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D6AA-EAD9-E0DB-91E8-FB9CDB86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6B009-1118-B908-47BE-B64F5E6D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3275-0D28-4A54-65C1-C61D21D3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A6C0-A1B7-90AB-1061-E7F75936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8165-9EE0-1C51-058B-D88DC469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7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1E9F-E526-9DD3-F3A2-833563ED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DA7E0-A7F9-B3F5-CEAE-3A142A89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5796-6576-6140-6EC6-3D7789A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26B2-D23D-9BD2-56CF-DE277573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88351-C3B2-9971-A1CE-9283181C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9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EA974-9A0A-2681-D6DD-3F99C5666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A6589-0B3F-E7A1-BAD6-7CA56DF67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7821-2949-3F81-EFE9-996E3C0E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F62E-110E-FD66-77D8-947CD579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51A4-51A6-8DE0-17C1-B32B5ADA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443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CE3D-38E2-EC42-6902-76564BFB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5CC3-64CF-C182-78E1-E670A3D5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19B4-1A8C-DF3C-B1F1-04BA2C94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0753-53F2-AD59-C4B7-9F74B008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A815-3CA0-E2B3-E2FF-A38B2EEC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0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70C4-DECA-D395-0805-54C64982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BAE84-A171-C83C-A2AD-EC8EF92D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7F718-3741-E292-6B9F-20D7132E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D7E4-C6DF-EDDF-EA73-9D470BB8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09FD-223A-C4A8-B5AB-1130A8C1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7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3053-89BB-7375-2CF3-4E20D00D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03E1-61D0-8C39-3393-6D3ED0362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90095-FFC0-B66D-3C89-318D29161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0BD0-0646-BB75-6943-A58B2F40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0305-E6D9-B237-7EF7-EC40F8FB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25BD4-EFA9-533A-DD49-A612B191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5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54FD-A828-50DE-1F80-A7BAF62A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A459-F736-F529-762E-C9A2D71F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2B547-E8BD-5AC7-BB5F-917D45B3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607E-4733-B21A-3B83-E97E0174F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B2271-AD5B-7789-A039-29C89760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9E490-58EA-33DE-BA8C-06442DB5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296A3-5BD2-DEA1-7846-21050383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F068A-FD96-3A45-89A0-5F315065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68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54D3-2C28-5F99-742B-8681EE78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62695-5384-180F-815B-3647F612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CA1F4-230D-552E-E9C5-653761F5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2421D-EDB0-9C99-33BF-8416562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97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3E23-48D9-A7D5-D01D-87C01F10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0D06F-F2EA-327B-FA7F-82D352A2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06463-F281-94A2-BF1F-6198A6E1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154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686C-ABB8-822E-CFFB-6CB36A89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802-A883-7120-6A1B-F89C21897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7748F-0AB8-2D0A-B483-23935EF8F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5A4F3-BEE1-4064-0ECB-AA9C5F77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AF26E-A702-AA2B-9FBC-EF6DDEB7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EF67-34BC-51D1-979C-C5C08B43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42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9116-D12E-548D-7471-56A3BCFB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2DE80-4E1B-504C-E77D-3EC23CB0B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1FCC4-B9B9-D3A7-77FD-E899AD0B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F1B3D-2684-1F01-2E03-F94F88BC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BDCF8-3FAE-62BF-2CEF-617985F9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8F50C-0AF6-ECEB-80FC-D21DAED7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8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64E1C-D71F-2D61-0268-D30644EA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D67A-A0C5-50B8-DFA1-9F6B70A7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10A6-B75D-2499-D729-B6FFB4811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2636-3102-44A8-8707-36121F7E837D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9CDE-0311-F00B-65E7-CE792A873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35FB-605A-2B23-56D4-769A0099F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6E69F-B47A-400D-9703-6309972268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96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EC7C35-1F2F-D909-0D47-8508A27D84B6}"/>
              </a:ext>
            </a:extLst>
          </p:cNvPr>
          <p:cNvSpPr/>
          <p:nvPr/>
        </p:nvSpPr>
        <p:spPr>
          <a:xfrm>
            <a:off x="2753832" y="86832"/>
            <a:ext cx="6684335" cy="6684335"/>
          </a:xfrm>
          <a:prstGeom prst="ellipse">
            <a:avLst/>
          </a:prstGeom>
          <a:noFill/>
          <a:ln w="69850" cap="rnd">
            <a:solidFill>
              <a:schemeClr val="tx1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97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ziv</dc:creator>
  <cp:lastModifiedBy>uri ziv</cp:lastModifiedBy>
  <cp:revision>1</cp:revision>
  <dcterms:created xsi:type="dcterms:W3CDTF">2023-01-10T14:28:12Z</dcterms:created>
  <dcterms:modified xsi:type="dcterms:W3CDTF">2023-01-10T14:33:02Z</dcterms:modified>
</cp:coreProperties>
</file>