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5447225-C00E-4B5C-8275-4D0C21C191E4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AWS vs. Azure vs. Google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de-DE" sz="4800" spc="-1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What is the difference?</a:t>
            </a:r>
            <a:endParaRPr b="1" lang="de-DE" sz="4800" spc="-1" strike="noStrike">
              <a:solidFill>
                <a:srgbClr val="ff00cc"/>
              </a:solidFill>
              <a:uFill>
                <a:solidFill>
                  <a:srgbClr val="ffffff"/>
                </a:solidFill>
              </a:uFill>
              <a:latin typeface="Bitstream Vera Sans Mono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Database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3" name="Table 2"/>
          <p:cNvGraphicFramePr/>
          <p:nvPr/>
        </p:nvGraphicFramePr>
        <p:xfrm>
          <a:off x="1224000" y="1872000"/>
          <a:ext cx="7632000" cy="4536000"/>
        </p:xfrm>
        <a:graphic>
          <a:graphicData uri="http://schemas.openxmlformats.org/drawingml/2006/table">
            <a:tbl>
              <a:tblPr/>
              <a:tblGrid>
                <a:gridCol w="2543040"/>
                <a:gridCol w="2543040"/>
                <a:gridCol w="2545920"/>
              </a:tblGrid>
              <a:tr h="1132920">
                <a:tc>
                  <a:tcPr marL="90000" marR="90000"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Storage </a:t>
                      </a: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and </a:t>
                      </a: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Relational </a:t>
                      </a: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DB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NoSQL </a:t>
                      </a: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and Big </a:t>
                      </a: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Data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b3b3b3"/>
                    </a:solidFill>
                  </a:tcPr>
                </a:tc>
              </a:tr>
              <a:tr h="113292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AWS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S3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DynamDB, </a:t>
                      </a: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EMR, </a:t>
                      </a: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Kinesis, </a:t>
                      </a: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Redshift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</a:tr>
              <a:tr h="113292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Google </a:t>
                      </a: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Cloud </a:t>
                      </a: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Platform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Google </a:t>
                      </a: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Cloud </a:t>
                      </a: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Storage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Datastore, Big Query, Hadoop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</a:tr>
              <a:tr h="113724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Microsoft Azure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Blobs and Files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Windows Azure Table, HDInsight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Networking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5" name="Table 2"/>
          <p:cNvGraphicFramePr/>
          <p:nvPr/>
        </p:nvGraphicFramePr>
        <p:xfrm>
          <a:off x="1224000" y="1728000"/>
          <a:ext cx="7848000" cy="4896000"/>
        </p:xfrm>
        <a:graphic>
          <a:graphicData uri="http://schemas.openxmlformats.org/drawingml/2006/table">
            <a:tbl>
              <a:tblPr/>
              <a:tblGrid>
                <a:gridCol w="1307160"/>
                <a:gridCol w="1307160"/>
                <a:gridCol w="1307160"/>
                <a:gridCol w="1307160"/>
                <a:gridCol w="1307160"/>
                <a:gridCol w="1312200"/>
              </a:tblGrid>
              <a:tr h="1222920">
                <a:tc>
                  <a:tcPr marL="90000" marR="90000"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Vitual Network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Public IP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Hybrid Cloud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DNS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Firewall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b3b3b3"/>
                    </a:solidFill>
                  </a:tcPr>
                </a:tc>
              </a:tr>
              <a:tr h="122292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AWS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VPC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Yes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Yes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Route 53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Yes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</a:tr>
              <a:tr h="122292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GCP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Subnet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Yes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N/A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Yes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</a:tr>
              <a:tr h="122724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Azure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VNet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Yes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Yes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N/A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Yes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Deployment Tools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three platforms supports web application / command line based system.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Support JSON / YAML configuration file format.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Pricing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9" name="Table 2"/>
          <p:cNvGraphicFramePr/>
          <p:nvPr/>
        </p:nvGraphicFramePr>
        <p:xfrm>
          <a:off x="1224000" y="1728000"/>
          <a:ext cx="7776000" cy="5040000"/>
        </p:xfrm>
        <a:graphic>
          <a:graphicData uri="http://schemas.openxmlformats.org/drawingml/2006/table">
            <a:tbl>
              <a:tblPr/>
              <a:tblGrid>
                <a:gridCol w="2590920"/>
                <a:gridCol w="2590920"/>
                <a:gridCol w="2594160"/>
              </a:tblGrid>
              <a:tr h="1258920">
                <a:tc>
                  <a:tcPr marL="90000" marR="90000"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Pricing For Standard 2 CPU with SSD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Model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b3b3b3"/>
                    </a:solidFill>
                  </a:tcPr>
                </a:tc>
              </a:tr>
              <a:tr h="125892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AWS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$0.133 per hour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On Demand, Reserved, Spot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</a:tr>
              <a:tr h="125892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GCP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$0.212 per hour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On Demand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</a:tr>
              <a:tr h="126324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Azure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$0.114 per hour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On Demand - Short Term Commitments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Inspiration</Template>
  <TotalTime>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2018-02-16T19:04:44Z</dcterms:created>
  <dc:creator/>
  <dc:description/>
  <dc:language>en-US</dc:language>
  <cp:lastModifiedBy/>
  <dcterms:modified xsi:type="dcterms:W3CDTF">2018-02-16T19:19:48Z</dcterms:modified>
  <cp:revision>2</cp:revision>
  <dc:subject/>
  <dc:title/>
</cp:coreProperties>
</file>