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3" r:id="rId13"/>
    <p:sldId id="268" r:id="rId14"/>
    <p:sldId id="269" r:id="rId15"/>
    <p:sldId id="266" r:id="rId16"/>
    <p:sldId id="270" r:id="rId17"/>
  </p:sldIdLst>
  <p:sldSz cx="18288000" cy="10287000"/>
  <p:notesSz cx="6858000" cy="9144000"/>
  <p:embeddedFontLst>
    <p:embeddedFont>
      <p:font typeface="Bahnschrift SemiBold SemiConden" panose="020B0502040204020203" pitchFamily="34" charset="0"/>
      <p:bold r:id="rId19"/>
    </p:embeddedFont>
    <p:embeddedFont>
      <p:font typeface="Bahnschrift SemiLight" panose="020B0502040204020203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Questrial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893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417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76B06-249E-49D1-94AD-ECAFE533165B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906DD-FDBB-45B7-B666-2861581956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81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426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60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30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19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7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79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75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46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706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06DD-FDBB-45B7-B666-28615819563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3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paulo-tudini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mike-rubim-155735130/" TargetMode="External"/><Relationship Id="rId11" Type="http://schemas.openxmlformats.org/officeDocument/2006/relationships/image" Target="../media/image10.jpeg"/><Relationship Id="rId5" Type="http://schemas.openxmlformats.org/officeDocument/2006/relationships/image" Target="../media/image7.jpeg"/><Relationship Id="rId10" Type="http://schemas.openxmlformats.org/officeDocument/2006/relationships/hyperlink" Target="https://www.linkedin.com/in/pedro-pereira-8334a9211/" TargetMode="External"/><Relationship Id="rId4" Type="http://schemas.openxmlformats.org/officeDocument/2006/relationships/hyperlink" Target="https://www.linkedin.com/in/augusto-giannattasio-lopes/" TargetMode="External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31877" y="876300"/>
            <a:ext cx="4663469" cy="929413"/>
            <a:chOff x="0" y="0"/>
            <a:chExt cx="4719393" cy="940559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0" y="0"/>
              <a:ext cx="1090124" cy="940559"/>
              <a:chOff x="0" y="0"/>
              <a:chExt cx="1249451" cy="107802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93929" y="63500"/>
                <a:ext cx="792988" cy="405892"/>
              </a:xfrm>
              <a:custGeom>
                <a:avLst/>
                <a:gdLst/>
                <a:ahLst/>
                <a:cxnLst/>
                <a:rect l="l" t="t" r="r" b="b"/>
                <a:pathLst>
                  <a:path w="792988" h="405892">
                    <a:moveTo>
                      <a:pt x="535686" y="82677"/>
                    </a:moveTo>
                    <a:cubicBezTo>
                      <a:pt x="533527" y="82677"/>
                      <a:pt x="531368" y="82550"/>
                      <a:pt x="529209" y="82550"/>
                    </a:cubicBezTo>
                    <a:cubicBezTo>
                      <a:pt x="495554" y="82550"/>
                      <a:pt x="456057" y="87376"/>
                      <a:pt x="408559" y="97282"/>
                    </a:cubicBezTo>
                    <a:cubicBezTo>
                      <a:pt x="277749" y="135255"/>
                      <a:pt x="176276" y="240919"/>
                      <a:pt x="143510" y="373126"/>
                    </a:cubicBezTo>
                    <a:lnTo>
                      <a:pt x="139573" y="389128"/>
                    </a:lnTo>
                    <a:lnTo>
                      <a:pt x="123190" y="391033"/>
                    </a:lnTo>
                    <a:lnTo>
                      <a:pt x="32766" y="401955"/>
                    </a:lnTo>
                    <a:lnTo>
                      <a:pt x="0" y="405892"/>
                    </a:lnTo>
                    <a:lnTo>
                      <a:pt x="6477" y="373507"/>
                    </a:lnTo>
                    <a:cubicBezTo>
                      <a:pt x="44958" y="182245"/>
                      <a:pt x="200533" y="34417"/>
                      <a:pt x="393446" y="5715"/>
                    </a:cubicBezTo>
                    <a:cubicBezTo>
                      <a:pt x="397002" y="5207"/>
                      <a:pt x="400812" y="4699"/>
                      <a:pt x="405511" y="4191"/>
                    </a:cubicBezTo>
                    <a:cubicBezTo>
                      <a:pt x="428371" y="1397"/>
                      <a:pt x="448945" y="0"/>
                      <a:pt x="468503" y="0"/>
                    </a:cubicBezTo>
                    <a:cubicBezTo>
                      <a:pt x="492887" y="0"/>
                      <a:pt x="515112" y="2159"/>
                      <a:pt x="536194" y="6604"/>
                    </a:cubicBezTo>
                    <a:cubicBezTo>
                      <a:pt x="651383" y="36322"/>
                      <a:pt x="729107" y="85725"/>
                      <a:pt x="792988" y="203073"/>
                    </a:cubicBezTo>
                    <a:lnTo>
                      <a:pt x="770636" y="182499"/>
                    </a:lnTo>
                    <a:cubicBezTo>
                      <a:pt x="707898" y="124714"/>
                      <a:pt x="627634" y="88900"/>
                      <a:pt x="542671" y="83058"/>
                    </a:cubicBezTo>
                    <a:cubicBezTo>
                      <a:pt x="540385" y="82931"/>
                      <a:pt x="537972" y="82804"/>
                      <a:pt x="535686" y="82677"/>
                    </a:cubicBezTo>
                  </a:path>
                </a:pathLst>
              </a:custGeom>
              <a:solidFill>
                <a:srgbClr val="FCD40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540639" y="169164"/>
                <a:ext cx="51498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95275">
                    <a:moveTo>
                      <a:pt x="423037" y="284226"/>
                    </a:moveTo>
                    <a:lnTo>
                      <a:pt x="421005" y="276352"/>
                    </a:lnTo>
                    <a:cubicBezTo>
                      <a:pt x="383921" y="134747"/>
                      <a:pt x="254508" y="29718"/>
                      <a:pt x="107823" y="29718"/>
                    </a:cubicBezTo>
                    <a:cubicBezTo>
                      <a:pt x="91694" y="29718"/>
                      <a:pt x="22733" y="35306"/>
                      <a:pt x="0" y="41529"/>
                    </a:cubicBezTo>
                    <a:cubicBezTo>
                      <a:pt x="12827" y="33782"/>
                      <a:pt x="32131" y="25527"/>
                      <a:pt x="32131" y="25527"/>
                    </a:cubicBezTo>
                    <a:cubicBezTo>
                      <a:pt x="64897" y="12319"/>
                      <a:pt x="99441" y="3683"/>
                      <a:pt x="134747" y="1016"/>
                    </a:cubicBezTo>
                    <a:cubicBezTo>
                      <a:pt x="143764" y="381"/>
                      <a:pt x="152781" y="0"/>
                      <a:pt x="161925" y="0"/>
                    </a:cubicBezTo>
                    <a:cubicBezTo>
                      <a:pt x="243586" y="0"/>
                      <a:pt x="323596" y="28194"/>
                      <a:pt x="386969" y="79502"/>
                    </a:cubicBezTo>
                    <a:cubicBezTo>
                      <a:pt x="449453" y="130048"/>
                      <a:pt x="493649" y="200787"/>
                      <a:pt x="511302" y="278765"/>
                    </a:cubicBezTo>
                    <a:lnTo>
                      <a:pt x="514985" y="295275"/>
                    </a:lnTo>
                    <a:close/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193929" y="608711"/>
                <a:ext cx="793115" cy="405892"/>
              </a:xfrm>
              <a:custGeom>
                <a:avLst/>
                <a:gdLst/>
                <a:ahLst/>
                <a:cxnLst/>
                <a:rect l="l" t="t" r="r" b="b"/>
                <a:pathLst>
                  <a:path w="793115" h="405892">
                    <a:moveTo>
                      <a:pt x="535686" y="323215"/>
                    </a:moveTo>
                    <a:cubicBezTo>
                      <a:pt x="533527" y="323215"/>
                      <a:pt x="531368" y="323342"/>
                      <a:pt x="529209" y="323342"/>
                    </a:cubicBezTo>
                    <a:cubicBezTo>
                      <a:pt x="495554" y="323342"/>
                      <a:pt x="456057" y="318516"/>
                      <a:pt x="408559" y="308610"/>
                    </a:cubicBezTo>
                    <a:cubicBezTo>
                      <a:pt x="277749" y="270637"/>
                      <a:pt x="176276" y="164973"/>
                      <a:pt x="143510" y="32766"/>
                    </a:cubicBezTo>
                    <a:lnTo>
                      <a:pt x="139573" y="16764"/>
                    </a:lnTo>
                    <a:lnTo>
                      <a:pt x="123190" y="14859"/>
                    </a:lnTo>
                    <a:lnTo>
                      <a:pt x="32766" y="3937"/>
                    </a:lnTo>
                    <a:lnTo>
                      <a:pt x="0" y="0"/>
                    </a:lnTo>
                    <a:lnTo>
                      <a:pt x="6477" y="32385"/>
                    </a:lnTo>
                    <a:cubicBezTo>
                      <a:pt x="44958" y="223774"/>
                      <a:pt x="200533" y="371475"/>
                      <a:pt x="393573" y="400177"/>
                    </a:cubicBezTo>
                    <a:cubicBezTo>
                      <a:pt x="397129" y="400685"/>
                      <a:pt x="400939" y="401193"/>
                      <a:pt x="405638" y="401701"/>
                    </a:cubicBezTo>
                    <a:cubicBezTo>
                      <a:pt x="428498" y="404622"/>
                      <a:pt x="449072" y="405892"/>
                      <a:pt x="468630" y="405892"/>
                    </a:cubicBezTo>
                    <a:cubicBezTo>
                      <a:pt x="493014" y="405892"/>
                      <a:pt x="515239" y="403733"/>
                      <a:pt x="536321" y="399288"/>
                    </a:cubicBezTo>
                    <a:cubicBezTo>
                      <a:pt x="651510" y="369570"/>
                      <a:pt x="729234" y="320167"/>
                      <a:pt x="793115" y="202819"/>
                    </a:cubicBezTo>
                    <a:lnTo>
                      <a:pt x="770763" y="223393"/>
                    </a:lnTo>
                    <a:cubicBezTo>
                      <a:pt x="707898" y="281178"/>
                      <a:pt x="627634" y="316865"/>
                      <a:pt x="542671" y="322707"/>
                    </a:cubicBezTo>
                    <a:cubicBezTo>
                      <a:pt x="540385" y="322834"/>
                      <a:pt x="537972" y="322961"/>
                      <a:pt x="535686" y="323088"/>
                    </a:cubicBezTo>
                  </a:path>
                </a:pathLst>
              </a:custGeom>
              <a:solidFill>
                <a:srgbClr val="FCD404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540639" y="613537"/>
                <a:ext cx="514985" cy="295275"/>
              </a:xfrm>
              <a:custGeom>
                <a:avLst/>
                <a:gdLst/>
                <a:ahLst/>
                <a:cxnLst/>
                <a:rect l="l" t="t" r="r" b="b"/>
                <a:pathLst>
                  <a:path w="514985" h="295275">
                    <a:moveTo>
                      <a:pt x="423037" y="11049"/>
                    </a:moveTo>
                    <a:lnTo>
                      <a:pt x="421005" y="18923"/>
                    </a:lnTo>
                    <a:cubicBezTo>
                      <a:pt x="383921" y="160655"/>
                      <a:pt x="254508" y="265557"/>
                      <a:pt x="107823" y="265557"/>
                    </a:cubicBezTo>
                    <a:cubicBezTo>
                      <a:pt x="91694" y="265557"/>
                      <a:pt x="22733" y="259969"/>
                      <a:pt x="0" y="253746"/>
                    </a:cubicBezTo>
                    <a:cubicBezTo>
                      <a:pt x="12827" y="261493"/>
                      <a:pt x="32131" y="269748"/>
                      <a:pt x="32131" y="269748"/>
                    </a:cubicBezTo>
                    <a:cubicBezTo>
                      <a:pt x="64897" y="282956"/>
                      <a:pt x="99441" y="291592"/>
                      <a:pt x="134747" y="294259"/>
                    </a:cubicBezTo>
                    <a:cubicBezTo>
                      <a:pt x="143764" y="294894"/>
                      <a:pt x="152781" y="295275"/>
                      <a:pt x="161925" y="295275"/>
                    </a:cubicBezTo>
                    <a:cubicBezTo>
                      <a:pt x="243586" y="295275"/>
                      <a:pt x="323596" y="267081"/>
                      <a:pt x="386969" y="215773"/>
                    </a:cubicBezTo>
                    <a:cubicBezTo>
                      <a:pt x="449453" y="165227"/>
                      <a:pt x="493649" y="94488"/>
                      <a:pt x="511302" y="16510"/>
                    </a:cubicBezTo>
                    <a:lnTo>
                      <a:pt x="514985" y="0"/>
                    </a:lnTo>
                    <a:close/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63119" y="435229"/>
                <a:ext cx="1123061" cy="208026"/>
              </a:xfrm>
              <a:custGeom>
                <a:avLst/>
                <a:gdLst/>
                <a:ahLst/>
                <a:cxnLst/>
                <a:rect l="l" t="t" r="r" b="b"/>
                <a:pathLst>
                  <a:path w="1123061" h="208026">
                    <a:moveTo>
                      <a:pt x="1098804" y="75311"/>
                    </a:moveTo>
                    <a:lnTo>
                      <a:pt x="564134" y="0"/>
                    </a:lnTo>
                    <a:lnTo>
                      <a:pt x="25019" y="75184"/>
                    </a:lnTo>
                    <a:lnTo>
                      <a:pt x="24257" y="75311"/>
                    </a:lnTo>
                    <a:cubicBezTo>
                      <a:pt x="9779" y="77851"/>
                      <a:pt x="0" y="89916"/>
                      <a:pt x="254" y="104648"/>
                    </a:cubicBezTo>
                    <a:cubicBezTo>
                      <a:pt x="508" y="119380"/>
                      <a:pt x="10922" y="130937"/>
                      <a:pt x="25400" y="132842"/>
                    </a:cubicBezTo>
                    <a:lnTo>
                      <a:pt x="558927" y="207645"/>
                    </a:lnTo>
                    <a:lnTo>
                      <a:pt x="561467" y="208026"/>
                    </a:lnTo>
                    <a:lnTo>
                      <a:pt x="1097407" y="132842"/>
                    </a:lnTo>
                    <a:cubicBezTo>
                      <a:pt x="1111758" y="130937"/>
                      <a:pt x="1122299" y="118999"/>
                      <a:pt x="1122680" y="104648"/>
                    </a:cubicBezTo>
                    <a:cubicBezTo>
                      <a:pt x="1123061" y="90297"/>
                      <a:pt x="1112901" y="77851"/>
                      <a:pt x="1098677" y="75311"/>
                    </a:cubicBezTo>
                  </a:path>
                </a:pathLst>
              </a:custGeom>
              <a:solidFill>
                <a:srgbClr val="FCD404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442595" y="323088"/>
                <a:ext cx="358902" cy="458851"/>
              </a:xfrm>
              <a:custGeom>
                <a:avLst/>
                <a:gdLst/>
                <a:ahLst/>
                <a:cxnLst/>
                <a:rect l="l" t="t" r="r" b="b"/>
                <a:pathLst>
                  <a:path w="358902" h="458851">
                    <a:moveTo>
                      <a:pt x="302641" y="21082"/>
                    </a:moveTo>
                    <a:lnTo>
                      <a:pt x="20574" y="289941"/>
                    </a:lnTo>
                    <a:cubicBezTo>
                      <a:pt x="0" y="310388"/>
                      <a:pt x="18796" y="345059"/>
                      <a:pt x="47117" y="338963"/>
                    </a:cubicBezTo>
                    <a:lnTo>
                      <a:pt x="152781" y="337566"/>
                    </a:lnTo>
                    <a:lnTo>
                      <a:pt x="203073" y="431292"/>
                    </a:lnTo>
                    <a:cubicBezTo>
                      <a:pt x="211963" y="458851"/>
                      <a:pt x="251460" y="457835"/>
                      <a:pt x="258826" y="429768"/>
                    </a:cubicBezTo>
                    <a:lnTo>
                      <a:pt x="351282" y="49022"/>
                    </a:lnTo>
                    <a:cubicBezTo>
                      <a:pt x="358902" y="20320"/>
                      <a:pt x="323723" y="0"/>
                      <a:pt x="302641" y="20955"/>
                    </a:cubicBezTo>
                  </a:path>
                </a:pathLst>
              </a:custGeom>
              <a:solidFill>
                <a:srgbClr val="A528FF"/>
              </a:solidFill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1187998" y="91004"/>
              <a:ext cx="3531395" cy="673219"/>
              <a:chOff x="0" y="0"/>
              <a:chExt cx="4047528" cy="77161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63500" y="157607"/>
                <a:ext cx="560451" cy="550545"/>
              </a:xfrm>
              <a:custGeom>
                <a:avLst/>
                <a:gdLst/>
                <a:ahLst/>
                <a:cxnLst/>
                <a:rect l="l" t="t" r="r" b="b"/>
                <a:pathLst>
                  <a:path w="560451" h="550545">
                    <a:moveTo>
                      <a:pt x="0" y="274447"/>
                    </a:moveTo>
                    <a:cubicBezTo>
                      <a:pt x="0" y="113919"/>
                      <a:pt x="110109" y="0"/>
                      <a:pt x="282067" y="0"/>
                    </a:cubicBezTo>
                    <a:cubicBezTo>
                      <a:pt x="436499" y="0"/>
                      <a:pt x="539750" y="90932"/>
                      <a:pt x="559562" y="224790"/>
                    </a:cubicBezTo>
                    <a:lnTo>
                      <a:pt x="426593" y="224790"/>
                    </a:lnTo>
                    <a:cubicBezTo>
                      <a:pt x="409829" y="155194"/>
                      <a:pt x="357759" y="117729"/>
                      <a:pt x="282067" y="117729"/>
                    </a:cubicBezTo>
                    <a:cubicBezTo>
                      <a:pt x="188722" y="117729"/>
                      <a:pt x="131445" y="175133"/>
                      <a:pt x="131445" y="275971"/>
                    </a:cubicBezTo>
                    <a:cubicBezTo>
                      <a:pt x="131445" y="376174"/>
                      <a:pt x="189611" y="432689"/>
                      <a:pt x="282067" y="432689"/>
                    </a:cubicBezTo>
                    <a:cubicBezTo>
                      <a:pt x="357759" y="432689"/>
                      <a:pt x="410464" y="395224"/>
                      <a:pt x="426593" y="327152"/>
                    </a:cubicBezTo>
                    <a:lnTo>
                      <a:pt x="560451" y="327152"/>
                    </a:lnTo>
                    <a:cubicBezTo>
                      <a:pt x="539115" y="460248"/>
                      <a:pt x="435864" y="550418"/>
                      <a:pt x="282194" y="550418"/>
                    </a:cubicBezTo>
                    <a:cubicBezTo>
                      <a:pt x="110109" y="550545"/>
                      <a:pt x="0" y="436626"/>
                      <a:pt x="0" y="274447"/>
                    </a:cubicBezTo>
                  </a:path>
                </a:pathLst>
              </a:custGeom>
              <a:solidFill>
                <a:srgbClr val="FCD404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665988" y="164465"/>
                <a:ext cx="561086" cy="543560"/>
              </a:xfrm>
              <a:custGeom>
                <a:avLst/>
                <a:gdLst/>
                <a:ahLst/>
                <a:cxnLst/>
                <a:rect l="l" t="t" r="r" b="b"/>
                <a:pathLst>
                  <a:path w="561086" h="543560">
                    <a:moveTo>
                      <a:pt x="352425" y="0"/>
                    </a:moveTo>
                    <a:lnTo>
                      <a:pt x="400685" y="164465"/>
                    </a:lnTo>
                    <a:cubicBezTo>
                      <a:pt x="419227" y="190627"/>
                      <a:pt x="428879" y="225933"/>
                      <a:pt x="428879" y="269113"/>
                    </a:cubicBezTo>
                    <a:cubicBezTo>
                      <a:pt x="428879" y="369316"/>
                      <a:pt x="376174" y="425831"/>
                      <a:pt x="282067" y="425831"/>
                    </a:cubicBezTo>
                    <a:cubicBezTo>
                      <a:pt x="188849" y="425831"/>
                      <a:pt x="131445" y="369189"/>
                      <a:pt x="131445" y="269113"/>
                    </a:cubicBezTo>
                    <a:cubicBezTo>
                      <a:pt x="131445" y="227711"/>
                      <a:pt x="141097" y="193548"/>
                      <a:pt x="159004" y="167767"/>
                    </a:cubicBezTo>
                    <a:lnTo>
                      <a:pt x="208026" y="762"/>
                    </a:lnTo>
                    <a:cubicBezTo>
                      <a:pt x="79121" y="28956"/>
                      <a:pt x="0" y="131445"/>
                      <a:pt x="0" y="267589"/>
                    </a:cubicBezTo>
                    <a:cubicBezTo>
                      <a:pt x="0" y="429641"/>
                      <a:pt x="110109" y="543560"/>
                      <a:pt x="282067" y="543560"/>
                    </a:cubicBezTo>
                    <a:cubicBezTo>
                      <a:pt x="454914" y="543560"/>
                      <a:pt x="561086" y="429641"/>
                      <a:pt x="561086" y="267589"/>
                    </a:cubicBezTo>
                    <a:cubicBezTo>
                      <a:pt x="561086" y="130175"/>
                      <a:pt x="483235" y="26797"/>
                      <a:pt x="352298" y="0"/>
                    </a:cubicBezTo>
                  </a:path>
                </a:pathLst>
              </a:custGeom>
              <a:solidFill>
                <a:srgbClr val="FCD404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829564" y="57785"/>
                <a:ext cx="234061" cy="363728"/>
              </a:xfrm>
              <a:custGeom>
                <a:avLst/>
                <a:gdLst/>
                <a:ahLst/>
                <a:cxnLst/>
                <a:rect l="l" t="t" r="r" b="b"/>
                <a:pathLst>
                  <a:path w="234061" h="363728">
                    <a:moveTo>
                      <a:pt x="94234" y="22987"/>
                    </a:moveTo>
                    <a:lnTo>
                      <a:pt x="6096" y="322961"/>
                    </a:lnTo>
                    <a:cubicBezTo>
                      <a:pt x="0" y="345440"/>
                      <a:pt x="26924" y="361950"/>
                      <a:pt x="44323" y="346456"/>
                    </a:cubicBezTo>
                    <a:lnTo>
                      <a:pt x="117221" y="303149"/>
                    </a:lnTo>
                    <a:lnTo>
                      <a:pt x="189738" y="348107"/>
                    </a:lnTo>
                    <a:cubicBezTo>
                      <a:pt x="207010" y="363728"/>
                      <a:pt x="234061" y="347091"/>
                      <a:pt x="227965" y="324612"/>
                    </a:cubicBezTo>
                    <a:lnTo>
                      <a:pt x="139319" y="22987"/>
                    </a:lnTo>
                    <a:cubicBezTo>
                      <a:pt x="133096" y="0"/>
                      <a:pt x="100457" y="0"/>
                      <a:pt x="94234" y="22987"/>
                    </a:cubicBezTo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1280668" y="158242"/>
                <a:ext cx="665099" cy="546608"/>
              </a:xfrm>
              <a:custGeom>
                <a:avLst/>
                <a:gdLst/>
                <a:ahLst/>
                <a:cxnLst/>
                <a:rect l="l" t="t" r="r" b="b"/>
                <a:pathLst>
                  <a:path w="665099" h="546608">
                    <a:moveTo>
                      <a:pt x="665099" y="542036"/>
                    </a:moveTo>
                    <a:lnTo>
                      <a:pt x="537464" y="542036"/>
                    </a:lnTo>
                    <a:lnTo>
                      <a:pt x="513715" y="177419"/>
                    </a:lnTo>
                    <a:lnTo>
                      <a:pt x="395986" y="501523"/>
                    </a:lnTo>
                    <a:cubicBezTo>
                      <a:pt x="382270" y="539750"/>
                      <a:pt x="359283" y="546608"/>
                      <a:pt x="331724" y="546608"/>
                    </a:cubicBezTo>
                    <a:cubicBezTo>
                      <a:pt x="299593" y="546608"/>
                      <a:pt x="282067" y="535940"/>
                      <a:pt x="268986" y="501523"/>
                    </a:cubicBezTo>
                    <a:lnTo>
                      <a:pt x="151257" y="177419"/>
                    </a:lnTo>
                    <a:lnTo>
                      <a:pt x="128270" y="542036"/>
                    </a:lnTo>
                    <a:lnTo>
                      <a:pt x="0" y="542036"/>
                    </a:lnTo>
                    <a:lnTo>
                      <a:pt x="36703" y="100965"/>
                    </a:lnTo>
                    <a:cubicBezTo>
                      <a:pt x="43561" y="22987"/>
                      <a:pt x="86360" y="0"/>
                      <a:pt x="134620" y="0"/>
                    </a:cubicBezTo>
                    <a:cubicBezTo>
                      <a:pt x="188849" y="0"/>
                      <a:pt x="208026" y="22987"/>
                      <a:pt x="224790" y="70358"/>
                    </a:cubicBezTo>
                    <a:lnTo>
                      <a:pt x="334899" y="376174"/>
                    </a:lnTo>
                    <a:lnTo>
                      <a:pt x="445008" y="70358"/>
                    </a:lnTo>
                    <a:cubicBezTo>
                      <a:pt x="465582" y="13081"/>
                      <a:pt x="496189" y="0"/>
                      <a:pt x="538226" y="0"/>
                    </a:cubicBezTo>
                    <a:cubicBezTo>
                      <a:pt x="585597" y="0"/>
                      <a:pt x="622300" y="22225"/>
                      <a:pt x="628396" y="92456"/>
                    </a:cubicBezTo>
                    <a:close/>
                  </a:path>
                </a:pathLst>
              </a:custGeom>
              <a:solidFill>
                <a:srgbClr val="FCD404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2035302" y="165100"/>
                <a:ext cx="462534" cy="535178"/>
              </a:xfrm>
              <a:custGeom>
                <a:avLst/>
                <a:gdLst/>
                <a:ahLst/>
                <a:cxnLst/>
                <a:rect l="l" t="t" r="r" b="b"/>
                <a:pathLst>
                  <a:path w="462534" h="535178">
                    <a:moveTo>
                      <a:pt x="224663" y="277495"/>
                    </a:moveTo>
                    <a:cubicBezTo>
                      <a:pt x="284353" y="277495"/>
                      <a:pt x="330200" y="255270"/>
                      <a:pt x="330200" y="194183"/>
                    </a:cubicBezTo>
                    <a:cubicBezTo>
                      <a:pt x="330200" y="131445"/>
                      <a:pt x="284353" y="109347"/>
                      <a:pt x="224663" y="109347"/>
                    </a:cubicBezTo>
                    <a:lnTo>
                      <a:pt x="128397" y="109347"/>
                    </a:lnTo>
                    <a:lnTo>
                      <a:pt x="128397" y="277495"/>
                    </a:lnTo>
                    <a:close/>
                    <a:moveTo>
                      <a:pt x="249174" y="0"/>
                    </a:moveTo>
                    <a:cubicBezTo>
                      <a:pt x="378333" y="0"/>
                      <a:pt x="462534" y="64262"/>
                      <a:pt x="462534" y="194183"/>
                    </a:cubicBezTo>
                    <a:cubicBezTo>
                      <a:pt x="462534" y="321056"/>
                      <a:pt x="378460" y="386842"/>
                      <a:pt x="249174" y="386842"/>
                    </a:cubicBezTo>
                    <a:lnTo>
                      <a:pt x="128397" y="386842"/>
                    </a:lnTo>
                    <a:lnTo>
                      <a:pt x="128397" y="535178"/>
                    </a:lnTo>
                    <a:lnTo>
                      <a:pt x="0" y="5351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17" name="Freeform 17"/>
              <p:cNvSpPr/>
              <p:nvPr/>
            </p:nvSpPr>
            <p:spPr>
              <a:xfrm>
                <a:off x="2475611" y="158242"/>
                <a:ext cx="543560" cy="542036"/>
              </a:xfrm>
              <a:custGeom>
                <a:avLst/>
                <a:gdLst/>
                <a:ahLst/>
                <a:cxnLst/>
                <a:rect l="l" t="t" r="r" b="b"/>
                <a:pathLst>
                  <a:path w="543560" h="542036">
                    <a:moveTo>
                      <a:pt x="204089" y="327914"/>
                    </a:moveTo>
                    <a:lnTo>
                      <a:pt x="339344" y="327914"/>
                    </a:lnTo>
                    <a:lnTo>
                      <a:pt x="272034" y="116967"/>
                    </a:lnTo>
                    <a:close/>
                    <a:moveTo>
                      <a:pt x="408178" y="542036"/>
                    </a:moveTo>
                    <a:lnTo>
                      <a:pt x="374523" y="436499"/>
                    </a:lnTo>
                    <a:lnTo>
                      <a:pt x="169037" y="436499"/>
                    </a:lnTo>
                    <a:lnTo>
                      <a:pt x="135382" y="542036"/>
                    </a:lnTo>
                    <a:lnTo>
                      <a:pt x="0" y="542036"/>
                    </a:lnTo>
                    <a:lnTo>
                      <a:pt x="162052" y="87122"/>
                    </a:lnTo>
                    <a:cubicBezTo>
                      <a:pt x="188849" y="12954"/>
                      <a:pt x="220980" y="0"/>
                      <a:pt x="272161" y="0"/>
                    </a:cubicBezTo>
                    <a:cubicBezTo>
                      <a:pt x="322580" y="0"/>
                      <a:pt x="354711" y="12954"/>
                      <a:pt x="381508" y="87122"/>
                    </a:cubicBezTo>
                    <a:lnTo>
                      <a:pt x="543560" y="542036"/>
                    </a:lnTo>
                    <a:close/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3031490" y="157480"/>
                <a:ext cx="456438" cy="550291"/>
              </a:xfrm>
              <a:custGeom>
                <a:avLst/>
                <a:gdLst/>
                <a:ahLst/>
                <a:cxnLst/>
                <a:rect l="l" t="t" r="r" b="b"/>
                <a:pathLst>
                  <a:path w="456438" h="550291">
                    <a:moveTo>
                      <a:pt x="0" y="360807"/>
                    </a:moveTo>
                    <a:lnTo>
                      <a:pt x="132207" y="360807"/>
                    </a:lnTo>
                    <a:cubicBezTo>
                      <a:pt x="132207" y="422783"/>
                      <a:pt x="178816" y="444881"/>
                      <a:pt x="236982" y="444881"/>
                    </a:cubicBezTo>
                    <a:cubicBezTo>
                      <a:pt x="295910" y="444881"/>
                      <a:pt x="324104" y="427228"/>
                      <a:pt x="324104" y="389890"/>
                    </a:cubicBezTo>
                    <a:cubicBezTo>
                      <a:pt x="324104" y="351663"/>
                      <a:pt x="296544" y="337185"/>
                      <a:pt x="201041" y="314960"/>
                    </a:cubicBezTo>
                    <a:cubicBezTo>
                      <a:pt x="91694" y="288163"/>
                      <a:pt x="18288" y="260731"/>
                      <a:pt x="18288" y="150622"/>
                    </a:cubicBezTo>
                    <a:cubicBezTo>
                      <a:pt x="18288" y="46609"/>
                      <a:pt x="109220" y="0"/>
                      <a:pt x="225425" y="0"/>
                    </a:cubicBezTo>
                    <a:cubicBezTo>
                      <a:pt x="374523" y="0"/>
                      <a:pt x="437134" y="71882"/>
                      <a:pt x="437134" y="166624"/>
                    </a:cubicBezTo>
                    <a:lnTo>
                      <a:pt x="308864" y="166624"/>
                    </a:lnTo>
                    <a:cubicBezTo>
                      <a:pt x="308864" y="129159"/>
                      <a:pt x="279781" y="103124"/>
                      <a:pt x="222504" y="103124"/>
                    </a:cubicBezTo>
                    <a:cubicBezTo>
                      <a:pt x="178943" y="103124"/>
                      <a:pt x="149860" y="116840"/>
                      <a:pt x="149860" y="150495"/>
                    </a:cubicBezTo>
                    <a:cubicBezTo>
                      <a:pt x="149860" y="184912"/>
                      <a:pt x="175895" y="198628"/>
                      <a:pt x="250825" y="216281"/>
                    </a:cubicBezTo>
                    <a:cubicBezTo>
                      <a:pt x="374650" y="245364"/>
                      <a:pt x="456438" y="269748"/>
                      <a:pt x="456438" y="378333"/>
                    </a:cubicBezTo>
                    <a:cubicBezTo>
                      <a:pt x="456438" y="483870"/>
                      <a:pt x="376936" y="550291"/>
                      <a:pt x="232410" y="550291"/>
                    </a:cubicBezTo>
                    <a:cubicBezTo>
                      <a:pt x="73406" y="550291"/>
                      <a:pt x="0" y="477647"/>
                      <a:pt x="0" y="360680"/>
                    </a:cubicBezTo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3527552" y="157480"/>
                <a:ext cx="456438" cy="550291"/>
              </a:xfrm>
              <a:custGeom>
                <a:avLst/>
                <a:gdLst/>
                <a:ahLst/>
                <a:cxnLst/>
                <a:rect l="l" t="t" r="r" b="b"/>
                <a:pathLst>
                  <a:path w="456438" h="550291">
                    <a:moveTo>
                      <a:pt x="0" y="360807"/>
                    </a:moveTo>
                    <a:lnTo>
                      <a:pt x="132207" y="360807"/>
                    </a:lnTo>
                    <a:cubicBezTo>
                      <a:pt x="132207" y="422783"/>
                      <a:pt x="178816" y="444881"/>
                      <a:pt x="236982" y="444881"/>
                    </a:cubicBezTo>
                    <a:cubicBezTo>
                      <a:pt x="295910" y="444881"/>
                      <a:pt x="324104" y="427228"/>
                      <a:pt x="324104" y="389890"/>
                    </a:cubicBezTo>
                    <a:cubicBezTo>
                      <a:pt x="324104" y="351663"/>
                      <a:pt x="296545" y="337185"/>
                      <a:pt x="201041" y="314960"/>
                    </a:cubicBezTo>
                    <a:cubicBezTo>
                      <a:pt x="91694" y="288163"/>
                      <a:pt x="18288" y="260731"/>
                      <a:pt x="18288" y="150622"/>
                    </a:cubicBezTo>
                    <a:cubicBezTo>
                      <a:pt x="18288" y="46609"/>
                      <a:pt x="109220" y="0"/>
                      <a:pt x="225425" y="0"/>
                    </a:cubicBezTo>
                    <a:cubicBezTo>
                      <a:pt x="374523" y="0"/>
                      <a:pt x="437134" y="71882"/>
                      <a:pt x="437134" y="166624"/>
                    </a:cubicBezTo>
                    <a:lnTo>
                      <a:pt x="308864" y="166624"/>
                    </a:lnTo>
                    <a:cubicBezTo>
                      <a:pt x="308864" y="129159"/>
                      <a:pt x="279781" y="103124"/>
                      <a:pt x="222504" y="103124"/>
                    </a:cubicBezTo>
                    <a:cubicBezTo>
                      <a:pt x="178943" y="103124"/>
                      <a:pt x="149860" y="116840"/>
                      <a:pt x="149860" y="150495"/>
                    </a:cubicBezTo>
                    <a:cubicBezTo>
                      <a:pt x="149860" y="184912"/>
                      <a:pt x="175895" y="198628"/>
                      <a:pt x="250825" y="216281"/>
                    </a:cubicBezTo>
                    <a:cubicBezTo>
                      <a:pt x="374650" y="245364"/>
                      <a:pt x="456438" y="269748"/>
                      <a:pt x="456438" y="378333"/>
                    </a:cubicBezTo>
                    <a:cubicBezTo>
                      <a:pt x="456438" y="483870"/>
                      <a:pt x="376936" y="550291"/>
                      <a:pt x="232410" y="550291"/>
                    </a:cubicBezTo>
                    <a:cubicBezTo>
                      <a:pt x="73406" y="550291"/>
                      <a:pt x="0" y="477647"/>
                      <a:pt x="0" y="360680"/>
                    </a:cubicBezTo>
                  </a:path>
                </a:pathLst>
              </a:custGeom>
              <a:solidFill>
                <a:srgbClr val="A528FF"/>
              </a:solidFill>
            </p:spPr>
          </p:sp>
        </p:grpSp>
      </p:grpSp>
      <p:sp>
        <p:nvSpPr>
          <p:cNvPr id="20" name="Freeform 20"/>
          <p:cNvSpPr/>
          <p:nvPr/>
        </p:nvSpPr>
        <p:spPr>
          <a:xfrm>
            <a:off x="14417427" y="863871"/>
            <a:ext cx="1268248" cy="1268248"/>
          </a:xfrm>
          <a:custGeom>
            <a:avLst/>
            <a:gdLst/>
            <a:ahLst/>
            <a:cxnLst/>
            <a:rect l="l" t="t" r="r" b="b"/>
            <a:pathLst>
              <a:path w="1268248" h="1268248">
                <a:moveTo>
                  <a:pt x="0" y="0"/>
                </a:moveTo>
                <a:lnTo>
                  <a:pt x="1268249" y="0"/>
                </a:lnTo>
                <a:lnTo>
                  <a:pt x="1268249" y="1268248"/>
                </a:lnTo>
                <a:lnTo>
                  <a:pt x="0" y="1268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495099" y="863871"/>
            <a:ext cx="1268248" cy="1268248"/>
          </a:xfrm>
          <a:custGeom>
            <a:avLst/>
            <a:gdLst/>
            <a:ahLst/>
            <a:cxnLst/>
            <a:rect l="l" t="t" r="r" b="b"/>
            <a:pathLst>
              <a:path w="1268248" h="1268248">
                <a:moveTo>
                  <a:pt x="0" y="0"/>
                </a:moveTo>
                <a:lnTo>
                  <a:pt x="1268249" y="0"/>
                </a:lnTo>
                <a:lnTo>
                  <a:pt x="1268249" y="1268248"/>
                </a:lnTo>
                <a:lnTo>
                  <a:pt x="0" y="1268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0177493" y="6057900"/>
            <a:ext cx="758585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73"/>
              </a:lnSpc>
            </a:pPr>
            <a:r>
              <a:rPr lang="en-US" sz="9142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CHALLENGE</a:t>
            </a:r>
            <a:endParaRPr lang="en-US" sz="6051" i="1" dirty="0">
              <a:solidFill>
                <a:srgbClr val="A528FF"/>
              </a:solidFill>
              <a:latin typeface="Bahnschrift SemiBold SemiConden" panose="020B0502040204020203" pitchFamily="34" charset="0"/>
              <a:ea typeface="Carbona Test Italics"/>
              <a:cs typeface="Carbona Test Italics"/>
              <a:sym typeface="Carbona Test Italics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5983808" y="768578"/>
            <a:ext cx="213159" cy="1244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5"/>
              </a:lnSpc>
            </a:pPr>
            <a:r>
              <a:rPr lang="en-US" sz="7254" dirty="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|</a:t>
            </a:r>
          </a:p>
        </p:txBody>
      </p:sp>
      <p:sp>
        <p:nvSpPr>
          <p:cNvPr id="43" name="TextBox 33">
            <a:extLst>
              <a:ext uri="{FF2B5EF4-FFF2-40B4-BE49-F238E27FC236}">
                <a16:creationId xmlns:a16="http://schemas.microsoft.com/office/drawing/2014/main" id="{F8315BE4-77C0-442D-949B-C9AD84DEFBB5}"/>
              </a:ext>
            </a:extLst>
          </p:cNvPr>
          <p:cNvSpPr txBox="1"/>
          <p:nvPr/>
        </p:nvSpPr>
        <p:spPr>
          <a:xfrm>
            <a:off x="10177493" y="7321319"/>
            <a:ext cx="7585854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36"/>
              </a:lnSpc>
            </a:pPr>
            <a:r>
              <a:rPr lang="en-US" sz="6051" dirty="0">
                <a:solidFill>
                  <a:srgbClr val="A528FF"/>
                </a:solidFill>
                <a:latin typeface="Bahnschrift SemiBold SemiConden" panose="020B0502040204020203" pitchFamily="34" charset="0"/>
                <a:ea typeface="Carbona Test Italics"/>
                <a:cs typeface="Carbona Test Italics"/>
                <a:sym typeface="Carbona Test Italics"/>
              </a:rPr>
              <a:t>CLICKBUS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05CFFDCD-837E-4D43-BE3C-7B1CA59CA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" t="472" r="13738" b="13872"/>
          <a:stretch/>
        </p:blipFill>
        <p:spPr>
          <a:xfrm>
            <a:off x="-57150" y="-19050"/>
            <a:ext cx="18355733" cy="10325100"/>
          </a:xfrm>
          <a:prstGeom prst="rect">
            <a:avLst/>
          </a:prstGeom>
        </p:spPr>
      </p:pic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694AFF7-718B-4DA6-BADF-3A6D4B5B93F2}"/>
              </a:ext>
            </a:extLst>
          </p:cNvPr>
          <p:cNvGrpSpPr/>
          <p:nvPr/>
        </p:nvGrpSpPr>
        <p:grpSpPr>
          <a:xfrm>
            <a:off x="1600198" y="5804655"/>
            <a:ext cx="3715327" cy="3072645"/>
            <a:chOff x="1600198" y="5804655"/>
            <a:chExt cx="3715327" cy="3072645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2FCE2AE2-7275-460E-8E3B-779324943C01}"/>
                </a:ext>
              </a:extLst>
            </p:cNvPr>
            <p:cNvSpPr/>
            <p:nvPr/>
          </p:nvSpPr>
          <p:spPr>
            <a:xfrm>
              <a:off x="1600200" y="5823705"/>
              <a:ext cx="3715325" cy="704225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FC3E7A5-76AB-4114-9A5F-EA25ED296BB4}"/>
                </a:ext>
              </a:extLst>
            </p:cNvPr>
            <p:cNvSpPr txBox="1"/>
            <p:nvPr/>
          </p:nvSpPr>
          <p:spPr>
            <a:xfrm>
              <a:off x="2145867" y="5804655"/>
              <a:ext cx="262398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Clico</a:t>
              </a:r>
              <a:endParaRPr lang="pt-BR" sz="41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DF4A56FD-AD69-4B22-887D-96E506AFB379}"/>
                </a:ext>
              </a:extLst>
            </p:cNvPr>
            <p:cNvSpPr/>
            <p:nvPr/>
          </p:nvSpPr>
          <p:spPr>
            <a:xfrm>
              <a:off x="1600198" y="6546980"/>
              <a:ext cx="3715325" cy="2330320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471D28C-EAB9-4C66-BFDF-069EF1DAEA55}"/>
                </a:ext>
              </a:extLst>
            </p:cNvPr>
            <p:cNvSpPr txBox="1"/>
            <p:nvPr/>
          </p:nvSpPr>
          <p:spPr>
            <a:xfrm>
              <a:off x="1600198" y="6546980"/>
              <a:ext cx="3715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latin typeface="Bahnschrift SemiBold SemiConden" panose="020B0502040204020203" pitchFamily="34" charset="0"/>
                </a:rPr>
                <a:t>Assistente</a:t>
              </a:r>
              <a:r>
                <a:rPr lang="en-US" sz="3600" dirty="0">
                  <a:latin typeface="Bahnschrift SemiBold SemiConden" panose="020B0502040204020203" pitchFamily="34" charset="0"/>
                </a:rPr>
                <a:t> Virtual para Coleta de Dados </a:t>
              </a:r>
              <a:endParaRPr lang="pt-BR" sz="3600" dirty="0"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389C755-481F-42C1-BFAF-59B26964ABF3}"/>
              </a:ext>
            </a:extLst>
          </p:cNvPr>
          <p:cNvGrpSpPr/>
          <p:nvPr/>
        </p:nvGrpSpPr>
        <p:grpSpPr>
          <a:xfrm>
            <a:off x="6477001" y="3086100"/>
            <a:ext cx="7162053" cy="4830511"/>
            <a:chOff x="1600198" y="5804655"/>
            <a:chExt cx="2623989" cy="4830511"/>
          </a:xfrm>
        </p:grpSpPr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5846174-5E8F-4BAB-8C90-19E779711503}"/>
                </a:ext>
              </a:extLst>
            </p:cNvPr>
            <p:cNvSpPr/>
            <p:nvPr/>
          </p:nvSpPr>
          <p:spPr>
            <a:xfrm>
              <a:off x="1600200" y="5823705"/>
              <a:ext cx="2623987" cy="704225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A3F561D-3ABF-4BB2-BFE5-841FAAAC60FE}"/>
                </a:ext>
              </a:extLst>
            </p:cNvPr>
            <p:cNvSpPr txBox="1"/>
            <p:nvPr/>
          </p:nvSpPr>
          <p:spPr>
            <a:xfrm>
              <a:off x="1600198" y="5804655"/>
              <a:ext cx="262398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Clico</a:t>
              </a:r>
              <a:endParaRPr lang="pt-BR" sz="41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D4FCA5CF-756D-496F-B3E8-4083216FC38D}"/>
                </a:ext>
              </a:extLst>
            </p:cNvPr>
            <p:cNvSpPr/>
            <p:nvPr/>
          </p:nvSpPr>
          <p:spPr>
            <a:xfrm>
              <a:off x="1600198" y="6546980"/>
              <a:ext cx="2623989" cy="4088186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32B8796-78A6-4D1D-99B1-9C52CC80B52B}"/>
                </a:ext>
              </a:extLst>
            </p:cNvPr>
            <p:cNvSpPr txBox="1"/>
            <p:nvPr/>
          </p:nvSpPr>
          <p:spPr>
            <a:xfrm>
              <a:off x="1600198" y="6546980"/>
              <a:ext cx="262398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Bahnschrift SemiBold SemiConden" panose="020B0502040204020203" pitchFamily="34" charset="0"/>
                </a:rPr>
                <a:t>Ei, Aumigo. Eu sou o Clico.</a:t>
              </a:r>
            </a:p>
            <a:p>
              <a:pPr algn="ctr"/>
              <a:r>
                <a:rPr lang="pt-BR" sz="2800" dirty="0">
                  <a:latin typeface="Bahnschrift SemiBold SemiConden" panose="020B0502040204020203" pitchFamily="34" charset="0"/>
                </a:rPr>
                <a:t>Voc</a:t>
              </a:r>
              <a:r>
                <a:rPr lang="pt-BR" sz="2800" b="1" dirty="0">
                  <a:latin typeface="Bahnschrift SemiBold SemiConden" panose="020B0502040204020203" pitchFamily="34" charset="0"/>
                </a:rPr>
                <a:t>ê</a:t>
              </a:r>
              <a:r>
                <a:rPr lang="pt-BR" sz="2800" dirty="0">
                  <a:latin typeface="Bahnschrift SemiBold SemiConden" panose="020B0502040204020203" pitchFamily="34" charset="0"/>
                </a:rPr>
                <a:t> tem 3 minutinhos para me</a:t>
              </a:r>
            </a:p>
            <a:p>
              <a:pPr algn="ctr"/>
              <a:r>
                <a:rPr lang="pt-BR" sz="2800" dirty="0">
                  <a:latin typeface="Bahnschrift SemiBold SemiConden" panose="020B0502040204020203" pitchFamily="34" charset="0"/>
                </a:rPr>
                <a:t>responder 5 perguntinhas</a:t>
              </a:r>
              <a:r>
                <a:rPr lang="pt-BR" sz="2800" b="1" dirty="0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?</a:t>
              </a:r>
              <a:r>
                <a:rPr lang="pt-BR" sz="2800" dirty="0">
                  <a:latin typeface="Bahnschrift SemiBold SemiConden" panose="020B0502040204020203" pitchFamily="34" charset="0"/>
                </a:rPr>
                <a:t> </a:t>
              </a:r>
            </a:p>
            <a:p>
              <a:pPr algn="ctr"/>
              <a:r>
                <a:rPr lang="pt-BR" sz="2800" dirty="0">
                  <a:latin typeface="Bahnschrift SemiBold SemiConden" panose="020B0502040204020203" pitchFamily="34" charset="0"/>
                </a:rPr>
                <a:t>No final, eu te dou um cupom especial!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5B0BCA4-73A8-4D26-B0C5-5C0D6ADC8FA1}"/>
              </a:ext>
            </a:extLst>
          </p:cNvPr>
          <p:cNvGrpSpPr/>
          <p:nvPr/>
        </p:nvGrpSpPr>
        <p:grpSpPr>
          <a:xfrm>
            <a:off x="6477000" y="6122081"/>
            <a:ext cx="7162053" cy="1251907"/>
            <a:chOff x="6603293" y="7163118"/>
            <a:chExt cx="7162053" cy="1251907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238370E1-B2D3-4E46-A834-434C1F2DA3D4}"/>
                </a:ext>
              </a:extLst>
            </p:cNvPr>
            <p:cNvSpPr txBox="1"/>
            <p:nvPr/>
          </p:nvSpPr>
          <p:spPr>
            <a:xfrm>
              <a:off x="6603293" y="7163118"/>
              <a:ext cx="716205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latin typeface="Bahnschrift SemiBold SemiConden" panose="020B0502040204020203" pitchFamily="34" charset="0"/>
                </a:rPr>
                <a:t>Voc</a:t>
              </a:r>
              <a:r>
                <a:rPr lang="pt-BR" sz="2800" b="1" dirty="0">
                  <a:latin typeface="Bahnschrift SemiBold SemiConden" panose="020B0502040204020203" pitchFamily="34" charset="0"/>
                </a:rPr>
                <a:t>ê costumar viajar de ônibus para:</a:t>
              </a:r>
            </a:p>
            <a:p>
              <a:pPr algn="ctr"/>
              <a:r>
                <a:rPr lang="pt-BR" sz="2800" b="1" dirty="0">
                  <a:latin typeface="Bahnschrift SemiBold SemiConden" panose="020B0502040204020203" pitchFamily="34" charset="0"/>
                </a:rPr>
                <a:t> </a:t>
              </a:r>
            </a:p>
          </p:txBody>
        </p:sp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490DECA2-9CC9-450E-9EFC-54B4A148C841}"/>
                </a:ext>
              </a:extLst>
            </p:cNvPr>
            <p:cNvSpPr/>
            <p:nvPr/>
          </p:nvSpPr>
          <p:spPr>
            <a:xfrm>
              <a:off x="6896671" y="7710800"/>
              <a:ext cx="1790129" cy="704225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28C27396-265D-4414-B71F-AA071592B813}"/>
                </a:ext>
              </a:extLst>
            </p:cNvPr>
            <p:cNvSpPr/>
            <p:nvPr/>
          </p:nvSpPr>
          <p:spPr>
            <a:xfrm>
              <a:off x="9325403" y="7710800"/>
              <a:ext cx="1790129" cy="704225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D2B11B40-AAF9-4E44-9D16-62D59A2B86BC}"/>
                </a:ext>
              </a:extLst>
            </p:cNvPr>
            <p:cNvSpPr/>
            <p:nvPr/>
          </p:nvSpPr>
          <p:spPr>
            <a:xfrm>
              <a:off x="11754135" y="7701142"/>
              <a:ext cx="1790129" cy="704225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D36BEAC-491C-4FF2-9813-A68B2C337045}"/>
                </a:ext>
              </a:extLst>
            </p:cNvPr>
            <p:cNvSpPr txBox="1"/>
            <p:nvPr/>
          </p:nvSpPr>
          <p:spPr>
            <a:xfrm>
              <a:off x="6896669" y="7829550"/>
              <a:ext cx="1790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Estudar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312C3A5-4BF7-4CD0-A2B4-19A9BF35C462}"/>
                </a:ext>
              </a:extLst>
            </p:cNvPr>
            <p:cNvSpPr txBox="1"/>
            <p:nvPr/>
          </p:nvSpPr>
          <p:spPr>
            <a:xfrm>
              <a:off x="9325402" y="7829550"/>
              <a:ext cx="1790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Trabalhar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723B96B5-6F5B-4FF9-8054-251D321B4762}"/>
                </a:ext>
              </a:extLst>
            </p:cNvPr>
            <p:cNvSpPr txBox="1"/>
            <p:nvPr/>
          </p:nvSpPr>
          <p:spPr>
            <a:xfrm>
              <a:off x="11754135" y="7829550"/>
              <a:ext cx="1790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Lazer</a:t>
              </a:r>
              <a:endParaRPr lang="pt-BR" sz="280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9577F2D-8601-4483-AFEC-3AB5B1202257}"/>
              </a:ext>
            </a:extLst>
          </p:cNvPr>
          <p:cNvSpPr txBox="1"/>
          <p:nvPr/>
        </p:nvSpPr>
        <p:spPr>
          <a:xfrm>
            <a:off x="12484806" y="7547278"/>
            <a:ext cx="161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12:00</a:t>
            </a:r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58B60287-CEFD-4B1B-AA7C-36916D27C8DB}"/>
              </a:ext>
            </a:extLst>
          </p:cNvPr>
          <p:cNvSpPr/>
          <p:nvPr/>
        </p:nvSpPr>
        <p:spPr>
          <a:xfrm rot="13653443">
            <a:off x="6320028" y="7493809"/>
            <a:ext cx="228600" cy="914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hnschrift SemiBold SemiConden" panose="020B0502040204020203" pitchFamily="34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A9440EC-0D06-4FAC-830F-90FAAF048969}"/>
              </a:ext>
            </a:extLst>
          </p:cNvPr>
          <p:cNvGrpSpPr/>
          <p:nvPr/>
        </p:nvGrpSpPr>
        <p:grpSpPr>
          <a:xfrm>
            <a:off x="12484806" y="8265755"/>
            <a:ext cx="5829872" cy="1118736"/>
            <a:chOff x="12484806" y="8265755"/>
            <a:chExt cx="5829872" cy="1118736"/>
          </a:xfrm>
        </p:grpSpPr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3CFB66C0-75FC-48A5-892A-EA36069C2D12}"/>
                </a:ext>
              </a:extLst>
            </p:cNvPr>
            <p:cNvSpPr/>
            <p:nvPr/>
          </p:nvSpPr>
          <p:spPr>
            <a:xfrm>
              <a:off x="12484806" y="8265755"/>
              <a:ext cx="5452163" cy="1060007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FECCDF54-1C0E-42FE-B353-6462EF7BE967}"/>
                </a:ext>
              </a:extLst>
            </p:cNvPr>
            <p:cNvGrpSpPr/>
            <p:nvPr/>
          </p:nvGrpSpPr>
          <p:grpSpPr>
            <a:xfrm>
              <a:off x="14328080" y="8481567"/>
              <a:ext cx="1790131" cy="704225"/>
              <a:chOff x="14454372" y="7386950"/>
              <a:chExt cx="1790131" cy="704225"/>
            </a:xfrm>
          </p:grpSpPr>
          <p:sp>
            <p:nvSpPr>
              <p:cNvPr id="56" name="Freeform 4">
                <a:extLst>
                  <a:ext uri="{FF2B5EF4-FFF2-40B4-BE49-F238E27FC236}">
                    <a16:creationId xmlns:a16="http://schemas.microsoft.com/office/drawing/2014/main" id="{E9F469F4-ABD7-4665-BCBB-11179503F5FD}"/>
                  </a:ext>
                </a:extLst>
              </p:cNvPr>
              <p:cNvSpPr/>
              <p:nvPr/>
            </p:nvSpPr>
            <p:spPr>
              <a:xfrm>
                <a:off x="14454374" y="7386950"/>
                <a:ext cx="1790129" cy="704225"/>
              </a:xfrm>
              <a:custGeom>
                <a:avLst/>
                <a:gdLst/>
                <a:ahLst/>
                <a:cxnLst/>
                <a:rect l="l" t="t" r="r" b="b"/>
                <a:pathLst>
                  <a:path w="3771867" h="308170">
                    <a:moveTo>
                      <a:pt x="16218" y="0"/>
                    </a:moveTo>
                    <a:lnTo>
                      <a:pt x="3755649" y="0"/>
                    </a:lnTo>
                    <a:cubicBezTo>
                      <a:pt x="3764606" y="0"/>
                      <a:pt x="3771867" y="7261"/>
                      <a:pt x="3771867" y="16218"/>
                    </a:cubicBezTo>
                    <a:lnTo>
                      <a:pt x="3771867" y="291953"/>
                    </a:lnTo>
                    <a:cubicBezTo>
                      <a:pt x="3771867" y="300909"/>
                      <a:pt x="3764606" y="308170"/>
                      <a:pt x="3755649" y="308170"/>
                    </a:cubicBezTo>
                    <a:lnTo>
                      <a:pt x="16218" y="308170"/>
                    </a:lnTo>
                    <a:cubicBezTo>
                      <a:pt x="7261" y="308170"/>
                      <a:pt x="0" y="300909"/>
                      <a:pt x="0" y="291953"/>
                    </a:cubicBezTo>
                    <a:lnTo>
                      <a:pt x="0" y="16218"/>
                    </a:lnTo>
                    <a:cubicBezTo>
                      <a:pt x="0" y="7261"/>
                      <a:pt x="7261" y="0"/>
                      <a:pt x="16218" y="0"/>
                    </a:cubicBezTo>
                    <a:close/>
                  </a:path>
                </a:pathLst>
              </a:custGeom>
              <a:solidFill>
                <a:srgbClr val="A528FF"/>
              </a:solidFill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F7AEEE06-FE5F-477E-9136-B9EBB9AD6F84}"/>
                  </a:ext>
                </a:extLst>
              </p:cNvPr>
              <p:cNvSpPr txBox="1"/>
              <p:nvPr/>
            </p:nvSpPr>
            <p:spPr>
              <a:xfrm>
                <a:off x="14454372" y="7505700"/>
                <a:ext cx="1790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>
                    <a:solidFill>
                      <a:schemeClr val="bg1"/>
                    </a:solidFill>
                    <a:latin typeface="Bahnschrift SemiBold SemiConden" panose="020B0502040204020203" pitchFamily="34" charset="0"/>
                  </a:rPr>
                  <a:t>Estudar</a:t>
                </a:r>
              </a:p>
            </p:txBody>
          </p:sp>
        </p:grpSp>
        <p:sp>
          <p:nvSpPr>
            <p:cNvPr id="60" name="Triângulo isósceles 59">
              <a:extLst>
                <a:ext uri="{FF2B5EF4-FFF2-40B4-BE49-F238E27FC236}">
                  <a16:creationId xmlns:a16="http://schemas.microsoft.com/office/drawing/2014/main" id="{610E4531-2C58-4B41-B5B9-A3B2A7E6586D}"/>
                </a:ext>
              </a:extLst>
            </p:cNvPr>
            <p:cNvSpPr/>
            <p:nvPr/>
          </p:nvSpPr>
          <p:spPr>
            <a:xfrm rot="7946557" flipH="1">
              <a:off x="17743178" y="8812991"/>
              <a:ext cx="228600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D701D022-7E1A-44FF-8310-6861E94ABA21}"/>
                </a:ext>
              </a:extLst>
            </p:cNvPr>
            <p:cNvSpPr txBox="1"/>
            <p:nvPr/>
          </p:nvSpPr>
          <p:spPr>
            <a:xfrm>
              <a:off x="16689995" y="8965168"/>
              <a:ext cx="1617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12:01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E8E3E77-6856-40BA-8842-09A2B81E1A8C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62" name="Group 3">
              <a:extLst>
                <a:ext uri="{FF2B5EF4-FFF2-40B4-BE49-F238E27FC236}">
                  <a16:creationId xmlns:a16="http://schemas.microsoft.com/office/drawing/2014/main" id="{821C9680-60B1-4945-9B54-56B44861F8D0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64" name="Group 4">
                <a:extLst>
                  <a:ext uri="{FF2B5EF4-FFF2-40B4-BE49-F238E27FC236}">
                    <a16:creationId xmlns:a16="http://schemas.microsoft.com/office/drawing/2014/main" id="{EA808252-2C30-441A-9C85-7489A62E3F4C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68" name="Freeform 5">
                  <a:extLst>
                    <a:ext uri="{FF2B5EF4-FFF2-40B4-BE49-F238E27FC236}">
                      <a16:creationId xmlns:a16="http://schemas.microsoft.com/office/drawing/2014/main" id="{50A8B1BE-AD74-4256-9BDC-43E0F418DF0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69" name="TextBox 6">
                  <a:extLst>
                    <a:ext uri="{FF2B5EF4-FFF2-40B4-BE49-F238E27FC236}">
                      <a16:creationId xmlns:a16="http://schemas.microsoft.com/office/drawing/2014/main" id="{96EE48E0-8F67-4A60-90CC-9A70F1EA1C93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65" name="Group 7">
                <a:extLst>
                  <a:ext uri="{FF2B5EF4-FFF2-40B4-BE49-F238E27FC236}">
                    <a16:creationId xmlns:a16="http://schemas.microsoft.com/office/drawing/2014/main" id="{2FC78EEA-7F6B-4B32-8614-0973B8E89E4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66" name="Freeform 8">
                  <a:extLst>
                    <a:ext uri="{FF2B5EF4-FFF2-40B4-BE49-F238E27FC236}">
                      <a16:creationId xmlns:a16="http://schemas.microsoft.com/office/drawing/2014/main" id="{E2143E5C-B22A-435E-A80C-A0E3A8BD248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67" name="TextBox 9">
                  <a:extLst>
                    <a:ext uri="{FF2B5EF4-FFF2-40B4-BE49-F238E27FC236}">
                      <a16:creationId xmlns:a16="http://schemas.microsoft.com/office/drawing/2014/main" id="{2E227CFA-7C11-4F07-8211-76D2C911A10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63" name="TextBox 10">
              <a:extLst>
                <a:ext uri="{FF2B5EF4-FFF2-40B4-BE49-F238E27FC236}">
                  <a16:creationId xmlns:a16="http://schemas.microsoft.com/office/drawing/2014/main" id="{9DF4B391-F4EA-4184-ADAD-18309AF6C149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3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Planos Futuros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5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sp>
        <p:nvSpPr>
          <p:cNvPr id="18" name="TextBox 18">
            <a:extLst>
              <a:ext uri="{FF2B5EF4-FFF2-40B4-BE49-F238E27FC236}">
                <a16:creationId xmlns:a16="http://schemas.microsoft.com/office/drawing/2014/main" id="{FE2B0203-83E5-4FF4-B4A8-B35401657149}"/>
              </a:ext>
            </a:extLst>
          </p:cNvPr>
          <p:cNvSpPr txBox="1"/>
          <p:nvPr/>
        </p:nvSpPr>
        <p:spPr>
          <a:xfrm>
            <a:off x="2486913" y="3186053"/>
            <a:ext cx="13314174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104"/>
              </a:lnSpc>
            </a:pPr>
            <a:r>
              <a:rPr lang="en-US" sz="5499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C</a:t>
            </a:r>
            <a:r>
              <a:rPr lang="pt-BR" sz="5499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om esse trabalho aprendemos</a:t>
            </a:r>
            <a:endParaRPr lang="pt-BR" sz="4100" b="1" dirty="0">
              <a:solidFill>
                <a:srgbClr val="FFFFFF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8C2BF-3550-4DA3-A71D-44BD7D8F4F1F}"/>
              </a:ext>
            </a:extLst>
          </p:cNvPr>
          <p:cNvSpPr txBox="1"/>
          <p:nvPr/>
        </p:nvSpPr>
        <p:spPr>
          <a:xfrm>
            <a:off x="2486913" y="4057538"/>
            <a:ext cx="13314174" cy="4632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5197" lvl="1" indent="-442599">
              <a:lnSpc>
                <a:spcPct val="150000"/>
              </a:lnSpc>
              <a:buAutoNum type="arabicPeriod"/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Utilizar novos modelos de ML</a:t>
            </a:r>
          </a:p>
          <a:p>
            <a:pPr marL="885197" lvl="1" indent="-442599">
              <a:lnSpc>
                <a:spcPct val="150000"/>
              </a:lnSpc>
              <a:buFontTx/>
              <a:buAutoNum type="arabicPeriod"/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Arquitetura de soluções de dados</a:t>
            </a:r>
          </a:p>
          <a:p>
            <a:pPr marL="885197" lvl="1" indent="-442599">
              <a:lnSpc>
                <a:spcPct val="150000"/>
              </a:lnSpc>
              <a:buFontTx/>
              <a:buAutoNum type="arabicPeriod"/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Inteligência de negócio é fundamental para uma solução fazer sentido</a:t>
            </a:r>
          </a:p>
          <a:p>
            <a:pPr marL="885197" lvl="1" indent="-442599">
              <a:lnSpc>
                <a:spcPct val="150000"/>
              </a:lnSpc>
              <a:buFontTx/>
              <a:buAutoNum type="arabicPeriod"/>
            </a:pPr>
            <a:r>
              <a:rPr lang="pt-BR" sz="41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Trabalho em grupo realmente é desafiador</a:t>
            </a:r>
            <a:endParaRPr lang="pt-BR" sz="4100" b="1" dirty="0">
              <a:solidFill>
                <a:srgbClr val="FFFFFF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EDA753A-E745-4BD7-9F31-968C896911FA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4BE61BFE-4BD9-4B77-B69F-B29B738832A7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27" name="Group 4">
                <a:extLst>
                  <a:ext uri="{FF2B5EF4-FFF2-40B4-BE49-F238E27FC236}">
                    <a16:creationId xmlns:a16="http://schemas.microsoft.com/office/drawing/2014/main" id="{8FDEBDB0-4ACF-4DE5-A76A-20E650139C1A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51FF8934-D4D1-4C4B-B239-C78A75F3B4F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32" name="TextBox 6">
                  <a:extLst>
                    <a:ext uri="{FF2B5EF4-FFF2-40B4-BE49-F238E27FC236}">
                      <a16:creationId xmlns:a16="http://schemas.microsoft.com/office/drawing/2014/main" id="{6982522A-5251-4CCB-AE05-318BA87325F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28" name="Group 7">
                <a:extLst>
                  <a:ext uri="{FF2B5EF4-FFF2-40B4-BE49-F238E27FC236}">
                    <a16:creationId xmlns:a16="http://schemas.microsoft.com/office/drawing/2014/main" id="{FEEE6633-598B-48FF-ADAF-28FCDB11144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29" name="Freeform 8">
                  <a:extLst>
                    <a:ext uri="{FF2B5EF4-FFF2-40B4-BE49-F238E27FC236}">
                      <a16:creationId xmlns:a16="http://schemas.microsoft.com/office/drawing/2014/main" id="{675F45FA-5589-4020-AC88-396F8ED0FD2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0" name="TextBox 9">
                  <a:extLst>
                    <a:ext uri="{FF2B5EF4-FFF2-40B4-BE49-F238E27FC236}">
                      <a16:creationId xmlns:a16="http://schemas.microsoft.com/office/drawing/2014/main" id="{5EAA2921-3AA4-4A00-8529-626AF33E1C50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614B451C-FA7D-4C4F-842A-A64DABDBB760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19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O que aprendemos?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EE8C2BF-3550-4DA3-A71D-44BD7D8F4F1F}"/>
              </a:ext>
            </a:extLst>
          </p:cNvPr>
          <p:cNvSpPr txBox="1"/>
          <p:nvPr/>
        </p:nvSpPr>
        <p:spPr>
          <a:xfrm>
            <a:off x="2486913" y="4882310"/>
            <a:ext cx="13314174" cy="818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2598" lvl="1">
              <a:lnSpc>
                <a:spcPct val="150000"/>
              </a:lnSpc>
            </a:pPr>
            <a:r>
              <a:rPr lang="en-US" sz="4100" b="1" dirty="0">
                <a:solidFill>
                  <a:srgbClr val="FFC0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Link: </a:t>
            </a:r>
            <a:r>
              <a:rPr lang="en-US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https://youtu.be/6EOS9uFp_-A?si=OhLELqgEjQInTMEY</a:t>
            </a:r>
            <a:endParaRPr lang="pt-BR" sz="4100" b="1" dirty="0">
              <a:solidFill>
                <a:srgbClr val="FFFFFF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EDA753A-E745-4BD7-9F31-968C896911FA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id="{4BE61BFE-4BD9-4B77-B69F-B29B738832A7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27" name="Group 4">
                <a:extLst>
                  <a:ext uri="{FF2B5EF4-FFF2-40B4-BE49-F238E27FC236}">
                    <a16:creationId xmlns:a16="http://schemas.microsoft.com/office/drawing/2014/main" id="{8FDEBDB0-4ACF-4DE5-A76A-20E650139C1A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51FF8934-D4D1-4C4B-B239-C78A75F3B4F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32" name="TextBox 6">
                  <a:extLst>
                    <a:ext uri="{FF2B5EF4-FFF2-40B4-BE49-F238E27FC236}">
                      <a16:creationId xmlns:a16="http://schemas.microsoft.com/office/drawing/2014/main" id="{6982522A-5251-4CCB-AE05-318BA87325F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28" name="Group 7">
                <a:extLst>
                  <a:ext uri="{FF2B5EF4-FFF2-40B4-BE49-F238E27FC236}">
                    <a16:creationId xmlns:a16="http://schemas.microsoft.com/office/drawing/2014/main" id="{FEEE6633-598B-48FF-ADAF-28FCDB111447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29" name="Freeform 8">
                  <a:extLst>
                    <a:ext uri="{FF2B5EF4-FFF2-40B4-BE49-F238E27FC236}">
                      <a16:creationId xmlns:a16="http://schemas.microsoft.com/office/drawing/2014/main" id="{675F45FA-5589-4020-AC88-396F8ED0FD2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30" name="TextBox 9">
                  <a:extLst>
                    <a:ext uri="{FF2B5EF4-FFF2-40B4-BE49-F238E27FC236}">
                      <a16:creationId xmlns:a16="http://schemas.microsoft.com/office/drawing/2014/main" id="{5EAA2921-3AA4-4A00-8529-626AF33E1C50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614B451C-FA7D-4C4F-842A-A64DABDBB760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19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Link Youtube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38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67A8322D-E260-481B-8822-241C9C7C8672}"/>
              </a:ext>
            </a:extLst>
          </p:cNvPr>
          <p:cNvGrpSpPr/>
          <p:nvPr/>
        </p:nvGrpSpPr>
        <p:grpSpPr>
          <a:xfrm>
            <a:off x="5434224" y="4466005"/>
            <a:ext cx="3527178" cy="1210142"/>
            <a:chOff x="5434224" y="4466005"/>
            <a:chExt cx="3527178" cy="1210142"/>
          </a:xfrm>
        </p:grpSpPr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133AD938-D334-41BA-A6C1-B4E79050E806}"/>
                </a:ext>
              </a:extLst>
            </p:cNvPr>
            <p:cNvSpPr/>
            <p:nvPr/>
          </p:nvSpPr>
          <p:spPr>
            <a:xfrm>
              <a:off x="5434224" y="4644902"/>
              <a:ext cx="1049607" cy="1031245"/>
            </a:xfrm>
            <a:custGeom>
              <a:avLst/>
              <a:gdLst/>
              <a:ahLst/>
              <a:cxnLst/>
              <a:rect l="l" t="t" r="r" b="b"/>
              <a:pathLst>
                <a:path w="588010" h="577723">
                  <a:moveTo>
                    <a:pt x="0" y="288036"/>
                  </a:moveTo>
                  <a:cubicBezTo>
                    <a:pt x="0" y="119507"/>
                    <a:pt x="115570" y="0"/>
                    <a:pt x="296037" y="0"/>
                  </a:cubicBezTo>
                  <a:cubicBezTo>
                    <a:pt x="458089" y="0"/>
                    <a:pt x="566420" y="95504"/>
                    <a:pt x="587248" y="235839"/>
                  </a:cubicBezTo>
                  <a:lnTo>
                    <a:pt x="447675" y="235839"/>
                  </a:lnTo>
                  <a:cubicBezTo>
                    <a:pt x="430022" y="162814"/>
                    <a:pt x="375539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843"/>
                    <a:pt x="199009" y="454152"/>
                    <a:pt x="296037" y="454152"/>
                  </a:cubicBezTo>
                  <a:cubicBezTo>
                    <a:pt x="375412" y="454152"/>
                    <a:pt x="430784" y="414782"/>
                    <a:pt x="447675" y="343408"/>
                  </a:cubicBezTo>
                  <a:lnTo>
                    <a:pt x="588010" y="343408"/>
                  </a:lnTo>
                  <a:cubicBezTo>
                    <a:pt x="565531" y="482981"/>
                    <a:pt x="457200" y="577723"/>
                    <a:pt x="296037" y="577723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B1A8D061-6081-4C18-9E94-408FFECFE5C8}"/>
                </a:ext>
              </a:extLst>
            </p:cNvPr>
            <p:cNvSpPr/>
            <p:nvPr/>
          </p:nvSpPr>
          <p:spPr>
            <a:xfrm>
              <a:off x="6562722" y="4644902"/>
              <a:ext cx="1051194" cy="1031018"/>
            </a:xfrm>
            <a:custGeom>
              <a:avLst/>
              <a:gdLst/>
              <a:ahLst/>
              <a:cxnLst/>
              <a:rect l="l" t="t" r="r" b="b"/>
              <a:pathLst>
                <a:path w="588899" h="577596">
                  <a:moveTo>
                    <a:pt x="450088" y="289687"/>
                  </a:moveTo>
                  <a:cubicBezTo>
                    <a:pt x="450088" y="183769"/>
                    <a:pt x="394716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716"/>
                    <a:pt x="198247" y="454152"/>
                    <a:pt x="296037" y="454152"/>
                  </a:cubicBezTo>
                  <a:cubicBezTo>
                    <a:pt x="394716" y="454152"/>
                    <a:pt x="450088" y="394716"/>
                    <a:pt x="450088" y="289687"/>
                  </a:cubicBezTo>
                  <a:moveTo>
                    <a:pt x="0" y="288036"/>
                  </a:moveTo>
                  <a:cubicBezTo>
                    <a:pt x="0" y="119507"/>
                    <a:pt x="115443" y="0"/>
                    <a:pt x="296037" y="0"/>
                  </a:cubicBezTo>
                  <a:cubicBezTo>
                    <a:pt x="477393" y="0"/>
                    <a:pt x="588899" y="119507"/>
                    <a:pt x="588899" y="288036"/>
                  </a:cubicBezTo>
                  <a:cubicBezTo>
                    <a:pt x="588899" y="458089"/>
                    <a:pt x="477393" y="577596"/>
                    <a:pt x="296037" y="577596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A5A7363-FF41-4CF1-A7CB-6CD0BAF0C44A}"/>
                </a:ext>
              </a:extLst>
            </p:cNvPr>
            <p:cNvSpPr/>
            <p:nvPr/>
          </p:nvSpPr>
          <p:spPr>
            <a:xfrm>
              <a:off x="7715476" y="4646262"/>
              <a:ext cx="1245926" cy="1023991"/>
            </a:xfrm>
            <a:custGeom>
              <a:avLst/>
              <a:gdLst/>
              <a:ahLst/>
              <a:cxnLst/>
              <a:rect l="l" t="t" r="r" b="b"/>
              <a:pathLst>
                <a:path w="697992" h="573659">
                  <a:moveTo>
                    <a:pt x="697992" y="568833"/>
                  </a:moveTo>
                  <a:lnTo>
                    <a:pt x="564007" y="568833"/>
                  </a:lnTo>
                  <a:lnTo>
                    <a:pt x="539115" y="186182"/>
                  </a:lnTo>
                  <a:lnTo>
                    <a:pt x="415544" y="526288"/>
                  </a:lnTo>
                  <a:cubicBezTo>
                    <a:pt x="401066" y="566420"/>
                    <a:pt x="377063" y="573659"/>
                    <a:pt x="348107" y="573659"/>
                  </a:cubicBezTo>
                  <a:cubicBezTo>
                    <a:pt x="314452" y="573659"/>
                    <a:pt x="295910" y="562483"/>
                    <a:pt x="282321" y="526288"/>
                  </a:cubicBezTo>
                  <a:lnTo>
                    <a:pt x="158750" y="186182"/>
                  </a:lnTo>
                  <a:lnTo>
                    <a:pt x="134620" y="568833"/>
                  </a:lnTo>
                  <a:lnTo>
                    <a:pt x="0" y="568833"/>
                  </a:lnTo>
                  <a:lnTo>
                    <a:pt x="38481" y="105918"/>
                  </a:lnTo>
                  <a:cubicBezTo>
                    <a:pt x="45720" y="24130"/>
                    <a:pt x="90678" y="0"/>
                    <a:pt x="141224" y="0"/>
                  </a:cubicBezTo>
                  <a:cubicBezTo>
                    <a:pt x="198247" y="0"/>
                    <a:pt x="218313" y="24003"/>
                    <a:pt x="235966" y="73787"/>
                  </a:cubicBezTo>
                  <a:lnTo>
                    <a:pt x="351536" y="394716"/>
                  </a:lnTo>
                  <a:lnTo>
                    <a:pt x="467106" y="73787"/>
                  </a:lnTo>
                  <a:cubicBezTo>
                    <a:pt x="488696" y="13589"/>
                    <a:pt x="520827" y="0"/>
                    <a:pt x="565023" y="0"/>
                  </a:cubicBezTo>
                  <a:cubicBezTo>
                    <a:pt x="614807" y="0"/>
                    <a:pt x="653288" y="23241"/>
                    <a:pt x="659638" y="9702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94A1F48-A18B-44DE-9445-1F2BB3FAAAB6}"/>
                </a:ext>
              </a:extLst>
            </p:cNvPr>
            <p:cNvSpPr/>
            <p:nvPr/>
          </p:nvSpPr>
          <p:spPr>
            <a:xfrm>
              <a:off x="5438595" y="4651060"/>
              <a:ext cx="1038991" cy="1020627"/>
            </a:xfrm>
            <a:custGeom>
              <a:avLst/>
              <a:gdLst/>
              <a:ahLst/>
              <a:cxnLst/>
              <a:rect l="l" t="t" r="r" b="b"/>
              <a:pathLst>
                <a:path w="560451" h="550545">
                  <a:moveTo>
                    <a:pt x="0" y="274447"/>
                  </a:moveTo>
                  <a:cubicBezTo>
                    <a:pt x="0" y="113919"/>
                    <a:pt x="110109" y="0"/>
                    <a:pt x="282067" y="0"/>
                  </a:cubicBezTo>
                  <a:cubicBezTo>
                    <a:pt x="436499" y="0"/>
                    <a:pt x="539750" y="90932"/>
                    <a:pt x="559562" y="224790"/>
                  </a:cubicBezTo>
                  <a:lnTo>
                    <a:pt x="426593" y="224790"/>
                  </a:lnTo>
                  <a:cubicBezTo>
                    <a:pt x="409829" y="155194"/>
                    <a:pt x="357759" y="117729"/>
                    <a:pt x="282067" y="117729"/>
                  </a:cubicBezTo>
                  <a:cubicBezTo>
                    <a:pt x="188722" y="117729"/>
                    <a:pt x="131445" y="175133"/>
                    <a:pt x="131445" y="275971"/>
                  </a:cubicBezTo>
                  <a:cubicBezTo>
                    <a:pt x="131445" y="376174"/>
                    <a:pt x="189611" y="432689"/>
                    <a:pt x="282067" y="432689"/>
                  </a:cubicBezTo>
                  <a:cubicBezTo>
                    <a:pt x="357759" y="432689"/>
                    <a:pt x="410464" y="395224"/>
                    <a:pt x="426593" y="327152"/>
                  </a:cubicBezTo>
                  <a:lnTo>
                    <a:pt x="560451" y="327152"/>
                  </a:lnTo>
                  <a:cubicBezTo>
                    <a:pt x="539115" y="460248"/>
                    <a:pt x="435864" y="550418"/>
                    <a:pt x="282194" y="550418"/>
                  </a:cubicBezTo>
                  <a:cubicBezTo>
                    <a:pt x="110109" y="550545"/>
                    <a:pt x="0" y="436626"/>
                    <a:pt x="0" y="27444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10276BD-B660-4236-A909-0B07DDE31B44}"/>
                </a:ext>
              </a:extLst>
            </p:cNvPr>
            <p:cNvSpPr/>
            <p:nvPr/>
          </p:nvSpPr>
          <p:spPr>
            <a:xfrm>
              <a:off x="6555517" y="4663773"/>
              <a:ext cx="1040169" cy="1007678"/>
            </a:xfrm>
            <a:custGeom>
              <a:avLst/>
              <a:gdLst/>
              <a:ahLst/>
              <a:cxnLst/>
              <a:rect l="l" t="t" r="r" b="b"/>
              <a:pathLst>
                <a:path w="561086" h="543560">
                  <a:moveTo>
                    <a:pt x="352425" y="0"/>
                  </a:moveTo>
                  <a:lnTo>
                    <a:pt x="400685" y="164465"/>
                  </a:lnTo>
                  <a:cubicBezTo>
                    <a:pt x="419227" y="190627"/>
                    <a:pt x="428879" y="225933"/>
                    <a:pt x="428879" y="269113"/>
                  </a:cubicBezTo>
                  <a:cubicBezTo>
                    <a:pt x="428879" y="369316"/>
                    <a:pt x="376174" y="425831"/>
                    <a:pt x="282067" y="425831"/>
                  </a:cubicBezTo>
                  <a:cubicBezTo>
                    <a:pt x="188849" y="425831"/>
                    <a:pt x="131445" y="369189"/>
                    <a:pt x="131445" y="269113"/>
                  </a:cubicBezTo>
                  <a:cubicBezTo>
                    <a:pt x="131445" y="227711"/>
                    <a:pt x="141097" y="193548"/>
                    <a:pt x="159004" y="167767"/>
                  </a:cubicBezTo>
                  <a:lnTo>
                    <a:pt x="208026" y="762"/>
                  </a:lnTo>
                  <a:cubicBezTo>
                    <a:pt x="79121" y="28956"/>
                    <a:pt x="0" y="131445"/>
                    <a:pt x="0" y="267589"/>
                  </a:cubicBezTo>
                  <a:cubicBezTo>
                    <a:pt x="0" y="429641"/>
                    <a:pt x="110109" y="543560"/>
                    <a:pt x="282067" y="543560"/>
                  </a:cubicBezTo>
                  <a:cubicBezTo>
                    <a:pt x="454914" y="543560"/>
                    <a:pt x="561086" y="429641"/>
                    <a:pt x="561086" y="267589"/>
                  </a:cubicBezTo>
                  <a:cubicBezTo>
                    <a:pt x="561086" y="130175"/>
                    <a:pt x="483235" y="26797"/>
                    <a:pt x="352298" y="0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698959-127E-4111-B5BF-D8BEF97AFF6C}"/>
                </a:ext>
              </a:extLst>
            </p:cNvPr>
            <p:cNvSpPr/>
            <p:nvPr/>
          </p:nvSpPr>
          <p:spPr>
            <a:xfrm>
              <a:off x="6858762" y="4466005"/>
              <a:ext cx="433914" cy="674297"/>
            </a:xfrm>
            <a:custGeom>
              <a:avLst/>
              <a:gdLst/>
              <a:ahLst/>
              <a:cxnLst/>
              <a:rect l="l" t="t" r="r" b="b"/>
              <a:pathLst>
                <a:path w="234061" h="363728">
                  <a:moveTo>
                    <a:pt x="94234" y="22987"/>
                  </a:moveTo>
                  <a:lnTo>
                    <a:pt x="6096" y="322961"/>
                  </a:lnTo>
                  <a:cubicBezTo>
                    <a:pt x="0" y="345440"/>
                    <a:pt x="26924" y="361950"/>
                    <a:pt x="44323" y="346456"/>
                  </a:cubicBezTo>
                  <a:lnTo>
                    <a:pt x="117221" y="303149"/>
                  </a:lnTo>
                  <a:lnTo>
                    <a:pt x="189738" y="348107"/>
                  </a:lnTo>
                  <a:cubicBezTo>
                    <a:pt x="207010" y="363728"/>
                    <a:pt x="234061" y="347091"/>
                    <a:pt x="227965" y="324612"/>
                  </a:cubicBezTo>
                  <a:lnTo>
                    <a:pt x="139319" y="22987"/>
                  </a:lnTo>
                  <a:cubicBezTo>
                    <a:pt x="133096" y="0"/>
                    <a:pt x="100457" y="0"/>
                    <a:pt x="94234" y="22987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895F07-9E46-43AB-A535-1578E0743862}"/>
                </a:ext>
              </a:extLst>
            </p:cNvPr>
            <p:cNvSpPr/>
            <p:nvPr/>
          </p:nvSpPr>
          <p:spPr>
            <a:xfrm>
              <a:off x="7695041" y="4652237"/>
              <a:ext cx="1232993" cy="1013329"/>
            </a:xfrm>
            <a:custGeom>
              <a:avLst/>
              <a:gdLst/>
              <a:ahLst/>
              <a:cxnLst/>
              <a:rect l="l" t="t" r="r" b="b"/>
              <a:pathLst>
                <a:path w="665099" h="546608">
                  <a:moveTo>
                    <a:pt x="665099" y="542036"/>
                  </a:moveTo>
                  <a:lnTo>
                    <a:pt x="537464" y="542036"/>
                  </a:lnTo>
                  <a:lnTo>
                    <a:pt x="513715" y="177419"/>
                  </a:lnTo>
                  <a:lnTo>
                    <a:pt x="395986" y="501523"/>
                  </a:lnTo>
                  <a:cubicBezTo>
                    <a:pt x="382270" y="539750"/>
                    <a:pt x="359283" y="546608"/>
                    <a:pt x="331724" y="546608"/>
                  </a:cubicBezTo>
                  <a:cubicBezTo>
                    <a:pt x="299593" y="546608"/>
                    <a:pt x="282067" y="535940"/>
                    <a:pt x="268986" y="501523"/>
                  </a:cubicBezTo>
                  <a:lnTo>
                    <a:pt x="151257" y="177419"/>
                  </a:lnTo>
                  <a:lnTo>
                    <a:pt x="128270" y="542036"/>
                  </a:lnTo>
                  <a:lnTo>
                    <a:pt x="0" y="542036"/>
                  </a:lnTo>
                  <a:lnTo>
                    <a:pt x="36703" y="100965"/>
                  </a:lnTo>
                  <a:cubicBezTo>
                    <a:pt x="43561" y="22987"/>
                    <a:pt x="86360" y="0"/>
                    <a:pt x="134620" y="0"/>
                  </a:cubicBezTo>
                  <a:cubicBezTo>
                    <a:pt x="188849" y="0"/>
                    <a:pt x="208026" y="22987"/>
                    <a:pt x="224790" y="70358"/>
                  </a:cubicBezTo>
                  <a:lnTo>
                    <a:pt x="334899" y="376174"/>
                  </a:lnTo>
                  <a:lnTo>
                    <a:pt x="445008" y="70358"/>
                  </a:lnTo>
                  <a:cubicBezTo>
                    <a:pt x="465582" y="13081"/>
                    <a:pt x="496189" y="0"/>
                    <a:pt x="538226" y="0"/>
                  </a:cubicBezTo>
                  <a:cubicBezTo>
                    <a:pt x="585597" y="0"/>
                    <a:pt x="622300" y="22225"/>
                    <a:pt x="628396" y="92456"/>
                  </a:cubicBezTo>
                  <a:close/>
                </a:path>
              </a:pathLst>
            </a:custGeom>
            <a:solidFill>
              <a:srgbClr val="FCD404"/>
            </a:solidFill>
          </p:spPr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FD8E585-9718-4DEB-8B11-83E311AF3E34}"/>
              </a:ext>
            </a:extLst>
          </p:cNvPr>
          <p:cNvGrpSpPr/>
          <p:nvPr/>
        </p:nvGrpSpPr>
        <p:grpSpPr>
          <a:xfrm>
            <a:off x="9094018" y="4648200"/>
            <a:ext cx="7840542" cy="1031018"/>
            <a:chOff x="9094018" y="4644902"/>
            <a:chExt cx="7840542" cy="1031018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3CE22BB-CE89-477F-94DB-F1EDEC153570}"/>
                </a:ext>
              </a:extLst>
            </p:cNvPr>
            <p:cNvSpPr/>
            <p:nvPr/>
          </p:nvSpPr>
          <p:spPr>
            <a:xfrm>
              <a:off x="9128704" y="4659183"/>
              <a:ext cx="866436" cy="1002454"/>
            </a:xfrm>
            <a:custGeom>
              <a:avLst/>
              <a:gdLst/>
              <a:ahLst/>
              <a:cxnLst/>
              <a:rect l="l" t="t" r="r" b="b"/>
              <a:pathLst>
                <a:path w="485394" h="561594">
                  <a:moveTo>
                    <a:pt x="235966" y="291211"/>
                  </a:moveTo>
                  <a:cubicBezTo>
                    <a:pt x="298577" y="291211"/>
                    <a:pt x="346710" y="267970"/>
                    <a:pt x="346710" y="203835"/>
                  </a:cubicBezTo>
                  <a:cubicBezTo>
                    <a:pt x="346710" y="138049"/>
                    <a:pt x="298577" y="114808"/>
                    <a:pt x="235966" y="114808"/>
                  </a:cubicBezTo>
                  <a:lnTo>
                    <a:pt x="134874" y="114808"/>
                  </a:lnTo>
                  <a:lnTo>
                    <a:pt x="134874" y="291338"/>
                  </a:lnTo>
                  <a:close/>
                  <a:moveTo>
                    <a:pt x="261620" y="0"/>
                  </a:moveTo>
                  <a:cubicBezTo>
                    <a:pt x="397256" y="0"/>
                    <a:pt x="485394" y="67437"/>
                    <a:pt x="485394" y="203835"/>
                  </a:cubicBezTo>
                  <a:cubicBezTo>
                    <a:pt x="485394" y="337058"/>
                    <a:pt x="397129" y="406019"/>
                    <a:pt x="261620" y="406019"/>
                  </a:cubicBezTo>
                  <a:lnTo>
                    <a:pt x="134874" y="406019"/>
                  </a:lnTo>
                  <a:lnTo>
                    <a:pt x="134874" y="561594"/>
                  </a:lnTo>
                  <a:lnTo>
                    <a:pt x="0" y="561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DF312D5-0CAC-482E-B7FD-EE8209CF2422}"/>
                </a:ext>
              </a:extLst>
            </p:cNvPr>
            <p:cNvSpPr/>
            <p:nvPr/>
          </p:nvSpPr>
          <p:spPr>
            <a:xfrm>
              <a:off x="10128211" y="4659183"/>
              <a:ext cx="856461" cy="1002681"/>
            </a:xfrm>
            <a:custGeom>
              <a:avLst/>
              <a:gdLst/>
              <a:ahLst/>
              <a:cxnLst/>
              <a:rect l="l" t="t" r="r" b="b"/>
              <a:pathLst>
                <a:path w="479806" h="561721">
                  <a:moveTo>
                    <a:pt x="134874" y="114808"/>
                  </a:moveTo>
                  <a:lnTo>
                    <a:pt x="134874" y="259207"/>
                  </a:lnTo>
                  <a:lnTo>
                    <a:pt x="239903" y="259207"/>
                  </a:lnTo>
                  <a:cubicBezTo>
                    <a:pt x="298450" y="259207"/>
                    <a:pt x="332994" y="236728"/>
                    <a:pt x="332994" y="188595"/>
                  </a:cubicBezTo>
                  <a:cubicBezTo>
                    <a:pt x="332994" y="138811"/>
                    <a:pt x="298450" y="114808"/>
                    <a:pt x="239903" y="114808"/>
                  </a:cubicBezTo>
                  <a:close/>
                  <a:moveTo>
                    <a:pt x="326644" y="561721"/>
                  </a:moveTo>
                  <a:lnTo>
                    <a:pt x="216789" y="367538"/>
                  </a:lnTo>
                  <a:lnTo>
                    <a:pt x="135001" y="367538"/>
                  </a:lnTo>
                  <a:lnTo>
                    <a:pt x="135001" y="561594"/>
                  </a:lnTo>
                  <a:lnTo>
                    <a:pt x="0" y="561594"/>
                  </a:lnTo>
                  <a:lnTo>
                    <a:pt x="0" y="0"/>
                  </a:lnTo>
                  <a:lnTo>
                    <a:pt x="254381" y="0"/>
                  </a:lnTo>
                  <a:cubicBezTo>
                    <a:pt x="390779" y="0"/>
                    <a:pt x="471805" y="65786"/>
                    <a:pt x="471805" y="185293"/>
                  </a:cubicBezTo>
                  <a:cubicBezTo>
                    <a:pt x="471805" y="266319"/>
                    <a:pt x="430911" y="324104"/>
                    <a:pt x="357886" y="351409"/>
                  </a:cubicBezTo>
                  <a:lnTo>
                    <a:pt x="479806" y="561594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1CD32E1-8C87-4A74-A232-D2D4F8D44953}"/>
                </a:ext>
              </a:extLst>
            </p:cNvPr>
            <p:cNvSpPr/>
            <p:nvPr/>
          </p:nvSpPr>
          <p:spPr>
            <a:xfrm>
              <a:off x="11053361" y="4644902"/>
              <a:ext cx="1051194" cy="1031018"/>
            </a:xfrm>
            <a:custGeom>
              <a:avLst/>
              <a:gdLst/>
              <a:ahLst/>
              <a:cxnLst/>
              <a:rect l="l" t="t" r="r" b="b"/>
              <a:pathLst>
                <a:path w="588899" h="577596">
                  <a:moveTo>
                    <a:pt x="450088" y="289687"/>
                  </a:moveTo>
                  <a:cubicBezTo>
                    <a:pt x="450088" y="183769"/>
                    <a:pt x="394716" y="123571"/>
                    <a:pt x="296037" y="123571"/>
                  </a:cubicBezTo>
                  <a:cubicBezTo>
                    <a:pt x="198120" y="123571"/>
                    <a:pt x="137922" y="183769"/>
                    <a:pt x="137922" y="289687"/>
                  </a:cubicBezTo>
                  <a:cubicBezTo>
                    <a:pt x="137922" y="394716"/>
                    <a:pt x="198120" y="454152"/>
                    <a:pt x="296037" y="454152"/>
                  </a:cubicBezTo>
                  <a:cubicBezTo>
                    <a:pt x="394716" y="454152"/>
                    <a:pt x="450088" y="394716"/>
                    <a:pt x="450088" y="289687"/>
                  </a:cubicBezTo>
                  <a:moveTo>
                    <a:pt x="0" y="288036"/>
                  </a:moveTo>
                  <a:cubicBezTo>
                    <a:pt x="0" y="119507"/>
                    <a:pt x="115570" y="0"/>
                    <a:pt x="296037" y="0"/>
                  </a:cubicBezTo>
                  <a:cubicBezTo>
                    <a:pt x="477393" y="0"/>
                    <a:pt x="588899" y="119507"/>
                    <a:pt x="588899" y="288036"/>
                  </a:cubicBezTo>
                  <a:cubicBezTo>
                    <a:pt x="588899" y="458089"/>
                    <a:pt x="477393" y="577596"/>
                    <a:pt x="296037" y="577596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B1501A6D-5E72-46C2-9DED-5DE87A3BB282}"/>
                </a:ext>
              </a:extLst>
            </p:cNvPr>
            <p:cNvSpPr/>
            <p:nvPr/>
          </p:nvSpPr>
          <p:spPr>
            <a:xfrm>
              <a:off x="12206115" y="4646262"/>
              <a:ext cx="1245926" cy="1023991"/>
            </a:xfrm>
            <a:custGeom>
              <a:avLst/>
              <a:gdLst/>
              <a:ahLst/>
              <a:cxnLst/>
              <a:rect l="l" t="t" r="r" b="b"/>
              <a:pathLst>
                <a:path w="697992" h="573659">
                  <a:moveTo>
                    <a:pt x="697992" y="568833"/>
                  </a:moveTo>
                  <a:lnTo>
                    <a:pt x="564007" y="568833"/>
                  </a:lnTo>
                  <a:lnTo>
                    <a:pt x="539115" y="186182"/>
                  </a:lnTo>
                  <a:lnTo>
                    <a:pt x="415544" y="526288"/>
                  </a:lnTo>
                  <a:cubicBezTo>
                    <a:pt x="401066" y="566420"/>
                    <a:pt x="377063" y="573659"/>
                    <a:pt x="348107" y="573659"/>
                  </a:cubicBezTo>
                  <a:cubicBezTo>
                    <a:pt x="314452" y="573659"/>
                    <a:pt x="295910" y="562483"/>
                    <a:pt x="282321" y="526288"/>
                  </a:cubicBezTo>
                  <a:lnTo>
                    <a:pt x="158750" y="186182"/>
                  </a:lnTo>
                  <a:lnTo>
                    <a:pt x="134620" y="568833"/>
                  </a:lnTo>
                  <a:lnTo>
                    <a:pt x="0" y="568833"/>
                  </a:lnTo>
                  <a:lnTo>
                    <a:pt x="38481" y="105918"/>
                  </a:lnTo>
                  <a:cubicBezTo>
                    <a:pt x="45720" y="24130"/>
                    <a:pt x="90678" y="0"/>
                    <a:pt x="141224" y="0"/>
                  </a:cubicBezTo>
                  <a:cubicBezTo>
                    <a:pt x="198247" y="0"/>
                    <a:pt x="218313" y="24003"/>
                    <a:pt x="235839" y="73787"/>
                  </a:cubicBezTo>
                  <a:lnTo>
                    <a:pt x="351409" y="394716"/>
                  </a:lnTo>
                  <a:lnTo>
                    <a:pt x="466979" y="73787"/>
                  </a:lnTo>
                  <a:cubicBezTo>
                    <a:pt x="488569" y="13589"/>
                    <a:pt x="520700" y="0"/>
                    <a:pt x="564896" y="0"/>
                  </a:cubicBezTo>
                  <a:cubicBezTo>
                    <a:pt x="614680" y="0"/>
                    <a:pt x="653161" y="23241"/>
                    <a:pt x="659511" y="97028"/>
                  </a:cubicBez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BC33101-12B7-44D0-8E96-B564C3298749}"/>
                </a:ext>
              </a:extLst>
            </p:cNvPr>
            <p:cNvSpPr/>
            <p:nvPr/>
          </p:nvSpPr>
          <p:spPr>
            <a:xfrm>
              <a:off x="13628185" y="4659183"/>
              <a:ext cx="240525" cy="1002454"/>
            </a:xfrm>
            <a:custGeom>
              <a:avLst/>
              <a:gdLst/>
              <a:ahLst/>
              <a:cxnLst/>
              <a:rect l="l" t="t" r="r" b="b"/>
              <a:pathLst>
                <a:path w="134747" h="561594">
                  <a:moveTo>
                    <a:pt x="134747" y="561594"/>
                  </a:moveTo>
                  <a:lnTo>
                    <a:pt x="0" y="561594"/>
                  </a:lnTo>
                  <a:lnTo>
                    <a:pt x="0" y="0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B77F657-C0BE-42F1-AF0F-C607FF5907B0}"/>
                </a:ext>
              </a:extLst>
            </p:cNvPr>
            <p:cNvSpPr/>
            <p:nvPr/>
          </p:nvSpPr>
          <p:spPr>
            <a:xfrm>
              <a:off x="14016064" y="4644902"/>
              <a:ext cx="855101" cy="1031018"/>
            </a:xfrm>
            <a:custGeom>
              <a:avLst/>
              <a:gdLst/>
              <a:ahLst/>
              <a:cxnLst/>
              <a:rect l="l" t="t" r="r" b="b"/>
              <a:pathLst>
                <a:path w="479044" h="577596">
                  <a:moveTo>
                    <a:pt x="0" y="378714"/>
                  </a:moveTo>
                  <a:lnTo>
                    <a:pt x="138811" y="378714"/>
                  </a:lnTo>
                  <a:cubicBezTo>
                    <a:pt x="138811" y="443738"/>
                    <a:pt x="187706" y="466979"/>
                    <a:pt x="248666" y="466979"/>
                  </a:cubicBezTo>
                  <a:cubicBezTo>
                    <a:pt x="310388" y="466979"/>
                    <a:pt x="340106" y="448564"/>
                    <a:pt x="340106" y="409194"/>
                  </a:cubicBezTo>
                  <a:cubicBezTo>
                    <a:pt x="340106" y="369062"/>
                    <a:pt x="311277" y="353822"/>
                    <a:pt x="210947" y="330581"/>
                  </a:cubicBezTo>
                  <a:cubicBezTo>
                    <a:pt x="96266" y="302514"/>
                    <a:pt x="19177" y="273558"/>
                    <a:pt x="19177" y="158115"/>
                  </a:cubicBezTo>
                  <a:cubicBezTo>
                    <a:pt x="19304" y="48895"/>
                    <a:pt x="114808" y="0"/>
                    <a:pt x="236728" y="0"/>
                  </a:cubicBezTo>
                  <a:cubicBezTo>
                    <a:pt x="393192" y="0"/>
                    <a:pt x="458978" y="75438"/>
                    <a:pt x="458978" y="174879"/>
                  </a:cubicBezTo>
                  <a:lnTo>
                    <a:pt x="324231" y="174879"/>
                  </a:lnTo>
                  <a:cubicBezTo>
                    <a:pt x="324231" y="135509"/>
                    <a:pt x="293751" y="108331"/>
                    <a:pt x="233553" y="108331"/>
                  </a:cubicBezTo>
                  <a:cubicBezTo>
                    <a:pt x="187833" y="108331"/>
                    <a:pt x="157353" y="122809"/>
                    <a:pt x="157353" y="158115"/>
                  </a:cubicBezTo>
                  <a:cubicBezTo>
                    <a:pt x="157353" y="194183"/>
                    <a:pt x="184658" y="208661"/>
                    <a:pt x="263271" y="227076"/>
                  </a:cubicBezTo>
                  <a:cubicBezTo>
                    <a:pt x="393192" y="257556"/>
                    <a:pt x="479044" y="283210"/>
                    <a:pt x="479044" y="397129"/>
                  </a:cubicBezTo>
                  <a:cubicBezTo>
                    <a:pt x="479044" y="507873"/>
                    <a:pt x="395605" y="577596"/>
                    <a:pt x="243966" y="577596"/>
                  </a:cubicBezTo>
                  <a:cubicBezTo>
                    <a:pt x="77088" y="577596"/>
                    <a:pt x="126" y="501396"/>
                    <a:pt x="126" y="378587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2986C45A-5C91-44C5-8689-08014617CD67}"/>
                </a:ext>
              </a:extLst>
            </p:cNvPr>
            <p:cNvSpPr/>
            <p:nvPr/>
          </p:nvSpPr>
          <p:spPr>
            <a:xfrm>
              <a:off x="14945519" y="4644902"/>
              <a:ext cx="854874" cy="1031018"/>
            </a:xfrm>
            <a:custGeom>
              <a:avLst/>
              <a:gdLst/>
              <a:ahLst/>
              <a:cxnLst/>
              <a:rect l="l" t="t" r="r" b="b"/>
              <a:pathLst>
                <a:path w="478917" h="577596">
                  <a:moveTo>
                    <a:pt x="1" y="378714"/>
                  </a:moveTo>
                  <a:lnTo>
                    <a:pt x="138812" y="378714"/>
                  </a:lnTo>
                  <a:cubicBezTo>
                    <a:pt x="138812" y="443738"/>
                    <a:pt x="187707" y="466979"/>
                    <a:pt x="248667" y="466979"/>
                  </a:cubicBezTo>
                  <a:cubicBezTo>
                    <a:pt x="310389" y="466979"/>
                    <a:pt x="340107" y="448564"/>
                    <a:pt x="340107" y="409194"/>
                  </a:cubicBezTo>
                  <a:cubicBezTo>
                    <a:pt x="340107" y="369062"/>
                    <a:pt x="311278" y="353822"/>
                    <a:pt x="210948" y="330581"/>
                  </a:cubicBezTo>
                  <a:cubicBezTo>
                    <a:pt x="96267" y="302514"/>
                    <a:pt x="19178" y="273558"/>
                    <a:pt x="19178" y="158115"/>
                  </a:cubicBezTo>
                  <a:cubicBezTo>
                    <a:pt x="19305" y="48895"/>
                    <a:pt x="114682" y="0"/>
                    <a:pt x="236729" y="0"/>
                  </a:cubicBezTo>
                  <a:cubicBezTo>
                    <a:pt x="393193" y="0"/>
                    <a:pt x="458979" y="75438"/>
                    <a:pt x="458979" y="174879"/>
                  </a:cubicBezTo>
                  <a:lnTo>
                    <a:pt x="324105" y="174879"/>
                  </a:lnTo>
                  <a:cubicBezTo>
                    <a:pt x="324105" y="135509"/>
                    <a:pt x="293625" y="108331"/>
                    <a:pt x="233427" y="108331"/>
                  </a:cubicBezTo>
                  <a:cubicBezTo>
                    <a:pt x="187707" y="108331"/>
                    <a:pt x="157227" y="122809"/>
                    <a:pt x="157227" y="158115"/>
                  </a:cubicBezTo>
                  <a:cubicBezTo>
                    <a:pt x="157227" y="194183"/>
                    <a:pt x="184532" y="208661"/>
                    <a:pt x="263145" y="227076"/>
                  </a:cubicBezTo>
                  <a:cubicBezTo>
                    <a:pt x="393066" y="257556"/>
                    <a:pt x="478917" y="283210"/>
                    <a:pt x="478917" y="397129"/>
                  </a:cubicBezTo>
                  <a:cubicBezTo>
                    <a:pt x="478917" y="507873"/>
                    <a:pt x="395478" y="577596"/>
                    <a:pt x="243840" y="577596"/>
                  </a:cubicBezTo>
                  <a:cubicBezTo>
                    <a:pt x="76962" y="577596"/>
                    <a:pt x="0" y="501396"/>
                    <a:pt x="0" y="378587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895C6AE5-3548-4A32-B64A-A9CC60DCD16F}"/>
                </a:ext>
              </a:extLst>
            </p:cNvPr>
            <p:cNvSpPr/>
            <p:nvPr/>
          </p:nvSpPr>
          <p:spPr>
            <a:xfrm>
              <a:off x="15883366" y="4644902"/>
              <a:ext cx="1051194" cy="1031018"/>
            </a:xfrm>
            <a:custGeom>
              <a:avLst/>
              <a:gdLst/>
              <a:ahLst/>
              <a:cxnLst/>
              <a:rect l="l" t="t" r="r" b="b"/>
              <a:pathLst>
                <a:path w="588899" h="577596">
                  <a:moveTo>
                    <a:pt x="450088" y="289687"/>
                  </a:moveTo>
                  <a:cubicBezTo>
                    <a:pt x="450088" y="183769"/>
                    <a:pt x="394716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716"/>
                    <a:pt x="198247" y="454152"/>
                    <a:pt x="296037" y="454152"/>
                  </a:cubicBezTo>
                  <a:cubicBezTo>
                    <a:pt x="394716" y="454152"/>
                    <a:pt x="450088" y="394716"/>
                    <a:pt x="450088" y="289687"/>
                  </a:cubicBezTo>
                  <a:moveTo>
                    <a:pt x="0" y="288036"/>
                  </a:moveTo>
                  <a:cubicBezTo>
                    <a:pt x="0" y="119507"/>
                    <a:pt x="115570" y="0"/>
                    <a:pt x="296037" y="0"/>
                  </a:cubicBezTo>
                  <a:cubicBezTo>
                    <a:pt x="477393" y="0"/>
                    <a:pt x="588899" y="119507"/>
                    <a:pt x="588899" y="288036"/>
                  </a:cubicBezTo>
                  <a:cubicBezTo>
                    <a:pt x="588899" y="458089"/>
                    <a:pt x="477393" y="577596"/>
                    <a:pt x="296037" y="577596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C0C5E96-BD88-4475-A6C5-43DF2F46DC2A}"/>
                </a:ext>
              </a:extLst>
            </p:cNvPr>
            <p:cNvSpPr/>
            <p:nvPr/>
          </p:nvSpPr>
          <p:spPr>
            <a:xfrm>
              <a:off x="9094018" y="4664951"/>
              <a:ext cx="857468" cy="992139"/>
            </a:xfrm>
            <a:custGeom>
              <a:avLst/>
              <a:gdLst/>
              <a:ahLst/>
              <a:cxnLst/>
              <a:rect l="l" t="t" r="r" b="b"/>
              <a:pathLst>
                <a:path w="462534" h="535178">
                  <a:moveTo>
                    <a:pt x="224663" y="277495"/>
                  </a:moveTo>
                  <a:cubicBezTo>
                    <a:pt x="284353" y="277495"/>
                    <a:pt x="330200" y="255270"/>
                    <a:pt x="330200" y="194183"/>
                  </a:cubicBezTo>
                  <a:cubicBezTo>
                    <a:pt x="330200" y="131445"/>
                    <a:pt x="284353" y="109347"/>
                    <a:pt x="224663" y="109347"/>
                  </a:cubicBezTo>
                  <a:lnTo>
                    <a:pt x="128397" y="109347"/>
                  </a:lnTo>
                  <a:lnTo>
                    <a:pt x="128397" y="277495"/>
                  </a:lnTo>
                  <a:close/>
                  <a:moveTo>
                    <a:pt x="249174" y="0"/>
                  </a:moveTo>
                  <a:cubicBezTo>
                    <a:pt x="378333" y="0"/>
                    <a:pt x="462534" y="64262"/>
                    <a:pt x="462534" y="194183"/>
                  </a:cubicBezTo>
                  <a:cubicBezTo>
                    <a:pt x="462534" y="321056"/>
                    <a:pt x="378460" y="386842"/>
                    <a:pt x="249174" y="386842"/>
                  </a:cubicBezTo>
                  <a:lnTo>
                    <a:pt x="128397" y="386842"/>
                  </a:lnTo>
                  <a:lnTo>
                    <a:pt x="128397" y="535178"/>
                  </a:lnTo>
                  <a:lnTo>
                    <a:pt x="0" y="53517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A8CD2860-2DB9-4BFA-AC1D-C531A3FC728D}"/>
                </a:ext>
              </a:extLst>
            </p:cNvPr>
            <p:cNvSpPr/>
            <p:nvPr/>
          </p:nvSpPr>
          <p:spPr>
            <a:xfrm>
              <a:off x="9910285" y="4652237"/>
              <a:ext cx="1007678" cy="1004853"/>
            </a:xfrm>
            <a:custGeom>
              <a:avLst/>
              <a:gdLst/>
              <a:ahLst/>
              <a:cxnLst/>
              <a:rect l="l" t="t" r="r" b="b"/>
              <a:pathLst>
                <a:path w="543560" h="542036">
                  <a:moveTo>
                    <a:pt x="204089" y="327914"/>
                  </a:moveTo>
                  <a:lnTo>
                    <a:pt x="339344" y="327914"/>
                  </a:lnTo>
                  <a:lnTo>
                    <a:pt x="272034" y="116967"/>
                  </a:lnTo>
                  <a:close/>
                  <a:moveTo>
                    <a:pt x="408178" y="542036"/>
                  </a:moveTo>
                  <a:lnTo>
                    <a:pt x="374523" y="436499"/>
                  </a:lnTo>
                  <a:lnTo>
                    <a:pt x="169037" y="436499"/>
                  </a:lnTo>
                  <a:lnTo>
                    <a:pt x="135382" y="542036"/>
                  </a:lnTo>
                  <a:lnTo>
                    <a:pt x="0" y="542036"/>
                  </a:lnTo>
                  <a:lnTo>
                    <a:pt x="162052" y="87122"/>
                  </a:lnTo>
                  <a:cubicBezTo>
                    <a:pt x="188849" y="12954"/>
                    <a:pt x="220980" y="0"/>
                    <a:pt x="272161" y="0"/>
                  </a:cubicBezTo>
                  <a:cubicBezTo>
                    <a:pt x="322580" y="0"/>
                    <a:pt x="354711" y="12954"/>
                    <a:pt x="381508" y="87122"/>
                  </a:cubicBezTo>
                  <a:lnTo>
                    <a:pt x="543560" y="54203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C9CCA19-8B9F-44BD-BBEA-017A555641C8}"/>
                </a:ext>
              </a:extLst>
            </p:cNvPr>
            <p:cNvSpPr/>
            <p:nvPr/>
          </p:nvSpPr>
          <p:spPr>
            <a:xfrm>
              <a:off x="10940800" y="4650824"/>
              <a:ext cx="846167" cy="1020157"/>
            </a:xfrm>
            <a:custGeom>
              <a:avLst/>
              <a:gdLst/>
              <a:ahLst/>
              <a:cxnLst/>
              <a:rect l="l" t="t" r="r" b="b"/>
              <a:pathLst>
                <a:path w="456438" h="550291">
                  <a:moveTo>
                    <a:pt x="0" y="360807"/>
                  </a:moveTo>
                  <a:lnTo>
                    <a:pt x="132207" y="360807"/>
                  </a:lnTo>
                  <a:cubicBezTo>
                    <a:pt x="132207" y="422783"/>
                    <a:pt x="178816" y="444881"/>
                    <a:pt x="236982" y="444881"/>
                  </a:cubicBezTo>
                  <a:cubicBezTo>
                    <a:pt x="295910" y="444881"/>
                    <a:pt x="324104" y="427228"/>
                    <a:pt x="324104" y="389890"/>
                  </a:cubicBezTo>
                  <a:cubicBezTo>
                    <a:pt x="324104" y="351663"/>
                    <a:pt x="296544" y="337185"/>
                    <a:pt x="201041" y="314960"/>
                  </a:cubicBezTo>
                  <a:cubicBezTo>
                    <a:pt x="91694" y="288163"/>
                    <a:pt x="18288" y="260731"/>
                    <a:pt x="18288" y="150622"/>
                  </a:cubicBezTo>
                  <a:cubicBezTo>
                    <a:pt x="18288" y="46609"/>
                    <a:pt x="109220" y="0"/>
                    <a:pt x="225425" y="0"/>
                  </a:cubicBezTo>
                  <a:cubicBezTo>
                    <a:pt x="374523" y="0"/>
                    <a:pt x="437134" y="71882"/>
                    <a:pt x="437134" y="166624"/>
                  </a:cubicBezTo>
                  <a:lnTo>
                    <a:pt x="308864" y="166624"/>
                  </a:lnTo>
                  <a:cubicBezTo>
                    <a:pt x="308864" y="129159"/>
                    <a:pt x="279781" y="103124"/>
                    <a:pt x="222504" y="103124"/>
                  </a:cubicBezTo>
                  <a:cubicBezTo>
                    <a:pt x="178943" y="103124"/>
                    <a:pt x="149860" y="116840"/>
                    <a:pt x="149860" y="150495"/>
                  </a:cubicBezTo>
                  <a:cubicBezTo>
                    <a:pt x="149860" y="184912"/>
                    <a:pt x="175895" y="198628"/>
                    <a:pt x="250825" y="216281"/>
                  </a:cubicBezTo>
                  <a:cubicBezTo>
                    <a:pt x="374650" y="245364"/>
                    <a:pt x="456438" y="269748"/>
                    <a:pt x="456438" y="378333"/>
                  </a:cubicBezTo>
                  <a:cubicBezTo>
                    <a:pt x="456438" y="483870"/>
                    <a:pt x="376936" y="550291"/>
                    <a:pt x="232410" y="550291"/>
                  </a:cubicBezTo>
                  <a:cubicBezTo>
                    <a:pt x="73406" y="550291"/>
                    <a:pt x="0" y="477647"/>
                    <a:pt x="0" y="360680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31DAC10-95AF-49A0-B30E-29F2C7253C5E}"/>
                </a:ext>
              </a:extLst>
            </p:cNvPr>
            <p:cNvSpPr/>
            <p:nvPr/>
          </p:nvSpPr>
          <p:spPr>
            <a:xfrm>
              <a:off x="11860424" y="4650824"/>
              <a:ext cx="846167" cy="1020157"/>
            </a:xfrm>
            <a:custGeom>
              <a:avLst/>
              <a:gdLst/>
              <a:ahLst/>
              <a:cxnLst/>
              <a:rect l="l" t="t" r="r" b="b"/>
              <a:pathLst>
                <a:path w="456438" h="550291">
                  <a:moveTo>
                    <a:pt x="0" y="360807"/>
                  </a:moveTo>
                  <a:lnTo>
                    <a:pt x="132207" y="360807"/>
                  </a:lnTo>
                  <a:cubicBezTo>
                    <a:pt x="132207" y="422783"/>
                    <a:pt x="178816" y="444881"/>
                    <a:pt x="236982" y="444881"/>
                  </a:cubicBezTo>
                  <a:cubicBezTo>
                    <a:pt x="295910" y="444881"/>
                    <a:pt x="324104" y="427228"/>
                    <a:pt x="324104" y="389890"/>
                  </a:cubicBezTo>
                  <a:cubicBezTo>
                    <a:pt x="324104" y="351663"/>
                    <a:pt x="296545" y="337185"/>
                    <a:pt x="201041" y="314960"/>
                  </a:cubicBezTo>
                  <a:cubicBezTo>
                    <a:pt x="91694" y="288163"/>
                    <a:pt x="18288" y="260731"/>
                    <a:pt x="18288" y="150622"/>
                  </a:cubicBezTo>
                  <a:cubicBezTo>
                    <a:pt x="18288" y="46609"/>
                    <a:pt x="109220" y="0"/>
                    <a:pt x="225425" y="0"/>
                  </a:cubicBezTo>
                  <a:cubicBezTo>
                    <a:pt x="374523" y="0"/>
                    <a:pt x="437134" y="71882"/>
                    <a:pt x="437134" y="166624"/>
                  </a:cubicBezTo>
                  <a:lnTo>
                    <a:pt x="308864" y="166624"/>
                  </a:lnTo>
                  <a:cubicBezTo>
                    <a:pt x="308864" y="129159"/>
                    <a:pt x="279781" y="103124"/>
                    <a:pt x="222504" y="103124"/>
                  </a:cubicBezTo>
                  <a:cubicBezTo>
                    <a:pt x="178943" y="103124"/>
                    <a:pt x="149860" y="116840"/>
                    <a:pt x="149860" y="150495"/>
                  </a:cubicBezTo>
                  <a:cubicBezTo>
                    <a:pt x="149860" y="184912"/>
                    <a:pt x="175895" y="198628"/>
                    <a:pt x="250825" y="216281"/>
                  </a:cubicBezTo>
                  <a:cubicBezTo>
                    <a:pt x="374650" y="245364"/>
                    <a:pt x="456438" y="269748"/>
                    <a:pt x="456438" y="378333"/>
                  </a:cubicBezTo>
                  <a:cubicBezTo>
                    <a:pt x="456438" y="483870"/>
                    <a:pt x="376936" y="550291"/>
                    <a:pt x="232410" y="550291"/>
                  </a:cubicBezTo>
                  <a:cubicBezTo>
                    <a:pt x="73406" y="550291"/>
                    <a:pt x="0" y="477647"/>
                    <a:pt x="0" y="360680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5383C1A2-C0AD-4B68-9D80-D19C932AA6EB}"/>
              </a:ext>
            </a:extLst>
          </p:cNvPr>
          <p:cNvGrpSpPr/>
          <p:nvPr/>
        </p:nvGrpSpPr>
        <p:grpSpPr>
          <a:xfrm>
            <a:off x="8996993" y="4266249"/>
            <a:ext cx="4071251" cy="1413690"/>
            <a:chOff x="8996993" y="4266249"/>
            <a:chExt cx="4071251" cy="1413690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495CFCAE-CCF0-483B-9371-4B01C51EF26C}"/>
                </a:ext>
              </a:extLst>
            </p:cNvPr>
            <p:cNvSpPr/>
            <p:nvPr/>
          </p:nvSpPr>
          <p:spPr>
            <a:xfrm>
              <a:off x="12355735" y="4266249"/>
              <a:ext cx="706161" cy="241659"/>
            </a:xfrm>
            <a:custGeom>
              <a:avLst/>
              <a:gdLst/>
              <a:ahLst/>
              <a:cxnLst/>
              <a:rect l="l" t="t" r="r" b="b"/>
              <a:pathLst>
                <a:path w="395605" h="135382">
                  <a:moveTo>
                    <a:pt x="285750" y="28575"/>
                  </a:moveTo>
                  <a:lnTo>
                    <a:pt x="395605" y="135382"/>
                  </a:lnTo>
                  <a:lnTo>
                    <a:pt x="278130" y="135382"/>
                  </a:lnTo>
                  <a:lnTo>
                    <a:pt x="197739" y="67691"/>
                  </a:lnTo>
                  <a:lnTo>
                    <a:pt x="118110" y="135382"/>
                  </a:lnTo>
                  <a:lnTo>
                    <a:pt x="0" y="135382"/>
                  </a:lnTo>
                  <a:lnTo>
                    <a:pt x="109855" y="28575"/>
                  </a:lnTo>
                  <a:cubicBezTo>
                    <a:pt x="127762" y="11176"/>
                    <a:pt x="144146" y="0"/>
                    <a:pt x="197740" y="0"/>
                  </a:cubicBezTo>
                  <a:cubicBezTo>
                    <a:pt x="251334" y="0"/>
                    <a:pt x="267843" y="11176"/>
                    <a:pt x="285624" y="28575"/>
                  </a:cubicBezTo>
                </a:path>
              </a:pathLst>
            </a:custGeom>
            <a:solidFill>
              <a:srgbClr val="A528FF"/>
            </a:solidFill>
          </p:spPr>
        </p:sp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9F275D4E-E786-4CD2-8350-6EE5BA5F3FD8}"/>
                </a:ext>
              </a:extLst>
            </p:cNvPr>
            <p:cNvGrpSpPr/>
            <p:nvPr/>
          </p:nvGrpSpPr>
          <p:grpSpPr>
            <a:xfrm>
              <a:off x="8996993" y="4648467"/>
              <a:ext cx="4071251" cy="1031472"/>
              <a:chOff x="8996993" y="4629417"/>
              <a:chExt cx="4071251" cy="1031472"/>
            </a:xfrm>
          </p:grpSpPr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id="{0D2A6970-85D7-46EC-9284-34DB6B50351B}"/>
                  </a:ext>
                </a:extLst>
              </p:cNvPr>
              <p:cNvSpPr/>
              <p:nvPr/>
            </p:nvSpPr>
            <p:spPr>
              <a:xfrm>
                <a:off x="8996993" y="4643926"/>
                <a:ext cx="1023763" cy="1015149"/>
              </a:xfrm>
              <a:custGeom>
                <a:avLst/>
                <a:gdLst/>
                <a:ahLst/>
                <a:cxnLst/>
                <a:rect l="l" t="t" r="r" b="b"/>
                <a:pathLst>
                  <a:path w="573532" h="568706">
                    <a:moveTo>
                      <a:pt x="172466" y="476504"/>
                    </a:moveTo>
                    <a:lnTo>
                      <a:pt x="0" y="0"/>
                    </a:lnTo>
                    <a:lnTo>
                      <a:pt x="141986" y="0"/>
                    </a:lnTo>
                    <a:lnTo>
                      <a:pt x="287147" y="438023"/>
                    </a:lnTo>
                    <a:lnTo>
                      <a:pt x="432308" y="0"/>
                    </a:lnTo>
                    <a:lnTo>
                      <a:pt x="573532" y="0"/>
                    </a:lnTo>
                    <a:lnTo>
                      <a:pt x="401193" y="476504"/>
                    </a:lnTo>
                    <a:cubicBezTo>
                      <a:pt x="373126" y="555117"/>
                      <a:pt x="340233" y="568706"/>
                      <a:pt x="287274" y="568706"/>
                    </a:cubicBezTo>
                    <a:cubicBezTo>
                      <a:pt x="234315" y="568706"/>
                      <a:pt x="200660" y="555117"/>
                      <a:pt x="172593" y="476504"/>
                    </a:cubicBezTo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63" name="Freeform 8">
                <a:extLst>
                  <a:ext uri="{FF2B5EF4-FFF2-40B4-BE49-F238E27FC236}">
                    <a16:creationId xmlns:a16="http://schemas.microsoft.com/office/drawing/2014/main" id="{BCF5E315-AC13-4986-A779-4905B8208D84}"/>
                  </a:ext>
                </a:extLst>
              </p:cNvPr>
              <p:cNvSpPr/>
              <p:nvPr/>
            </p:nvSpPr>
            <p:spPr>
              <a:xfrm>
                <a:off x="10023704" y="4629417"/>
                <a:ext cx="1051194" cy="1031018"/>
              </a:xfrm>
              <a:custGeom>
                <a:avLst/>
                <a:gdLst/>
                <a:ahLst/>
                <a:cxnLst/>
                <a:rect l="l" t="t" r="r" b="b"/>
                <a:pathLst>
                  <a:path w="588899" h="577596">
                    <a:moveTo>
                      <a:pt x="450088" y="289687"/>
                    </a:moveTo>
                    <a:cubicBezTo>
                      <a:pt x="450088" y="183769"/>
                      <a:pt x="394716" y="123571"/>
                      <a:pt x="296037" y="123571"/>
                    </a:cubicBezTo>
                    <a:cubicBezTo>
                      <a:pt x="198120" y="123571"/>
                      <a:pt x="137922" y="183769"/>
                      <a:pt x="137922" y="289687"/>
                    </a:cubicBezTo>
                    <a:cubicBezTo>
                      <a:pt x="137922" y="394843"/>
                      <a:pt x="198120" y="454152"/>
                      <a:pt x="296037" y="454152"/>
                    </a:cubicBezTo>
                    <a:cubicBezTo>
                      <a:pt x="394716" y="454152"/>
                      <a:pt x="450088" y="394843"/>
                      <a:pt x="450088" y="289687"/>
                    </a:cubicBezTo>
                    <a:moveTo>
                      <a:pt x="0" y="288036"/>
                    </a:moveTo>
                    <a:cubicBezTo>
                      <a:pt x="0" y="119507"/>
                      <a:pt x="115570" y="0"/>
                      <a:pt x="296037" y="0"/>
                    </a:cubicBezTo>
                    <a:cubicBezTo>
                      <a:pt x="477393" y="0"/>
                      <a:pt x="588899" y="119507"/>
                      <a:pt x="588899" y="288036"/>
                    </a:cubicBezTo>
                    <a:cubicBezTo>
                      <a:pt x="588899" y="458089"/>
                      <a:pt x="477393" y="577596"/>
                      <a:pt x="296037" y="577596"/>
                    </a:cubicBezTo>
                    <a:cubicBezTo>
                      <a:pt x="115570" y="577596"/>
                      <a:pt x="0" y="458089"/>
                      <a:pt x="0" y="288036"/>
                    </a:cubicBezTo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64" name="Freeform 9">
                <a:extLst>
                  <a:ext uri="{FF2B5EF4-FFF2-40B4-BE49-F238E27FC236}">
                    <a16:creationId xmlns:a16="http://schemas.microsoft.com/office/drawing/2014/main" id="{66569261-E7F8-49C2-981E-831F212B6587}"/>
                  </a:ext>
                </a:extLst>
              </p:cNvPr>
              <p:cNvSpPr/>
              <p:nvPr/>
            </p:nvSpPr>
            <p:spPr>
              <a:xfrm>
                <a:off x="11169430" y="4629644"/>
                <a:ext cx="1049834" cy="1031245"/>
              </a:xfrm>
              <a:custGeom>
                <a:avLst/>
                <a:gdLst/>
                <a:ahLst/>
                <a:cxnLst/>
                <a:rect l="l" t="t" r="r" b="b"/>
                <a:pathLst>
                  <a:path w="588137" h="577723">
                    <a:moveTo>
                      <a:pt x="0" y="288036"/>
                    </a:moveTo>
                    <a:cubicBezTo>
                      <a:pt x="0" y="119507"/>
                      <a:pt x="115570" y="0"/>
                      <a:pt x="296037" y="0"/>
                    </a:cubicBezTo>
                    <a:cubicBezTo>
                      <a:pt x="458089" y="0"/>
                      <a:pt x="566420" y="95504"/>
                      <a:pt x="587248" y="235839"/>
                    </a:cubicBezTo>
                    <a:lnTo>
                      <a:pt x="447675" y="235839"/>
                    </a:lnTo>
                    <a:cubicBezTo>
                      <a:pt x="430022" y="162814"/>
                      <a:pt x="375539" y="123571"/>
                      <a:pt x="296037" y="123571"/>
                    </a:cubicBezTo>
                    <a:cubicBezTo>
                      <a:pt x="198120" y="123571"/>
                      <a:pt x="137922" y="183769"/>
                      <a:pt x="137922" y="289687"/>
                    </a:cubicBezTo>
                    <a:cubicBezTo>
                      <a:pt x="137922" y="394843"/>
                      <a:pt x="198882" y="454152"/>
                      <a:pt x="296037" y="454152"/>
                    </a:cubicBezTo>
                    <a:cubicBezTo>
                      <a:pt x="375412" y="454152"/>
                      <a:pt x="430784" y="414909"/>
                      <a:pt x="447675" y="343408"/>
                    </a:cubicBezTo>
                    <a:lnTo>
                      <a:pt x="588137" y="343408"/>
                    </a:lnTo>
                    <a:cubicBezTo>
                      <a:pt x="565658" y="482981"/>
                      <a:pt x="457327" y="577723"/>
                      <a:pt x="296164" y="577723"/>
                    </a:cubicBezTo>
                    <a:cubicBezTo>
                      <a:pt x="115697" y="577723"/>
                      <a:pt x="127" y="458216"/>
                      <a:pt x="127" y="288163"/>
                    </a:cubicBezTo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65" name="Freeform 10">
                <a:extLst>
                  <a:ext uri="{FF2B5EF4-FFF2-40B4-BE49-F238E27FC236}">
                    <a16:creationId xmlns:a16="http://schemas.microsoft.com/office/drawing/2014/main" id="{01662EC3-188C-4F04-8DF7-F435A9A04E08}"/>
                  </a:ext>
                </a:extLst>
              </p:cNvPr>
              <p:cNvSpPr/>
              <p:nvPr/>
            </p:nvSpPr>
            <p:spPr>
              <a:xfrm>
                <a:off x="12349388" y="4643926"/>
                <a:ext cx="718856" cy="1002454"/>
              </a:xfrm>
              <a:custGeom>
                <a:avLst/>
                <a:gdLst/>
                <a:ahLst/>
                <a:cxnLst/>
                <a:rect l="l" t="t" r="r" b="b"/>
                <a:pathLst>
                  <a:path w="402717" h="561594">
                    <a:moveTo>
                      <a:pt x="402717" y="120396"/>
                    </a:moveTo>
                    <a:lnTo>
                      <a:pt x="134747" y="120396"/>
                    </a:lnTo>
                    <a:lnTo>
                      <a:pt x="134747" y="225552"/>
                    </a:lnTo>
                    <a:lnTo>
                      <a:pt x="368173" y="225552"/>
                    </a:lnTo>
                    <a:lnTo>
                      <a:pt x="368173" y="331470"/>
                    </a:lnTo>
                    <a:lnTo>
                      <a:pt x="134747" y="331470"/>
                    </a:lnTo>
                    <a:lnTo>
                      <a:pt x="134747" y="441198"/>
                    </a:lnTo>
                    <a:lnTo>
                      <a:pt x="402717" y="441198"/>
                    </a:lnTo>
                    <a:lnTo>
                      <a:pt x="402717" y="561594"/>
                    </a:lnTo>
                    <a:lnTo>
                      <a:pt x="85852" y="561594"/>
                    </a:lnTo>
                    <a:cubicBezTo>
                      <a:pt x="36068" y="561594"/>
                      <a:pt x="0" y="525526"/>
                      <a:pt x="0" y="474980"/>
                    </a:cubicBezTo>
                    <a:lnTo>
                      <a:pt x="0" y="0"/>
                    </a:lnTo>
                    <a:lnTo>
                      <a:pt x="402717" y="0"/>
                    </a:lnTo>
                    <a:close/>
                  </a:path>
                </a:pathLst>
              </a:custGeom>
              <a:solidFill>
                <a:srgbClr val="A528FF"/>
              </a:solidFill>
            </p:spPr>
          </p:sp>
          <p:sp>
            <p:nvSpPr>
              <p:cNvPr id="55" name="Freeform 17">
                <a:extLst>
                  <a:ext uri="{FF2B5EF4-FFF2-40B4-BE49-F238E27FC236}">
                    <a16:creationId xmlns:a16="http://schemas.microsoft.com/office/drawing/2014/main" id="{50FEA422-280A-45FB-9B7D-627F44F7D500}"/>
                  </a:ext>
                </a:extLst>
              </p:cNvPr>
              <p:cNvSpPr/>
              <p:nvPr/>
            </p:nvSpPr>
            <p:spPr>
              <a:xfrm>
                <a:off x="9094018" y="4649671"/>
                <a:ext cx="857468" cy="992139"/>
              </a:xfrm>
              <a:custGeom>
                <a:avLst/>
                <a:gdLst/>
                <a:ahLst/>
                <a:cxnLst/>
                <a:rect l="l" t="t" r="r" b="b"/>
                <a:pathLst>
                  <a:path w="462534" h="535178">
                    <a:moveTo>
                      <a:pt x="224663" y="277495"/>
                    </a:moveTo>
                    <a:cubicBezTo>
                      <a:pt x="284353" y="277495"/>
                      <a:pt x="330200" y="255270"/>
                      <a:pt x="330200" y="194183"/>
                    </a:cubicBezTo>
                    <a:cubicBezTo>
                      <a:pt x="330200" y="131445"/>
                      <a:pt x="284353" y="109347"/>
                      <a:pt x="224663" y="109347"/>
                    </a:cubicBezTo>
                    <a:lnTo>
                      <a:pt x="128397" y="109347"/>
                    </a:lnTo>
                    <a:lnTo>
                      <a:pt x="128397" y="277495"/>
                    </a:lnTo>
                    <a:close/>
                    <a:moveTo>
                      <a:pt x="249174" y="0"/>
                    </a:moveTo>
                    <a:cubicBezTo>
                      <a:pt x="378333" y="0"/>
                      <a:pt x="462534" y="64262"/>
                      <a:pt x="462534" y="194183"/>
                    </a:cubicBezTo>
                    <a:cubicBezTo>
                      <a:pt x="462534" y="321056"/>
                      <a:pt x="378460" y="386842"/>
                      <a:pt x="249174" y="386842"/>
                    </a:cubicBezTo>
                    <a:lnTo>
                      <a:pt x="128397" y="386842"/>
                    </a:lnTo>
                    <a:lnTo>
                      <a:pt x="128397" y="535178"/>
                    </a:lnTo>
                    <a:lnTo>
                      <a:pt x="0" y="53517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0"/>
                    </a:srgbClr>
                  </a:gs>
                  <a:gs pos="100000">
                    <a:srgbClr val="555555">
                      <a:alpha val="0"/>
                    </a:srgbClr>
                  </a:gs>
                </a:gsLst>
                <a:lin ang="0"/>
              </a:gradFill>
            </p:spPr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CF390406-90C6-4717-BC91-782A0F8053CA}"/>
                  </a:ext>
                </a:extLst>
              </p:cNvPr>
              <p:cNvSpPr/>
              <p:nvPr/>
            </p:nvSpPr>
            <p:spPr>
              <a:xfrm>
                <a:off x="9910285" y="4636957"/>
                <a:ext cx="1007678" cy="1004853"/>
              </a:xfrm>
              <a:custGeom>
                <a:avLst/>
                <a:gdLst/>
                <a:ahLst/>
                <a:cxnLst/>
                <a:rect l="l" t="t" r="r" b="b"/>
                <a:pathLst>
                  <a:path w="543560" h="542036">
                    <a:moveTo>
                      <a:pt x="204089" y="327914"/>
                    </a:moveTo>
                    <a:lnTo>
                      <a:pt x="339344" y="327914"/>
                    </a:lnTo>
                    <a:lnTo>
                      <a:pt x="272034" y="116967"/>
                    </a:lnTo>
                    <a:close/>
                    <a:moveTo>
                      <a:pt x="408178" y="542036"/>
                    </a:moveTo>
                    <a:lnTo>
                      <a:pt x="374523" y="436499"/>
                    </a:lnTo>
                    <a:lnTo>
                      <a:pt x="169037" y="436499"/>
                    </a:lnTo>
                    <a:lnTo>
                      <a:pt x="135382" y="542036"/>
                    </a:lnTo>
                    <a:lnTo>
                      <a:pt x="0" y="542036"/>
                    </a:lnTo>
                    <a:lnTo>
                      <a:pt x="162052" y="87122"/>
                    </a:lnTo>
                    <a:cubicBezTo>
                      <a:pt x="188849" y="12954"/>
                      <a:pt x="220980" y="0"/>
                      <a:pt x="272161" y="0"/>
                    </a:cubicBezTo>
                    <a:cubicBezTo>
                      <a:pt x="322580" y="0"/>
                      <a:pt x="354711" y="12954"/>
                      <a:pt x="381508" y="87122"/>
                    </a:cubicBezTo>
                    <a:lnTo>
                      <a:pt x="543560" y="54203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0"/>
                    </a:srgbClr>
                  </a:gs>
                  <a:gs pos="100000">
                    <a:srgbClr val="555555">
                      <a:alpha val="0"/>
                    </a:srgbClr>
                  </a:gs>
                </a:gsLst>
                <a:lin ang="0"/>
              </a:gradFill>
            </p:spPr>
          </p:sp>
          <p:sp>
            <p:nvSpPr>
              <p:cNvPr id="57" name="Freeform 19">
                <a:extLst>
                  <a:ext uri="{FF2B5EF4-FFF2-40B4-BE49-F238E27FC236}">
                    <a16:creationId xmlns:a16="http://schemas.microsoft.com/office/drawing/2014/main" id="{22711454-0CC0-4402-AB16-3F82F2125ECA}"/>
                  </a:ext>
                </a:extLst>
              </p:cNvPr>
              <p:cNvSpPr/>
              <p:nvPr/>
            </p:nvSpPr>
            <p:spPr>
              <a:xfrm>
                <a:off x="10940800" y="4635544"/>
                <a:ext cx="846167" cy="1020157"/>
              </a:xfrm>
              <a:custGeom>
                <a:avLst/>
                <a:gdLst/>
                <a:ahLst/>
                <a:cxnLst/>
                <a:rect l="l" t="t" r="r" b="b"/>
                <a:pathLst>
                  <a:path w="456438" h="550291">
                    <a:moveTo>
                      <a:pt x="0" y="360807"/>
                    </a:moveTo>
                    <a:lnTo>
                      <a:pt x="132207" y="360807"/>
                    </a:lnTo>
                    <a:cubicBezTo>
                      <a:pt x="132207" y="422783"/>
                      <a:pt x="178816" y="444881"/>
                      <a:pt x="236982" y="444881"/>
                    </a:cubicBezTo>
                    <a:cubicBezTo>
                      <a:pt x="295910" y="444881"/>
                      <a:pt x="324104" y="427228"/>
                      <a:pt x="324104" y="389890"/>
                    </a:cubicBezTo>
                    <a:cubicBezTo>
                      <a:pt x="324104" y="351663"/>
                      <a:pt x="296544" y="337185"/>
                      <a:pt x="201041" y="314960"/>
                    </a:cubicBezTo>
                    <a:cubicBezTo>
                      <a:pt x="91694" y="288163"/>
                      <a:pt x="18288" y="260731"/>
                      <a:pt x="18288" y="150622"/>
                    </a:cubicBezTo>
                    <a:cubicBezTo>
                      <a:pt x="18288" y="46609"/>
                      <a:pt x="109220" y="0"/>
                      <a:pt x="225425" y="0"/>
                    </a:cubicBezTo>
                    <a:cubicBezTo>
                      <a:pt x="374523" y="0"/>
                      <a:pt x="437134" y="71882"/>
                      <a:pt x="437134" y="166624"/>
                    </a:cubicBezTo>
                    <a:lnTo>
                      <a:pt x="308864" y="166624"/>
                    </a:lnTo>
                    <a:cubicBezTo>
                      <a:pt x="308864" y="129159"/>
                      <a:pt x="279781" y="103124"/>
                      <a:pt x="222504" y="103124"/>
                    </a:cubicBezTo>
                    <a:cubicBezTo>
                      <a:pt x="178943" y="103124"/>
                      <a:pt x="149860" y="116840"/>
                      <a:pt x="149860" y="150495"/>
                    </a:cubicBezTo>
                    <a:cubicBezTo>
                      <a:pt x="149860" y="184912"/>
                      <a:pt x="175895" y="198628"/>
                      <a:pt x="250825" y="216281"/>
                    </a:cubicBezTo>
                    <a:cubicBezTo>
                      <a:pt x="374650" y="245364"/>
                      <a:pt x="456438" y="269748"/>
                      <a:pt x="456438" y="378333"/>
                    </a:cubicBezTo>
                    <a:cubicBezTo>
                      <a:pt x="456438" y="483870"/>
                      <a:pt x="376936" y="550291"/>
                      <a:pt x="232410" y="550291"/>
                    </a:cubicBezTo>
                    <a:cubicBezTo>
                      <a:pt x="73406" y="550291"/>
                      <a:pt x="0" y="477647"/>
                      <a:pt x="0" y="360680"/>
                    </a:cubicBezTo>
                  </a:path>
                </a:pathLst>
              </a:custGeom>
              <a:gradFill rotWithShape="1">
                <a:gsLst>
                  <a:gs pos="0">
                    <a:srgbClr val="000000">
                      <a:alpha val="0"/>
                    </a:srgbClr>
                  </a:gs>
                  <a:gs pos="100000">
                    <a:srgbClr val="555555">
                      <a:alpha val="0"/>
                    </a:srgbClr>
                  </a:gs>
                </a:gsLst>
                <a:lin ang="0"/>
              </a:gradFill>
            </p:spPr>
          </p:sp>
          <p:sp>
            <p:nvSpPr>
              <p:cNvPr id="58" name="Freeform 20">
                <a:extLst>
                  <a:ext uri="{FF2B5EF4-FFF2-40B4-BE49-F238E27FC236}">
                    <a16:creationId xmlns:a16="http://schemas.microsoft.com/office/drawing/2014/main" id="{5BB57D6F-4E64-4886-93A0-9ED6D81811B9}"/>
                  </a:ext>
                </a:extLst>
              </p:cNvPr>
              <p:cNvSpPr/>
              <p:nvPr/>
            </p:nvSpPr>
            <p:spPr>
              <a:xfrm>
                <a:off x="11860424" y="4635544"/>
                <a:ext cx="846167" cy="1020157"/>
              </a:xfrm>
              <a:custGeom>
                <a:avLst/>
                <a:gdLst/>
                <a:ahLst/>
                <a:cxnLst/>
                <a:rect l="l" t="t" r="r" b="b"/>
                <a:pathLst>
                  <a:path w="456438" h="550291">
                    <a:moveTo>
                      <a:pt x="0" y="360807"/>
                    </a:moveTo>
                    <a:lnTo>
                      <a:pt x="132207" y="360807"/>
                    </a:lnTo>
                    <a:cubicBezTo>
                      <a:pt x="132207" y="422783"/>
                      <a:pt x="178816" y="444881"/>
                      <a:pt x="236982" y="444881"/>
                    </a:cubicBezTo>
                    <a:cubicBezTo>
                      <a:pt x="295910" y="444881"/>
                      <a:pt x="324104" y="427228"/>
                      <a:pt x="324104" y="389890"/>
                    </a:cubicBezTo>
                    <a:cubicBezTo>
                      <a:pt x="324104" y="351663"/>
                      <a:pt x="296545" y="337185"/>
                      <a:pt x="201041" y="314960"/>
                    </a:cubicBezTo>
                    <a:cubicBezTo>
                      <a:pt x="91694" y="288163"/>
                      <a:pt x="18288" y="260731"/>
                      <a:pt x="18288" y="150622"/>
                    </a:cubicBezTo>
                    <a:cubicBezTo>
                      <a:pt x="18288" y="46609"/>
                      <a:pt x="109220" y="0"/>
                      <a:pt x="225425" y="0"/>
                    </a:cubicBezTo>
                    <a:cubicBezTo>
                      <a:pt x="374523" y="0"/>
                      <a:pt x="437134" y="71882"/>
                      <a:pt x="437134" y="166624"/>
                    </a:cubicBezTo>
                    <a:lnTo>
                      <a:pt x="308864" y="166624"/>
                    </a:lnTo>
                    <a:cubicBezTo>
                      <a:pt x="308864" y="129159"/>
                      <a:pt x="279781" y="103124"/>
                      <a:pt x="222504" y="103124"/>
                    </a:cubicBezTo>
                    <a:cubicBezTo>
                      <a:pt x="178943" y="103124"/>
                      <a:pt x="149860" y="116840"/>
                      <a:pt x="149860" y="150495"/>
                    </a:cubicBezTo>
                    <a:cubicBezTo>
                      <a:pt x="149860" y="184912"/>
                      <a:pt x="175895" y="198628"/>
                      <a:pt x="250825" y="216281"/>
                    </a:cubicBezTo>
                    <a:cubicBezTo>
                      <a:pt x="374650" y="245364"/>
                      <a:pt x="456438" y="269748"/>
                      <a:pt x="456438" y="378333"/>
                    </a:cubicBezTo>
                    <a:cubicBezTo>
                      <a:pt x="456438" y="483870"/>
                      <a:pt x="376936" y="550291"/>
                      <a:pt x="232410" y="550291"/>
                    </a:cubicBezTo>
                    <a:cubicBezTo>
                      <a:pt x="73406" y="550291"/>
                      <a:pt x="0" y="477647"/>
                      <a:pt x="0" y="360680"/>
                    </a:cubicBezTo>
                  </a:path>
                </a:pathLst>
              </a:custGeom>
              <a:gradFill rotWithShape="1">
                <a:gsLst>
                  <a:gs pos="0">
                    <a:srgbClr val="000000">
                      <a:alpha val="0"/>
                    </a:srgbClr>
                  </a:gs>
                  <a:gs pos="100000">
                    <a:srgbClr val="555555">
                      <a:alpha val="0"/>
                    </a:srgbClr>
                  </a:gs>
                </a:gsLst>
                <a:lin ang="0"/>
              </a:gradFill>
            </p:spPr>
          </p:sp>
        </p:grp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91F01B65-9B94-4E38-8FBE-74E6304F5432}"/>
              </a:ext>
            </a:extLst>
          </p:cNvPr>
          <p:cNvGrpSpPr/>
          <p:nvPr/>
        </p:nvGrpSpPr>
        <p:grpSpPr>
          <a:xfrm>
            <a:off x="5434224" y="4466005"/>
            <a:ext cx="3527178" cy="1210142"/>
            <a:chOff x="5434224" y="4466005"/>
            <a:chExt cx="3527178" cy="1210142"/>
          </a:xfrm>
        </p:grpSpPr>
        <p:sp>
          <p:nvSpPr>
            <p:cNvPr id="88" name="Freeform 4">
              <a:extLst>
                <a:ext uri="{FF2B5EF4-FFF2-40B4-BE49-F238E27FC236}">
                  <a16:creationId xmlns:a16="http://schemas.microsoft.com/office/drawing/2014/main" id="{351A4E88-C223-4F1F-8D9D-EB92EFC11ED8}"/>
                </a:ext>
              </a:extLst>
            </p:cNvPr>
            <p:cNvSpPr/>
            <p:nvPr/>
          </p:nvSpPr>
          <p:spPr>
            <a:xfrm>
              <a:off x="5434224" y="4644902"/>
              <a:ext cx="1049607" cy="1031245"/>
            </a:xfrm>
            <a:custGeom>
              <a:avLst/>
              <a:gdLst/>
              <a:ahLst/>
              <a:cxnLst/>
              <a:rect l="l" t="t" r="r" b="b"/>
              <a:pathLst>
                <a:path w="588010" h="577723">
                  <a:moveTo>
                    <a:pt x="0" y="288036"/>
                  </a:moveTo>
                  <a:cubicBezTo>
                    <a:pt x="0" y="119507"/>
                    <a:pt x="115570" y="0"/>
                    <a:pt x="296037" y="0"/>
                  </a:cubicBezTo>
                  <a:cubicBezTo>
                    <a:pt x="458089" y="0"/>
                    <a:pt x="566420" y="95504"/>
                    <a:pt x="587248" y="235839"/>
                  </a:cubicBezTo>
                  <a:lnTo>
                    <a:pt x="447675" y="235839"/>
                  </a:lnTo>
                  <a:cubicBezTo>
                    <a:pt x="430022" y="162814"/>
                    <a:pt x="375539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843"/>
                    <a:pt x="199009" y="454152"/>
                    <a:pt x="296037" y="454152"/>
                  </a:cubicBezTo>
                  <a:cubicBezTo>
                    <a:pt x="375412" y="454152"/>
                    <a:pt x="430784" y="414782"/>
                    <a:pt x="447675" y="343408"/>
                  </a:cubicBezTo>
                  <a:lnTo>
                    <a:pt x="588010" y="343408"/>
                  </a:lnTo>
                  <a:cubicBezTo>
                    <a:pt x="565531" y="482981"/>
                    <a:pt x="457200" y="577723"/>
                    <a:pt x="296037" y="577723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14615587-FB06-4851-8663-A60B6DCDD797}"/>
                </a:ext>
              </a:extLst>
            </p:cNvPr>
            <p:cNvSpPr/>
            <p:nvPr/>
          </p:nvSpPr>
          <p:spPr>
            <a:xfrm>
              <a:off x="6562722" y="4644902"/>
              <a:ext cx="1051194" cy="1031018"/>
            </a:xfrm>
            <a:custGeom>
              <a:avLst/>
              <a:gdLst/>
              <a:ahLst/>
              <a:cxnLst/>
              <a:rect l="l" t="t" r="r" b="b"/>
              <a:pathLst>
                <a:path w="588899" h="577596">
                  <a:moveTo>
                    <a:pt x="450088" y="289687"/>
                  </a:moveTo>
                  <a:cubicBezTo>
                    <a:pt x="450088" y="183769"/>
                    <a:pt x="394716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716"/>
                    <a:pt x="198247" y="454152"/>
                    <a:pt x="296037" y="454152"/>
                  </a:cubicBezTo>
                  <a:cubicBezTo>
                    <a:pt x="394716" y="454152"/>
                    <a:pt x="450088" y="394716"/>
                    <a:pt x="450088" y="289687"/>
                  </a:cubicBezTo>
                  <a:moveTo>
                    <a:pt x="0" y="288036"/>
                  </a:moveTo>
                  <a:cubicBezTo>
                    <a:pt x="0" y="119507"/>
                    <a:pt x="115443" y="0"/>
                    <a:pt x="296037" y="0"/>
                  </a:cubicBezTo>
                  <a:cubicBezTo>
                    <a:pt x="477393" y="0"/>
                    <a:pt x="588899" y="119507"/>
                    <a:pt x="588899" y="288036"/>
                  </a:cubicBezTo>
                  <a:cubicBezTo>
                    <a:pt x="588899" y="458089"/>
                    <a:pt x="477393" y="577596"/>
                    <a:pt x="296037" y="577596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0EC922B8-AFD9-4555-B67B-FBED26CD02C7}"/>
                </a:ext>
              </a:extLst>
            </p:cNvPr>
            <p:cNvSpPr/>
            <p:nvPr/>
          </p:nvSpPr>
          <p:spPr>
            <a:xfrm>
              <a:off x="7715476" y="4646262"/>
              <a:ext cx="1245926" cy="1023991"/>
            </a:xfrm>
            <a:custGeom>
              <a:avLst/>
              <a:gdLst/>
              <a:ahLst/>
              <a:cxnLst/>
              <a:rect l="l" t="t" r="r" b="b"/>
              <a:pathLst>
                <a:path w="697992" h="573659">
                  <a:moveTo>
                    <a:pt x="697992" y="568833"/>
                  </a:moveTo>
                  <a:lnTo>
                    <a:pt x="564007" y="568833"/>
                  </a:lnTo>
                  <a:lnTo>
                    <a:pt x="539115" y="186182"/>
                  </a:lnTo>
                  <a:lnTo>
                    <a:pt x="415544" y="526288"/>
                  </a:lnTo>
                  <a:cubicBezTo>
                    <a:pt x="401066" y="566420"/>
                    <a:pt x="377063" y="573659"/>
                    <a:pt x="348107" y="573659"/>
                  </a:cubicBezTo>
                  <a:cubicBezTo>
                    <a:pt x="314452" y="573659"/>
                    <a:pt x="295910" y="562483"/>
                    <a:pt x="282321" y="526288"/>
                  </a:cubicBezTo>
                  <a:lnTo>
                    <a:pt x="158750" y="186182"/>
                  </a:lnTo>
                  <a:lnTo>
                    <a:pt x="134620" y="568833"/>
                  </a:lnTo>
                  <a:lnTo>
                    <a:pt x="0" y="568833"/>
                  </a:lnTo>
                  <a:lnTo>
                    <a:pt x="38481" y="105918"/>
                  </a:lnTo>
                  <a:cubicBezTo>
                    <a:pt x="45720" y="24130"/>
                    <a:pt x="90678" y="0"/>
                    <a:pt x="141224" y="0"/>
                  </a:cubicBezTo>
                  <a:cubicBezTo>
                    <a:pt x="198247" y="0"/>
                    <a:pt x="218313" y="24003"/>
                    <a:pt x="235966" y="73787"/>
                  </a:cubicBezTo>
                  <a:lnTo>
                    <a:pt x="351536" y="394716"/>
                  </a:lnTo>
                  <a:lnTo>
                    <a:pt x="467106" y="73787"/>
                  </a:lnTo>
                  <a:cubicBezTo>
                    <a:pt x="488696" y="13589"/>
                    <a:pt x="520827" y="0"/>
                    <a:pt x="565023" y="0"/>
                  </a:cubicBezTo>
                  <a:cubicBezTo>
                    <a:pt x="614807" y="0"/>
                    <a:pt x="653288" y="23241"/>
                    <a:pt x="659638" y="9702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A30A4B15-5B74-4617-B5DC-30C2FAFF0229}"/>
                </a:ext>
              </a:extLst>
            </p:cNvPr>
            <p:cNvSpPr/>
            <p:nvPr/>
          </p:nvSpPr>
          <p:spPr>
            <a:xfrm>
              <a:off x="5438595" y="4651060"/>
              <a:ext cx="1038991" cy="1020627"/>
            </a:xfrm>
            <a:custGeom>
              <a:avLst/>
              <a:gdLst/>
              <a:ahLst/>
              <a:cxnLst/>
              <a:rect l="l" t="t" r="r" b="b"/>
              <a:pathLst>
                <a:path w="560451" h="550545">
                  <a:moveTo>
                    <a:pt x="0" y="274447"/>
                  </a:moveTo>
                  <a:cubicBezTo>
                    <a:pt x="0" y="113919"/>
                    <a:pt x="110109" y="0"/>
                    <a:pt x="282067" y="0"/>
                  </a:cubicBezTo>
                  <a:cubicBezTo>
                    <a:pt x="436499" y="0"/>
                    <a:pt x="539750" y="90932"/>
                    <a:pt x="559562" y="224790"/>
                  </a:cubicBezTo>
                  <a:lnTo>
                    <a:pt x="426593" y="224790"/>
                  </a:lnTo>
                  <a:cubicBezTo>
                    <a:pt x="409829" y="155194"/>
                    <a:pt x="357759" y="117729"/>
                    <a:pt x="282067" y="117729"/>
                  </a:cubicBezTo>
                  <a:cubicBezTo>
                    <a:pt x="188722" y="117729"/>
                    <a:pt x="131445" y="175133"/>
                    <a:pt x="131445" y="275971"/>
                  </a:cubicBezTo>
                  <a:cubicBezTo>
                    <a:pt x="131445" y="376174"/>
                    <a:pt x="189611" y="432689"/>
                    <a:pt x="282067" y="432689"/>
                  </a:cubicBezTo>
                  <a:cubicBezTo>
                    <a:pt x="357759" y="432689"/>
                    <a:pt x="410464" y="395224"/>
                    <a:pt x="426593" y="327152"/>
                  </a:cubicBezTo>
                  <a:lnTo>
                    <a:pt x="560451" y="327152"/>
                  </a:lnTo>
                  <a:cubicBezTo>
                    <a:pt x="539115" y="460248"/>
                    <a:pt x="435864" y="550418"/>
                    <a:pt x="282194" y="550418"/>
                  </a:cubicBezTo>
                  <a:cubicBezTo>
                    <a:pt x="110109" y="550545"/>
                    <a:pt x="0" y="436626"/>
                    <a:pt x="0" y="27444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0A7B6E5D-8E55-4E86-B4F3-C553C1AC0B10}"/>
                </a:ext>
              </a:extLst>
            </p:cNvPr>
            <p:cNvSpPr/>
            <p:nvPr/>
          </p:nvSpPr>
          <p:spPr>
            <a:xfrm>
              <a:off x="6555517" y="4663773"/>
              <a:ext cx="1040169" cy="1007678"/>
            </a:xfrm>
            <a:custGeom>
              <a:avLst/>
              <a:gdLst/>
              <a:ahLst/>
              <a:cxnLst/>
              <a:rect l="l" t="t" r="r" b="b"/>
              <a:pathLst>
                <a:path w="561086" h="543560">
                  <a:moveTo>
                    <a:pt x="352425" y="0"/>
                  </a:moveTo>
                  <a:lnTo>
                    <a:pt x="400685" y="164465"/>
                  </a:lnTo>
                  <a:cubicBezTo>
                    <a:pt x="419227" y="190627"/>
                    <a:pt x="428879" y="225933"/>
                    <a:pt x="428879" y="269113"/>
                  </a:cubicBezTo>
                  <a:cubicBezTo>
                    <a:pt x="428879" y="369316"/>
                    <a:pt x="376174" y="425831"/>
                    <a:pt x="282067" y="425831"/>
                  </a:cubicBezTo>
                  <a:cubicBezTo>
                    <a:pt x="188849" y="425831"/>
                    <a:pt x="131445" y="369189"/>
                    <a:pt x="131445" y="269113"/>
                  </a:cubicBezTo>
                  <a:cubicBezTo>
                    <a:pt x="131445" y="227711"/>
                    <a:pt x="141097" y="193548"/>
                    <a:pt x="159004" y="167767"/>
                  </a:cubicBezTo>
                  <a:lnTo>
                    <a:pt x="208026" y="762"/>
                  </a:lnTo>
                  <a:cubicBezTo>
                    <a:pt x="79121" y="28956"/>
                    <a:pt x="0" y="131445"/>
                    <a:pt x="0" y="267589"/>
                  </a:cubicBezTo>
                  <a:cubicBezTo>
                    <a:pt x="0" y="429641"/>
                    <a:pt x="110109" y="543560"/>
                    <a:pt x="282067" y="543560"/>
                  </a:cubicBezTo>
                  <a:cubicBezTo>
                    <a:pt x="454914" y="543560"/>
                    <a:pt x="561086" y="429641"/>
                    <a:pt x="561086" y="267589"/>
                  </a:cubicBezTo>
                  <a:cubicBezTo>
                    <a:pt x="561086" y="130175"/>
                    <a:pt x="483235" y="26797"/>
                    <a:pt x="352298" y="0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00957A1A-A300-4172-8D5D-FB4F5546829D}"/>
                </a:ext>
              </a:extLst>
            </p:cNvPr>
            <p:cNvSpPr/>
            <p:nvPr/>
          </p:nvSpPr>
          <p:spPr>
            <a:xfrm>
              <a:off x="6858762" y="4466005"/>
              <a:ext cx="433914" cy="674297"/>
            </a:xfrm>
            <a:custGeom>
              <a:avLst/>
              <a:gdLst/>
              <a:ahLst/>
              <a:cxnLst/>
              <a:rect l="l" t="t" r="r" b="b"/>
              <a:pathLst>
                <a:path w="234061" h="363728">
                  <a:moveTo>
                    <a:pt x="94234" y="22987"/>
                  </a:moveTo>
                  <a:lnTo>
                    <a:pt x="6096" y="322961"/>
                  </a:lnTo>
                  <a:cubicBezTo>
                    <a:pt x="0" y="345440"/>
                    <a:pt x="26924" y="361950"/>
                    <a:pt x="44323" y="346456"/>
                  </a:cubicBezTo>
                  <a:lnTo>
                    <a:pt x="117221" y="303149"/>
                  </a:lnTo>
                  <a:lnTo>
                    <a:pt x="189738" y="348107"/>
                  </a:lnTo>
                  <a:cubicBezTo>
                    <a:pt x="207010" y="363728"/>
                    <a:pt x="234061" y="347091"/>
                    <a:pt x="227965" y="324612"/>
                  </a:cubicBezTo>
                  <a:lnTo>
                    <a:pt x="139319" y="22987"/>
                  </a:lnTo>
                  <a:cubicBezTo>
                    <a:pt x="133096" y="0"/>
                    <a:pt x="100457" y="0"/>
                    <a:pt x="94234" y="22987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02E0978F-C87F-499F-AF9F-6190BCAB0FC0}"/>
                </a:ext>
              </a:extLst>
            </p:cNvPr>
            <p:cNvSpPr/>
            <p:nvPr/>
          </p:nvSpPr>
          <p:spPr>
            <a:xfrm>
              <a:off x="7695041" y="4652237"/>
              <a:ext cx="1232993" cy="1013329"/>
            </a:xfrm>
            <a:custGeom>
              <a:avLst/>
              <a:gdLst/>
              <a:ahLst/>
              <a:cxnLst/>
              <a:rect l="l" t="t" r="r" b="b"/>
              <a:pathLst>
                <a:path w="665099" h="546608">
                  <a:moveTo>
                    <a:pt x="665099" y="542036"/>
                  </a:moveTo>
                  <a:lnTo>
                    <a:pt x="537464" y="542036"/>
                  </a:lnTo>
                  <a:lnTo>
                    <a:pt x="513715" y="177419"/>
                  </a:lnTo>
                  <a:lnTo>
                    <a:pt x="395986" y="501523"/>
                  </a:lnTo>
                  <a:cubicBezTo>
                    <a:pt x="382270" y="539750"/>
                    <a:pt x="359283" y="546608"/>
                    <a:pt x="331724" y="546608"/>
                  </a:cubicBezTo>
                  <a:cubicBezTo>
                    <a:pt x="299593" y="546608"/>
                    <a:pt x="282067" y="535940"/>
                    <a:pt x="268986" y="501523"/>
                  </a:cubicBezTo>
                  <a:lnTo>
                    <a:pt x="151257" y="177419"/>
                  </a:lnTo>
                  <a:lnTo>
                    <a:pt x="128270" y="542036"/>
                  </a:lnTo>
                  <a:lnTo>
                    <a:pt x="0" y="542036"/>
                  </a:lnTo>
                  <a:lnTo>
                    <a:pt x="36703" y="100965"/>
                  </a:lnTo>
                  <a:cubicBezTo>
                    <a:pt x="43561" y="22987"/>
                    <a:pt x="86360" y="0"/>
                    <a:pt x="134620" y="0"/>
                  </a:cubicBezTo>
                  <a:cubicBezTo>
                    <a:pt x="188849" y="0"/>
                    <a:pt x="208026" y="22987"/>
                    <a:pt x="224790" y="70358"/>
                  </a:cubicBezTo>
                  <a:lnTo>
                    <a:pt x="334899" y="376174"/>
                  </a:lnTo>
                  <a:lnTo>
                    <a:pt x="445008" y="70358"/>
                  </a:lnTo>
                  <a:cubicBezTo>
                    <a:pt x="465582" y="13081"/>
                    <a:pt x="496189" y="0"/>
                    <a:pt x="538226" y="0"/>
                  </a:cubicBezTo>
                  <a:cubicBezTo>
                    <a:pt x="585597" y="0"/>
                    <a:pt x="622300" y="22225"/>
                    <a:pt x="628396" y="92456"/>
                  </a:cubicBezTo>
                  <a:close/>
                </a:path>
              </a:pathLst>
            </a:custGeom>
            <a:solidFill>
              <a:srgbClr val="FCD404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">
            <a:extLst>
              <a:ext uri="{FF2B5EF4-FFF2-40B4-BE49-F238E27FC236}">
                <a16:creationId xmlns:a16="http://schemas.microsoft.com/office/drawing/2014/main" id="{13EDB3A9-9F5B-4B29-9436-33320118CB0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47830D4D-3499-4E34-B997-54457AE121E6}"/>
              </a:ext>
            </a:extLst>
          </p:cNvPr>
          <p:cNvGrpSpPr/>
          <p:nvPr/>
        </p:nvGrpSpPr>
        <p:grpSpPr>
          <a:xfrm>
            <a:off x="9017818" y="4651819"/>
            <a:ext cx="3761641" cy="1025081"/>
            <a:chOff x="9094018" y="4630421"/>
            <a:chExt cx="3761641" cy="1025081"/>
          </a:xfrm>
        </p:grpSpPr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CC34486E-8A34-4601-9C63-97B6310B83D3}"/>
                </a:ext>
              </a:extLst>
            </p:cNvPr>
            <p:cNvSpPr/>
            <p:nvPr/>
          </p:nvSpPr>
          <p:spPr>
            <a:xfrm>
              <a:off x="9094018" y="4630421"/>
              <a:ext cx="857468" cy="992140"/>
            </a:xfrm>
            <a:custGeom>
              <a:avLst/>
              <a:gdLst/>
              <a:ahLst/>
              <a:cxnLst/>
              <a:rect l="l" t="t" r="r" b="b"/>
              <a:pathLst>
                <a:path w="462534" h="535178">
                  <a:moveTo>
                    <a:pt x="224663" y="277495"/>
                  </a:moveTo>
                  <a:cubicBezTo>
                    <a:pt x="284353" y="277495"/>
                    <a:pt x="330200" y="255270"/>
                    <a:pt x="330200" y="194183"/>
                  </a:cubicBezTo>
                  <a:cubicBezTo>
                    <a:pt x="330200" y="131445"/>
                    <a:pt x="284353" y="109347"/>
                    <a:pt x="224663" y="109347"/>
                  </a:cubicBezTo>
                  <a:lnTo>
                    <a:pt x="128397" y="109347"/>
                  </a:lnTo>
                  <a:lnTo>
                    <a:pt x="128397" y="277495"/>
                  </a:lnTo>
                  <a:close/>
                  <a:moveTo>
                    <a:pt x="249174" y="0"/>
                  </a:moveTo>
                  <a:cubicBezTo>
                    <a:pt x="378333" y="0"/>
                    <a:pt x="462534" y="64262"/>
                    <a:pt x="462534" y="194183"/>
                  </a:cubicBezTo>
                  <a:cubicBezTo>
                    <a:pt x="462534" y="321056"/>
                    <a:pt x="378460" y="386842"/>
                    <a:pt x="249174" y="386842"/>
                  </a:cubicBezTo>
                  <a:lnTo>
                    <a:pt x="128397" y="386842"/>
                  </a:lnTo>
                  <a:lnTo>
                    <a:pt x="128397" y="535178"/>
                  </a:lnTo>
                  <a:lnTo>
                    <a:pt x="0" y="53517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4D82EDEA-7B3D-42E7-85C0-A97E3B42039B}"/>
                </a:ext>
              </a:extLst>
            </p:cNvPr>
            <p:cNvSpPr/>
            <p:nvPr/>
          </p:nvSpPr>
          <p:spPr>
            <a:xfrm>
              <a:off x="9910284" y="4636757"/>
              <a:ext cx="1007678" cy="1004854"/>
            </a:xfrm>
            <a:custGeom>
              <a:avLst/>
              <a:gdLst/>
              <a:ahLst/>
              <a:cxnLst/>
              <a:rect l="l" t="t" r="r" b="b"/>
              <a:pathLst>
                <a:path w="543560" h="542036">
                  <a:moveTo>
                    <a:pt x="204089" y="327914"/>
                  </a:moveTo>
                  <a:lnTo>
                    <a:pt x="339344" y="327914"/>
                  </a:lnTo>
                  <a:lnTo>
                    <a:pt x="272034" y="116967"/>
                  </a:lnTo>
                  <a:close/>
                  <a:moveTo>
                    <a:pt x="408178" y="542036"/>
                  </a:moveTo>
                  <a:lnTo>
                    <a:pt x="374523" y="436499"/>
                  </a:lnTo>
                  <a:lnTo>
                    <a:pt x="169037" y="436499"/>
                  </a:lnTo>
                  <a:lnTo>
                    <a:pt x="135382" y="542036"/>
                  </a:lnTo>
                  <a:lnTo>
                    <a:pt x="0" y="542036"/>
                  </a:lnTo>
                  <a:lnTo>
                    <a:pt x="162052" y="87122"/>
                  </a:lnTo>
                  <a:cubicBezTo>
                    <a:pt x="188849" y="12954"/>
                    <a:pt x="220980" y="0"/>
                    <a:pt x="272161" y="0"/>
                  </a:cubicBezTo>
                  <a:cubicBezTo>
                    <a:pt x="322580" y="0"/>
                    <a:pt x="354711" y="12954"/>
                    <a:pt x="381508" y="87122"/>
                  </a:cubicBezTo>
                  <a:lnTo>
                    <a:pt x="543560" y="542036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DC9E423D-77FE-463D-934D-4CE131DC4141}"/>
                </a:ext>
              </a:extLst>
            </p:cNvPr>
            <p:cNvSpPr/>
            <p:nvPr/>
          </p:nvSpPr>
          <p:spPr>
            <a:xfrm>
              <a:off x="10940800" y="4635345"/>
              <a:ext cx="846167" cy="1020157"/>
            </a:xfrm>
            <a:custGeom>
              <a:avLst/>
              <a:gdLst/>
              <a:ahLst/>
              <a:cxnLst/>
              <a:rect l="l" t="t" r="r" b="b"/>
              <a:pathLst>
                <a:path w="456438" h="550291">
                  <a:moveTo>
                    <a:pt x="0" y="360807"/>
                  </a:moveTo>
                  <a:lnTo>
                    <a:pt x="132207" y="360807"/>
                  </a:lnTo>
                  <a:cubicBezTo>
                    <a:pt x="132207" y="422783"/>
                    <a:pt x="178816" y="444881"/>
                    <a:pt x="236982" y="444881"/>
                  </a:cubicBezTo>
                  <a:cubicBezTo>
                    <a:pt x="295910" y="444881"/>
                    <a:pt x="324104" y="427228"/>
                    <a:pt x="324104" y="389890"/>
                  </a:cubicBezTo>
                  <a:cubicBezTo>
                    <a:pt x="324104" y="351663"/>
                    <a:pt x="296544" y="337185"/>
                    <a:pt x="201041" y="314960"/>
                  </a:cubicBezTo>
                  <a:cubicBezTo>
                    <a:pt x="91694" y="288163"/>
                    <a:pt x="18288" y="260731"/>
                    <a:pt x="18288" y="150622"/>
                  </a:cubicBezTo>
                  <a:cubicBezTo>
                    <a:pt x="18288" y="46609"/>
                    <a:pt x="109220" y="0"/>
                    <a:pt x="225425" y="0"/>
                  </a:cubicBezTo>
                  <a:cubicBezTo>
                    <a:pt x="374523" y="0"/>
                    <a:pt x="437134" y="71882"/>
                    <a:pt x="437134" y="166624"/>
                  </a:cubicBezTo>
                  <a:lnTo>
                    <a:pt x="308864" y="166624"/>
                  </a:lnTo>
                  <a:cubicBezTo>
                    <a:pt x="308864" y="129159"/>
                    <a:pt x="279781" y="103124"/>
                    <a:pt x="222504" y="103124"/>
                  </a:cubicBezTo>
                  <a:cubicBezTo>
                    <a:pt x="178943" y="103124"/>
                    <a:pt x="149860" y="116840"/>
                    <a:pt x="149860" y="150495"/>
                  </a:cubicBezTo>
                  <a:cubicBezTo>
                    <a:pt x="149860" y="184912"/>
                    <a:pt x="175895" y="198628"/>
                    <a:pt x="250825" y="216281"/>
                  </a:cubicBezTo>
                  <a:cubicBezTo>
                    <a:pt x="374650" y="245364"/>
                    <a:pt x="456438" y="269748"/>
                    <a:pt x="456438" y="378333"/>
                  </a:cubicBezTo>
                  <a:cubicBezTo>
                    <a:pt x="456438" y="483870"/>
                    <a:pt x="376936" y="550291"/>
                    <a:pt x="232410" y="550291"/>
                  </a:cubicBezTo>
                  <a:cubicBezTo>
                    <a:pt x="73406" y="550291"/>
                    <a:pt x="0" y="477647"/>
                    <a:pt x="0" y="360680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27B5E179-F9F7-4AFE-8BFE-E0974E831104}"/>
                </a:ext>
              </a:extLst>
            </p:cNvPr>
            <p:cNvSpPr/>
            <p:nvPr/>
          </p:nvSpPr>
          <p:spPr>
            <a:xfrm>
              <a:off x="11860424" y="4635345"/>
              <a:ext cx="846167" cy="1020157"/>
            </a:xfrm>
            <a:custGeom>
              <a:avLst/>
              <a:gdLst/>
              <a:ahLst/>
              <a:cxnLst/>
              <a:rect l="l" t="t" r="r" b="b"/>
              <a:pathLst>
                <a:path w="456438" h="550291">
                  <a:moveTo>
                    <a:pt x="0" y="360807"/>
                  </a:moveTo>
                  <a:lnTo>
                    <a:pt x="132207" y="360807"/>
                  </a:lnTo>
                  <a:cubicBezTo>
                    <a:pt x="132207" y="422783"/>
                    <a:pt x="178816" y="444881"/>
                    <a:pt x="236982" y="444881"/>
                  </a:cubicBezTo>
                  <a:cubicBezTo>
                    <a:pt x="295910" y="444881"/>
                    <a:pt x="324104" y="427228"/>
                    <a:pt x="324104" y="389890"/>
                  </a:cubicBezTo>
                  <a:cubicBezTo>
                    <a:pt x="324104" y="351663"/>
                    <a:pt x="296545" y="337185"/>
                    <a:pt x="201041" y="314960"/>
                  </a:cubicBezTo>
                  <a:cubicBezTo>
                    <a:pt x="91694" y="288163"/>
                    <a:pt x="18288" y="260731"/>
                    <a:pt x="18288" y="150622"/>
                  </a:cubicBezTo>
                  <a:cubicBezTo>
                    <a:pt x="18288" y="46609"/>
                    <a:pt x="109220" y="0"/>
                    <a:pt x="225425" y="0"/>
                  </a:cubicBezTo>
                  <a:cubicBezTo>
                    <a:pt x="374523" y="0"/>
                    <a:pt x="437134" y="71882"/>
                    <a:pt x="437134" y="166624"/>
                  </a:cubicBezTo>
                  <a:lnTo>
                    <a:pt x="308864" y="166624"/>
                  </a:lnTo>
                  <a:cubicBezTo>
                    <a:pt x="308864" y="129159"/>
                    <a:pt x="279781" y="103124"/>
                    <a:pt x="222504" y="103124"/>
                  </a:cubicBezTo>
                  <a:cubicBezTo>
                    <a:pt x="178943" y="103124"/>
                    <a:pt x="149860" y="116840"/>
                    <a:pt x="149860" y="150495"/>
                  </a:cubicBezTo>
                  <a:cubicBezTo>
                    <a:pt x="149860" y="184912"/>
                    <a:pt x="175895" y="198628"/>
                    <a:pt x="250825" y="216281"/>
                  </a:cubicBezTo>
                  <a:cubicBezTo>
                    <a:pt x="374650" y="245364"/>
                    <a:pt x="456438" y="269748"/>
                    <a:pt x="456438" y="378333"/>
                  </a:cubicBezTo>
                  <a:cubicBezTo>
                    <a:pt x="456438" y="483870"/>
                    <a:pt x="376936" y="550291"/>
                    <a:pt x="232410" y="550291"/>
                  </a:cubicBezTo>
                  <a:cubicBezTo>
                    <a:pt x="73406" y="550291"/>
                    <a:pt x="0" y="477647"/>
                    <a:pt x="0" y="360680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81A596D2-DC9B-4276-A5AB-F6B8FFA81448}"/>
                </a:ext>
              </a:extLst>
            </p:cNvPr>
            <p:cNvSpPr/>
            <p:nvPr/>
          </p:nvSpPr>
          <p:spPr>
            <a:xfrm>
              <a:off x="9243086" y="4649471"/>
              <a:ext cx="857468" cy="992139"/>
            </a:xfrm>
            <a:custGeom>
              <a:avLst/>
              <a:gdLst/>
              <a:ahLst/>
              <a:cxnLst/>
              <a:rect l="l" t="t" r="r" b="b"/>
              <a:pathLst>
                <a:path w="462534" h="535178">
                  <a:moveTo>
                    <a:pt x="224663" y="277495"/>
                  </a:moveTo>
                  <a:cubicBezTo>
                    <a:pt x="284353" y="277495"/>
                    <a:pt x="330200" y="255270"/>
                    <a:pt x="330200" y="194183"/>
                  </a:cubicBezTo>
                  <a:cubicBezTo>
                    <a:pt x="330200" y="131445"/>
                    <a:pt x="284353" y="109347"/>
                    <a:pt x="224663" y="109347"/>
                  </a:cubicBezTo>
                  <a:lnTo>
                    <a:pt x="128397" y="109347"/>
                  </a:lnTo>
                  <a:lnTo>
                    <a:pt x="128397" y="277495"/>
                  </a:lnTo>
                  <a:close/>
                  <a:moveTo>
                    <a:pt x="249174" y="0"/>
                  </a:moveTo>
                  <a:cubicBezTo>
                    <a:pt x="378333" y="0"/>
                    <a:pt x="462534" y="64262"/>
                    <a:pt x="462534" y="194183"/>
                  </a:cubicBezTo>
                  <a:cubicBezTo>
                    <a:pt x="462534" y="321056"/>
                    <a:pt x="378460" y="386842"/>
                    <a:pt x="249174" y="386842"/>
                  </a:cubicBezTo>
                  <a:lnTo>
                    <a:pt x="128397" y="386842"/>
                  </a:lnTo>
                  <a:lnTo>
                    <a:pt x="128397" y="535178"/>
                  </a:lnTo>
                  <a:lnTo>
                    <a:pt x="0" y="535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AB0513D-5BFC-4B8B-B200-C5108ACDA6EB}"/>
                </a:ext>
              </a:extLst>
            </p:cNvPr>
            <p:cNvSpPr/>
            <p:nvPr/>
          </p:nvSpPr>
          <p:spPr>
            <a:xfrm>
              <a:off x="10059353" y="4636757"/>
              <a:ext cx="1007678" cy="1004853"/>
            </a:xfrm>
            <a:custGeom>
              <a:avLst/>
              <a:gdLst/>
              <a:ahLst/>
              <a:cxnLst/>
              <a:rect l="l" t="t" r="r" b="b"/>
              <a:pathLst>
                <a:path w="543560" h="542036">
                  <a:moveTo>
                    <a:pt x="204089" y="327914"/>
                  </a:moveTo>
                  <a:lnTo>
                    <a:pt x="339344" y="327914"/>
                  </a:lnTo>
                  <a:lnTo>
                    <a:pt x="272034" y="116967"/>
                  </a:lnTo>
                  <a:close/>
                  <a:moveTo>
                    <a:pt x="408178" y="542036"/>
                  </a:moveTo>
                  <a:lnTo>
                    <a:pt x="374523" y="436499"/>
                  </a:lnTo>
                  <a:lnTo>
                    <a:pt x="169037" y="436499"/>
                  </a:lnTo>
                  <a:lnTo>
                    <a:pt x="135382" y="542036"/>
                  </a:lnTo>
                  <a:lnTo>
                    <a:pt x="0" y="542036"/>
                  </a:lnTo>
                  <a:lnTo>
                    <a:pt x="162052" y="87122"/>
                  </a:lnTo>
                  <a:cubicBezTo>
                    <a:pt x="188849" y="12954"/>
                    <a:pt x="220980" y="0"/>
                    <a:pt x="272161" y="0"/>
                  </a:cubicBezTo>
                  <a:cubicBezTo>
                    <a:pt x="322580" y="0"/>
                    <a:pt x="354711" y="12954"/>
                    <a:pt x="381508" y="87122"/>
                  </a:cubicBezTo>
                  <a:lnTo>
                    <a:pt x="543560" y="542036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F73165A3-39E7-47E7-9456-37AC11731FCF}"/>
                </a:ext>
              </a:extLst>
            </p:cNvPr>
            <p:cNvSpPr/>
            <p:nvPr/>
          </p:nvSpPr>
          <p:spPr>
            <a:xfrm>
              <a:off x="11089868" y="4635344"/>
              <a:ext cx="846167" cy="1020157"/>
            </a:xfrm>
            <a:custGeom>
              <a:avLst/>
              <a:gdLst/>
              <a:ahLst/>
              <a:cxnLst/>
              <a:rect l="l" t="t" r="r" b="b"/>
              <a:pathLst>
                <a:path w="456438" h="550291">
                  <a:moveTo>
                    <a:pt x="0" y="360807"/>
                  </a:moveTo>
                  <a:lnTo>
                    <a:pt x="132207" y="360807"/>
                  </a:lnTo>
                  <a:cubicBezTo>
                    <a:pt x="132207" y="422783"/>
                    <a:pt x="178816" y="444881"/>
                    <a:pt x="236982" y="444881"/>
                  </a:cubicBezTo>
                  <a:cubicBezTo>
                    <a:pt x="295910" y="444881"/>
                    <a:pt x="324104" y="427228"/>
                    <a:pt x="324104" y="389890"/>
                  </a:cubicBezTo>
                  <a:cubicBezTo>
                    <a:pt x="324104" y="351663"/>
                    <a:pt x="296544" y="337185"/>
                    <a:pt x="201041" y="314960"/>
                  </a:cubicBezTo>
                  <a:cubicBezTo>
                    <a:pt x="91694" y="288163"/>
                    <a:pt x="18288" y="260731"/>
                    <a:pt x="18288" y="150622"/>
                  </a:cubicBezTo>
                  <a:cubicBezTo>
                    <a:pt x="18288" y="46609"/>
                    <a:pt x="109220" y="0"/>
                    <a:pt x="225425" y="0"/>
                  </a:cubicBezTo>
                  <a:cubicBezTo>
                    <a:pt x="374523" y="0"/>
                    <a:pt x="437134" y="71882"/>
                    <a:pt x="437134" y="166624"/>
                  </a:cubicBezTo>
                  <a:lnTo>
                    <a:pt x="308864" y="166624"/>
                  </a:lnTo>
                  <a:cubicBezTo>
                    <a:pt x="308864" y="129159"/>
                    <a:pt x="279781" y="103124"/>
                    <a:pt x="222504" y="103124"/>
                  </a:cubicBezTo>
                  <a:cubicBezTo>
                    <a:pt x="178943" y="103124"/>
                    <a:pt x="149860" y="116840"/>
                    <a:pt x="149860" y="150495"/>
                  </a:cubicBezTo>
                  <a:cubicBezTo>
                    <a:pt x="149860" y="184912"/>
                    <a:pt x="175895" y="198628"/>
                    <a:pt x="250825" y="216281"/>
                  </a:cubicBezTo>
                  <a:cubicBezTo>
                    <a:pt x="374650" y="245364"/>
                    <a:pt x="456438" y="269748"/>
                    <a:pt x="456438" y="378333"/>
                  </a:cubicBezTo>
                  <a:cubicBezTo>
                    <a:pt x="456438" y="483870"/>
                    <a:pt x="376936" y="550291"/>
                    <a:pt x="232410" y="550291"/>
                  </a:cubicBezTo>
                  <a:cubicBezTo>
                    <a:pt x="73406" y="550291"/>
                    <a:pt x="0" y="477647"/>
                    <a:pt x="0" y="360680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EA0752FB-2A2C-43DD-A33D-B43808F0C9C9}"/>
                </a:ext>
              </a:extLst>
            </p:cNvPr>
            <p:cNvSpPr/>
            <p:nvPr/>
          </p:nvSpPr>
          <p:spPr>
            <a:xfrm>
              <a:off x="12009492" y="4635344"/>
              <a:ext cx="846167" cy="1020157"/>
            </a:xfrm>
            <a:custGeom>
              <a:avLst/>
              <a:gdLst/>
              <a:ahLst/>
              <a:cxnLst/>
              <a:rect l="l" t="t" r="r" b="b"/>
              <a:pathLst>
                <a:path w="456438" h="550291">
                  <a:moveTo>
                    <a:pt x="0" y="360807"/>
                  </a:moveTo>
                  <a:lnTo>
                    <a:pt x="132207" y="360807"/>
                  </a:lnTo>
                  <a:cubicBezTo>
                    <a:pt x="132207" y="422783"/>
                    <a:pt x="178816" y="444881"/>
                    <a:pt x="236982" y="444881"/>
                  </a:cubicBezTo>
                  <a:cubicBezTo>
                    <a:pt x="295910" y="444881"/>
                    <a:pt x="324104" y="427228"/>
                    <a:pt x="324104" y="389890"/>
                  </a:cubicBezTo>
                  <a:cubicBezTo>
                    <a:pt x="324104" y="351663"/>
                    <a:pt x="296545" y="337185"/>
                    <a:pt x="201041" y="314960"/>
                  </a:cubicBezTo>
                  <a:cubicBezTo>
                    <a:pt x="91694" y="288163"/>
                    <a:pt x="18288" y="260731"/>
                    <a:pt x="18288" y="150622"/>
                  </a:cubicBezTo>
                  <a:cubicBezTo>
                    <a:pt x="18288" y="46609"/>
                    <a:pt x="109220" y="0"/>
                    <a:pt x="225425" y="0"/>
                  </a:cubicBezTo>
                  <a:cubicBezTo>
                    <a:pt x="374523" y="0"/>
                    <a:pt x="437134" y="71882"/>
                    <a:pt x="437134" y="166624"/>
                  </a:cubicBezTo>
                  <a:lnTo>
                    <a:pt x="308864" y="166624"/>
                  </a:lnTo>
                  <a:cubicBezTo>
                    <a:pt x="308864" y="129159"/>
                    <a:pt x="279781" y="103124"/>
                    <a:pt x="222504" y="103124"/>
                  </a:cubicBezTo>
                  <a:cubicBezTo>
                    <a:pt x="178943" y="103124"/>
                    <a:pt x="149860" y="116840"/>
                    <a:pt x="149860" y="150495"/>
                  </a:cubicBezTo>
                  <a:cubicBezTo>
                    <a:pt x="149860" y="184912"/>
                    <a:pt x="175895" y="198628"/>
                    <a:pt x="250825" y="216281"/>
                  </a:cubicBezTo>
                  <a:cubicBezTo>
                    <a:pt x="374650" y="245364"/>
                    <a:pt x="456438" y="269748"/>
                    <a:pt x="456438" y="378333"/>
                  </a:cubicBezTo>
                  <a:cubicBezTo>
                    <a:pt x="456438" y="483870"/>
                    <a:pt x="376936" y="550291"/>
                    <a:pt x="232410" y="550291"/>
                  </a:cubicBezTo>
                  <a:cubicBezTo>
                    <a:pt x="73406" y="550291"/>
                    <a:pt x="0" y="477647"/>
                    <a:pt x="0" y="360680"/>
                  </a:cubicBezTo>
                </a:path>
              </a:pathLst>
            </a:custGeom>
            <a:solidFill>
              <a:srgbClr val="A528FF"/>
            </a:solidFill>
          </p:spPr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74CDC453-26EB-42B2-A072-8512A9FB1F9F}"/>
              </a:ext>
            </a:extLst>
          </p:cNvPr>
          <p:cNvGrpSpPr/>
          <p:nvPr/>
        </p:nvGrpSpPr>
        <p:grpSpPr>
          <a:xfrm>
            <a:off x="5434224" y="4466005"/>
            <a:ext cx="3527178" cy="1210142"/>
            <a:chOff x="5434224" y="4466005"/>
            <a:chExt cx="3527178" cy="1210142"/>
          </a:xfrm>
        </p:grpSpPr>
        <p:sp>
          <p:nvSpPr>
            <p:cNvPr id="92" name="Freeform 4">
              <a:extLst>
                <a:ext uri="{FF2B5EF4-FFF2-40B4-BE49-F238E27FC236}">
                  <a16:creationId xmlns:a16="http://schemas.microsoft.com/office/drawing/2014/main" id="{9112B6CA-85CF-4008-BCAC-329956F10775}"/>
                </a:ext>
              </a:extLst>
            </p:cNvPr>
            <p:cNvSpPr/>
            <p:nvPr/>
          </p:nvSpPr>
          <p:spPr>
            <a:xfrm>
              <a:off x="5434224" y="4644902"/>
              <a:ext cx="1049607" cy="1031245"/>
            </a:xfrm>
            <a:custGeom>
              <a:avLst/>
              <a:gdLst/>
              <a:ahLst/>
              <a:cxnLst/>
              <a:rect l="l" t="t" r="r" b="b"/>
              <a:pathLst>
                <a:path w="588010" h="577723">
                  <a:moveTo>
                    <a:pt x="0" y="288036"/>
                  </a:moveTo>
                  <a:cubicBezTo>
                    <a:pt x="0" y="119507"/>
                    <a:pt x="115570" y="0"/>
                    <a:pt x="296037" y="0"/>
                  </a:cubicBezTo>
                  <a:cubicBezTo>
                    <a:pt x="458089" y="0"/>
                    <a:pt x="566420" y="95504"/>
                    <a:pt x="587248" y="235839"/>
                  </a:cubicBezTo>
                  <a:lnTo>
                    <a:pt x="447675" y="235839"/>
                  </a:lnTo>
                  <a:cubicBezTo>
                    <a:pt x="430022" y="162814"/>
                    <a:pt x="375539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843"/>
                    <a:pt x="199009" y="454152"/>
                    <a:pt x="296037" y="454152"/>
                  </a:cubicBezTo>
                  <a:cubicBezTo>
                    <a:pt x="375412" y="454152"/>
                    <a:pt x="430784" y="414782"/>
                    <a:pt x="447675" y="343408"/>
                  </a:cubicBezTo>
                  <a:lnTo>
                    <a:pt x="588010" y="343408"/>
                  </a:lnTo>
                  <a:cubicBezTo>
                    <a:pt x="565531" y="482981"/>
                    <a:pt x="457200" y="577723"/>
                    <a:pt x="296037" y="577723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7164FBEE-6DAF-4AB9-B0EA-A717BBCE821D}"/>
                </a:ext>
              </a:extLst>
            </p:cNvPr>
            <p:cNvSpPr/>
            <p:nvPr/>
          </p:nvSpPr>
          <p:spPr>
            <a:xfrm>
              <a:off x="6562722" y="4644902"/>
              <a:ext cx="1051194" cy="1031018"/>
            </a:xfrm>
            <a:custGeom>
              <a:avLst/>
              <a:gdLst/>
              <a:ahLst/>
              <a:cxnLst/>
              <a:rect l="l" t="t" r="r" b="b"/>
              <a:pathLst>
                <a:path w="588899" h="577596">
                  <a:moveTo>
                    <a:pt x="450088" y="289687"/>
                  </a:moveTo>
                  <a:cubicBezTo>
                    <a:pt x="450088" y="183769"/>
                    <a:pt x="394716" y="123571"/>
                    <a:pt x="296037" y="123571"/>
                  </a:cubicBezTo>
                  <a:cubicBezTo>
                    <a:pt x="198120" y="123571"/>
                    <a:pt x="138049" y="183769"/>
                    <a:pt x="138049" y="289687"/>
                  </a:cubicBezTo>
                  <a:cubicBezTo>
                    <a:pt x="138049" y="394716"/>
                    <a:pt x="198247" y="454152"/>
                    <a:pt x="296037" y="454152"/>
                  </a:cubicBezTo>
                  <a:cubicBezTo>
                    <a:pt x="394716" y="454152"/>
                    <a:pt x="450088" y="394716"/>
                    <a:pt x="450088" y="289687"/>
                  </a:cubicBezTo>
                  <a:moveTo>
                    <a:pt x="0" y="288036"/>
                  </a:moveTo>
                  <a:cubicBezTo>
                    <a:pt x="0" y="119507"/>
                    <a:pt x="115443" y="0"/>
                    <a:pt x="296037" y="0"/>
                  </a:cubicBezTo>
                  <a:cubicBezTo>
                    <a:pt x="477393" y="0"/>
                    <a:pt x="588899" y="119507"/>
                    <a:pt x="588899" y="288036"/>
                  </a:cubicBezTo>
                  <a:cubicBezTo>
                    <a:pt x="588899" y="458089"/>
                    <a:pt x="477393" y="577596"/>
                    <a:pt x="296037" y="577596"/>
                  </a:cubicBezTo>
                  <a:cubicBezTo>
                    <a:pt x="115570" y="577596"/>
                    <a:pt x="0" y="458089"/>
                    <a:pt x="0" y="288036"/>
                  </a:cubicBezTo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B0D47C84-56A2-4B4B-B716-05C09E085FAE}"/>
                </a:ext>
              </a:extLst>
            </p:cNvPr>
            <p:cNvSpPr/>
            <p:nvPr/>
          </p:nvSpPr>
          <p:spPr>
            <a:xfrm>
              <a:off x="7715476" y="4646262"/>
              <a:ext cx="1245926" cy="1023991"/>
            </a:xfrm>
            <a:custGeom>
              <a:avLst/>
              <a:gdLst/>
              <a:ahLst/>
              <a:cxnLst/>
              <a:rect l="l" t="t" r="r" b="b"/>
              <a:pathLst>
                <a:path w="697992" h="573659">
                  <a:moveTo>
                    <a:pt x="697992" y="568833"/>
                  </a:moveTo>
                  <a:lnTo>
                    <a:pt x="564007" y="568833"/>
                  </a:lnTo>
                  <a:lnTo>
                    <a:pt x="539115" y="186182"/>
                  </a:lnTo>
                  <a:lnTo>
                    <a:pt x="415544" y="526288"/>
                  </a:lnTo>
                  <a:cubicBezTo>
                    <a:pt x="401066" y="566420"/>
                    <a:pt x="377063" y="573659"/>
                    <a:pt x="348107" y="573659"/>
                  </a:cubicBezTo>
                  <a:cubicBezTo>
                    <a:pt x="314452" y="573659"/>
                    <a:pt x="295910" y="562483"/>
                    <a:pt x="282321" y="526288"/>
                  </a:cubicBezTo>
                  <a:lnTo>
                    <a:pt x="158750" y="186182"/>
                  </a:lnTo>
                  <a:lnTo>
                    <a:pt x="134620" y="568833"/>
                  </a:lnTo>
                  <a:lnTo>
                    <a:pt x="0" y="568833"/>
                  </a:lnTo>
                  <a:lnTo>
                    <a:pt x="38481" y="105918"/>
                  </a:lnTo>
                  <a:cubicBezTo>
                    <a:pt x="45720" y="24130"/>
                    <a:pt x="90678" y="0"/>
                    <a:pt x="141224" y="0"/>
                  </a:cubicBezTo>
                  <a:cubicBezTo>
                    <a:pt x="198247" y="0"/>
                    <a:pt x="218313" y="24003"/>
                    <a:pt x="235966" y="73787"/>
                  </a:cubicBezTo>
                  <a:lnTo>
                    <a:pt x="351536" y="394716"/>
                  </a:lnTo>
                  <a:lnTo>
                    <a:pt x="467106" y="73787"/>
                  </a:lnTo>
                  <a:cubicBezTo>
                    <a:pt x="488696" y="13589"/>
                    <a:pt x="520827" y="0"/>
                    <a:pt x="565023" y="0"/>
                  </a:cubicBezTo>
                  <a:cubicBezTo>
                    <a:pt x="614807" y="0"/>
                    <a:pt x="653288" y="23241"/>
                    <a:pt x="659638" y="9702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555555">
                    <a:alpha val="0"/>
                  </a:srgbClr>
                </a:gs>
              </a:gsLst>
              <a:lin ang="0"/>
            </a:gradFill>
          </p:spPr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7D6AE406-6BC6-4420-A38F-E466C45CCF28}"/>
                </a:ext>
              </a:extLst>
            </p:cNvPr>
            <p:cNvSpPr/>
            <p:nvPr/>
          </p:nvSpPr>
          <p:spPr>
            <a:xfrm>
              <a:off x="5438595" y="4651060"/>
              <a:ext cx="1038991" cy="1020627"/>
            </a:xfrm>
            <a:custGeom>
              <a:avLst/>
              <a:gdLst/>
              <a:ahLst/>
              <a:cxnLst/>
              <a:rect l="l" t="t" r="r" b="b"/>
              <a:pathLst>
                <a:path w="560451" h="550545">
                  <a:moveTo>
                    <a:pt x="0" y="274447"/>
                  </a:moveTo>
                  <a:cubicBezTo>
                    <a:pt x="0" y="113919"/>
                    <a:pt x="110109" y="0"/>
                    <a:pt x="282067" y="0"/>
                  </a:cubicBezTo>
                  <a:cubicBezTo>
                    <a:pt x="436499" y="0"/>
                    <a:pt x="539750" y="90932"/>
                    <a:pt x="559562" y="224790"/>
                  </a:cubicBezTo>
                  <a:lnTo>
                    <a:pt x="426593" y="224790"/>
                  </a:lnTo>
                  <a:cubicBezTo>
                    <a:pt x="409829" y="155194"/>
                    <a:pt x="357759" y="117729"/>
                    <a:pt x="282067" y="117729"/>
                  </a:cubicBezTo>
                  <a:cubicBezTo>
                    <a:pt x="188722" y="117729"/>
                    <a:pt x="131445" y="175133"/>
                    <a:pt x="131445" y="275971"/>
                  </a:cubicBezTo>
                  <a:cubicBezTo>
                    <a:pt x="131445" y="376174"/>
                    <a:pt x="189611" y="432689"/>
                    <a:pt x="282067" y="432689"/>
                  </a:cubicBezTo>
                  <a:cubicBezTo>
                    <a:pt x="357759" y="432689"/>
                    <a:pt x="410464" y="395224"/>
                    <a:pt x="426593" y="327152"/>
                  </a:cubicBezTo>
                  <a:lnTo>
                    <a:pt x="560451" y="327152"/>
                  </a:lnTo>
                  <a:cubicBezTo>
                    <a:pt x="539115" y="460248"/>
                    <a:pt x="435864" y="550418"/>
                    <a:pt x="282194" y="550418"/>
                  </a:cubicBezTo>
                  <a:cubicBezTo>
                    <a:pt x="110109" y="550545"/>
                    <a:pt x="0" y="436626"/>
                    <a:pt x="0" y="27444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4D36C103-076B-48F4-9F8D-5BB27E7CB1D8}"/>
                </a:ext>
              </a:extLst>
            </p:cNvPr>
            <p:cNvSpPr/>
            <p:nvPr/>
          </p:nvSpPr>
          <p:spPr>
            <a:xfrm>
              <a:off x="6555517" y="4663773"/>
              <a:ext cx="1040169" cy="1007678"/>
            </a:xfrm>
            <a:custGeom>
              <a:avLst/>
              <a:gdLst/>
              <a:ahLst/>
              <a:cxnLst/>
              <a:rect l="l" t="t" r="r" b="b"/>
              <a:pathLst>
                <a:path w="561086" h="543560">
                  <a:moveTo>
                    <a:pt x="352425" y="0"/>
                  </a:moveTo>
                  <a:lnTo>
                    <a:pt x="400685" y="164465"/>
                  </a:lnTo>
                  <a:cubicBezTo>
                    <a:pt x="419227" y="190627"/>
                    <a:pt x="428879" y="225933"/>
                    <a:pt x="428879" y="269113"/>
                  </a:cubicBezTo>
                  <a:cubicBezTo>
                    <a:pt x="428879" y="369316"/>
                    <a:pt x="376174" y="425831"/>
                    <a:pt x="282067" y="425831"/>
                  </a:cubicBezTo>
                  <a:cubicBezTo>
                    <a:pt x="188849" y="425831"/>
                    <a:pt x="131445" y="369189"/>
                    <a:pt x="131445" y="269113"/>
                  </a:cubicBezTo>
                  <a:cubicBezTo>
                    <a:pt x="131445" y="227711"/>
                    <a:pt x="141097" y="193548"/>
                    <a:pt x="159004" y="167767"/>
                  </a:cubicBezTo>
                  <a:lnTo>
                    <a:pt x="208026" y="762"/>
                  </a:lnTo>
                  <a:cubicBezTo>
                    <a:pt x="79121" y="28956"/>
                    <a:pt x="0" y="131445"/>
                    <a:pt x="0" y="267589"/>
                  </a:cubicBezTo>
                  <a:cubicBezTo>
                    <a:pt x="0" y="429641"/>
                    <a:pt x="110109" y="543560"/>
                    <a:pt x="282067" y="543560"/>
                  </a:cubicBezTo>
                  <a:cubicBezTo>
                    <a:pt x="454914" y="543560"/>
                    <a:pt x="561086" y="429641"/>
                    <a:pt x="561086" y="267589"/>
                  </a:cubicBezTo>
                  <a:cubicBezTo>
                    <a:pt x="561086" y="130175"/>
                    <a:pt x="483235" y="26797"/>
                    <a:pt x="352298" y="0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4830DEF6-5E4D-4243-8752-6A75EE01CBDF}"/>
                </a:ext>
              </a:extLst>
            </p:cNvPr>
            <p:cNvSpPr/>
            <p:nvPr/>
          </p:nvSpPr>
          <p:spPr>
            <a:xfrm>
              <a:off x="6858762" y="4466005"/>
              <a:ext cx="433914" cy="674297"/>
            </a:xfrm>
            <a:custGeom>
              <a:avLst/>
              <a:gdLst/>
              <a:ahLst/>
              <a:cxnLst/>
              <a:rect l="l" t="t" r="r" b="b"/>
              <a:pathLst>
                <a:path w="234061" h="363728">
                  <a:moveTo>
                    <a:pt x="94234" y="22987"/>
                  </a:moveTo>
                  <a:lnTo>
                    <a:pt x="6096" y="322961"/>
                  </a:lnTo>
                  <a:cubicBezTo>
                    <a:pt x="0" y="345440"/>
                    <a:pt x="26924" y="361950"/>
                    <a:pt x="44323" y="346456"/>
                  </a:cubicBezTo>
                  <a:lnTo>
                    <a:pt x="117221" y="303149"/>
                  </a:lnTo>
                  <a:lnTo>
                    <a:pt x="189738" y="348107"/>
                  </a:lnTo>
                  <a:cubicBezTo>
                    <a:pt x="207010" y="363728"/>
                    <a:pt x="234061" y="347091"/>
                    <a:pt x="227965" y="324612"/>
                  </a:cubicBezTo>
                  <a:lnTo>
                    <a:pt x="139319" y="22987"/>
                  </a:lnTo>
                  <a:cubicBezTo>
                    <a:pt x="133096" y="0"/>
                    <a:pt x="100457" y="0"/>
                    <a:pt x="94234" y="22987"/>
                  </a:cubicBezTo>
                </a:path>
              </a:pathLst>
            </a:custGeom>
            <a:solidFill>
              <a:srgbClr val="A528FF"/>
            </a:solidFill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661C8F7E-A5C1-4AD9-B830-9B863D7CDE39}"/>
                </a:ext>
              </a:extLst>
            </p:cNvPr>
            <p:cNvSpPr/>
            <p:nvPr/>
          </p:nvSpPr>
          <p:spPr>
            <a:xfrm>
              <a:off x="7695041" y="4652237"/>
              <a:ext cx="1232993" cy="1013329"/>
            </a:xfrm>
            <a:custGeom>
              <a:avLst/>
              <a:gdLst/>
              <a:ahLst/>
              <a:cxnLst/>
              <a:rect l="l" t="t" r="r" b="b"/>
              <a:pathLst>
                <a:path w="665099" h="546608">
                  <a:moveTo>
                    <a:pt x="665099" y="542036"/>
                  </a:moveTo>
                  <a:lnTo>
                    <a:pt x="537464" y="542036"/>
                  </a:lnTo>
                  <a:lnTo>
                    <a:pt x="513715" y="177419"/>
                  </a:lnTo>
                  <a:lnTo>
                    <a:pt x="395986" y="501523"/>
                  </a:lnTo>
                  <a:cubicBezTo>
                    <a:pt x="382270" y="539750"/>
                    <a:pt x="359283" y="546608"/>
                    <a:pt x="331724" y="546608"/>
                  </a:cubicBezTo>
                  <a:cubicBezTo>
                    <a:pt x="299593" y="546608"/>
                    <a:pt x="282067" y="535940"/>
                    <a:pt x="268986" y="501523"/>
                  </a:cubicBezTo>
                  <a:lnTo>
                    <a:pt x="151257" y="177419"/>
                  </a:lnTo>
                  <a:lnTo>
                    <a:pt x="128270" y="542036"/>
                  </a:lnTo>
                  <a:lnTo>
                    <a:pt x="0" y="542036"/>
                  </a:lnTo>
                  <a:lnTo>
                    <a:pt x="36703" y="100965"/>
                  </a:lnTo>
                  <a:cubicBezTo>
                    <a:pt x="43561" y="22987"/>
                    <a:pt x="86360" y="0"/>
                    <a:pt x="134620" y="0"/>
                  </a:cubicBezTo>
                  <a:cubicBezTo>
                    <a:pt x="188849" y="0"/>
                    <a:pt x="208026" y="22987"/>
                    <a:pt x="224790" y="70358"/>
                  </a:cubicBezTo>
                  <a:lnTo>
                    <a:pt x="334899" y="376174"/>
                  </a:lnTo>
                  <a:lnTo>
                    <a:pt x="445008" y="70358"/>
                  </a:lnTo>
                  <a:cubicBezTo>
                    <a:pt x="465582" y="13081"/>
                    <a:pt x="496189" y="0"/>
                    <a:pt x="538226" y="0"/>
                  </a:cubicBezTo>
                  <a:cubicBezTo>
                    <a:pt x="585597" y="0"/>
                    <a:pt x="622300" y="22225"/>
                    <a:pt x="628396" y="92456"/>
                  </a:cubicBezTo>
                  <a:close/>
                </a:path>
              </a:pathLst>
            </a:custGeom>
            <a:solidFill>
              <a:srgbClr val="FCD404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flipH="1">
            <a:off x="2230696" y="3222505"/>
            <a:ext cx="3360324" cy="3360324"/>
            <a:chOff x="63500" y="63500"/>
            <a:chExt cx="1130300" cy="1130300"/>
          </a:xfrm>
        </p:grpSpPr>
        <p:sp>
          <p:nvSpPr>
            <p:cNvPr id="4" name="Freeform 4">
              <a:hlinkClick r:id="rId4" tooltip="https://www.linkedin.com/in/augusto-giannattasio-lopes/"/>
            </p:cNvPr>
            <p:cNvSpPr/>
            <p:nvPr/>
          </p:nvSpPr>
          <p:spPr>
            <a:xfrm>
              <a:off x="63500" y="63500"/>
              <a:ext cx="1130300" cy="1130300"/>
            </a:xfrm>
            <a:custGeom>
              <a:avLst/>
              <a:gdLst/>
              <a:ahLst/>
              <a:cxnLst/>
              <a:rect l="l" t="t" r="r" b="b"/>
              <a:pathLst>
                <a:path w="1130300" h="1130300">
                  <a:moveTo>
                    <a:pt x="1130300" y="0"/>
                  </a:moveTo>
                  <a:lnTo>
                    <a:pt x="889000" y="571500"/>
                  </a:lnTo>
                  <a:lnTo>
                    <a:pt x="1130300" y="1130300"/>
                  </a:lnTo>
                  <a:lnTo>
                    <a:pt x="254000" y="1130300"/>
                  </a:lnTo>
                  <a:lnTo>
                    <a:pt x="0" y="571500"/>
                  </a:lnTo>
                  <a:lnTo>
                    <a:pt x="254000" y="0"/>
                  </a:lnTo>
                  <a:close/>
                </a:path>
              </a:pathLst>
            </a:custGeom>
            <a:blipFill>
              <a:blip r:embed="rId5"/>
              <a:stretch>
                <a:fillRect l="-5617" t="-5617" r="5617" b="5617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858376" y="6482587"/>
            <a:ext cx="41049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AUGUSTO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 GIANNATTASIO</a:t>
            </a:r>
            <a:endParaRPr lang="en-US" sz="2500" b="1" dirty="0">
              <a:solidFill>
                <a:schemeClr val="bg1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4" tooltip="https://www.linkedin.com/in/augusto-giannattasio-lopes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8376" y="7617833"/>
            <a:ext cx="4104965" cy="40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893BC3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RM 565617</a:t>
            </a:r>
            <a:endParaRPr lang="en-US" sz="2500" b="1" dirty="0">
              <a:solidFill>
                <a:srgbClr val="893BC3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4" tooltip="https://www.linkedin.com/in/augusto-giannattasio-lopes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 flipH="1">
            <a:off x="5699142" y="3222505"/>
            <a:ext cx="3360324" cy="3360324"/>
            <a:chOff x="63500" y="63500"/>
            <a:chExt cx="1130300" cy="1130300"/>
          </a:xfrm>
        </p:grpSpPr>
        <p:sp>
          <p:nvSpPr>
            <p:cNvPr id="8" name="Freeform 8">
              <a:hlinkClick r:id="rId6" tooltip="https://www.linkedin.com/in/mike-rubim-155735130/"/>
            </p:cNvPr>
            <p:cNvSpPr/>
            <p:nvPr/>
          </p:nvSpPr>
          <p:spPr>
            <a:xfrm>
              <a:off x="63500" y="63500"/>
              <a:ext cx="1130300" cy="1130300"/>
            </a:xfrm>
            <a:custGeom>
              <a:avLst/>
              <a:gdLst/>
              <a:ahLst/>
              <a:cxnLst/>
              <a:rect l="l" t="t" r="r" b="b"/>
              <a:pathLst>
                <a:path w="1130300" h="1130300">
                  <a:moveTo>
                    <a:pt x="1130300" y="0"/>
                  </a:moveTo>
                  <a:lnTo>
                    <a:pt x="889000" y="571500"/>
                  </a:lnTo>
                  <a:lnTo>
                    <a:pt x="1130300" y="1130300"/>
                  </a:lnTo>
                  <a:lnTo>
                    <a:pt x="254000" y="1130300"/>
                  </a:lnTo>
                  <a:lnTo>
                    <a:pt x="0" y="571500"/>
                  </a:lnTo>
                  <a:lnTo>
                    <a:pt x="254000" y="0"/>
                  </a:lnTo>
                  <a:close/>
                </a:path>
              </a:pathLst>
            </a:custGeom>
            <a:blipFill>
              <a:blip r:embed="rId7"/>
              <a:stretch>
                <a:fillRect l="-5617" t="-5617" r="5617" b="5617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5326822" y="6482587"/>
            <a:ext cx="41049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MIKE LUCIO 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RUBIM</a:t>
            </a:r>
            <a:endParaRPr lang="en-US" sz="2500" b="1" dirty="0">
              <a:solidFill>
                <a:schemeClr val="bg1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6" tooltip="https://www.linkedin.com/in/mike-rubim-155735130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26822" y="7617833"/>
            <a:ext cx="4104965" cy="40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893BC3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RM 561888</a:t>
            </a:r>
            <a:endParaRPr lang="en-US" sz="2500" b="1" dirty="0">
              <a:solidFill>
                <a:srgbClr val="893BC3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6" tooltip="https://www.linkedin.com/in/mike-rubim-155735130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 flipH="1">
            <a:off x="9116580" y="3222505"/>
            <a:ext cx="3360324" cy="3360324"/>
            <a:chOff x="63500" y="63500"/>
            <a:chExt cx="1130300" cy="1130300"/>
          </a:xfrm>
        </p:grpSpPr>
        <p:sp>
          <p:nvSpPr>
            <p:cNvPr id="12" name="Freeform 12">
              <a:hlinkClick r:id="rId8" tooltip="https://www.linkedin.com/in/paulo-tudini/"/>
            </p:cNvPr>
            <p:cNvSpPr/>
            <p:nvPr/>
          </p:nvSpPr>
          <p:spPr>
            <a:xfrm>
              <a:off x="63500" y="63500"/>
              <a:ext cx="1130300" cy="1130300"/>
            </a:xfrm>
            <a:custGeom>
              <a:avLst/>
              <a:gdLst/>
              <a:ahLst/>
              <a:cxnLst/>
              <a:rect l="l" t="t" r="r" b="b"/>
              <a:pathLst>
                <a:path w="1130300" h="1130300">
                  <a:moveTo>
                    <a:pt x="1130300" y="0"/>
                  </a:moveTo>
                  <a:lnTo>
                    <a:pt x="889000" y="571500"/>
                  </a:lnTo>
                  <a:lnTo>
                    <a:pt x="1130300" y="1130300"/>
                  </a:lnTo>
                  <a:lnTo>
                    <a:pt x="254000" y="1130300"/>
                  </a:lnTo>
                  <a:lnTo>
                    <a:pt x="0" y="571500"/>
                  </a:lnTo>
                  <a:lnTo>
                    <a:pt x="254000" y="0"/>
                  </a:lnTo>
                  <a:close/>
                </a:path>
              </a:pathLst>
            </a:custGeom>
            <a:blipFill>
              <a:blip r:embed="rId9"/>
              <a:stretch>
                <a:fillRect l="-5617" t="-5617" r="5617" b="5617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8744260" y="6482587"/>
            <a:ext cx="41049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PAULO GURGEL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TUDINI</a:t>
            </a:r>
            <a:endParaRPr lang="en-US" sz="2500" b="1" dirty="0">
              <a:solidFill>
                <a:schemeClr val="bg1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8" tooltip="https://www.linkedin.com/in/paulo-tudini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744260" y="7617833"/>
            <a:ext cx="4104965" cy="40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893BC3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RM 564418</a:t>
            </a:r>
            <a:endParaRPr lang="en-US" sz="2500" b="1" dirty="0">
              <a:solidFill>
                <a:srgbClr val="893BC3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8" tooltip="https://www.linkedin.com/in/paulo-tudini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 flipH="1">
            <a:off x="12515005" y="3222505"/>
            <a:ext cx="3360324" cy="3360324"/>
            <a:chOff x="63500" y="63500"/>
            <a:chExt cx="1130300" cy="1130300"/>
          </a:xfrm>
        </p:grpSpPr>
        <p:sp>
          <p:nvSpPr>
            <p:cNvPr id="16" name="Freeform 16">
              <a:hlinkClick r:id="rId10" tooltip="https://www.linkedin.com/in/pedro-pereira-8334a9211/"/>
            </p:cNvPr>
            <p:cNvSpPr/>
            <p:nvPr/>
          </p:nvSpPr>
          <p:spPr>
            <a:xfrm>
              <a:off x="63500" y="63500"/>
              <a:ext cx="1130300" cy="1130300"/>
            </a:xfrm>
            <a:custGeom>
              <a:avLst/>
              <a:gdLst/>
              <a:ahLst/>
              <a:cxnLst/>
              <a:rect l="l" t="t" r="r" b="b"/>
              <a:pathLst>
                <a:path w="1130300" h="1130300">
                  <a:moveTo>
                    <a:pt x="1130300" y="0"/>
                  </a:moveTo>
                  <a:lnTo>
                    <a:pt x="889000" y="571500"/>
                  </a:lnTo>
                  <a:lnTo>
                    <a:pt x="1130300" y="1130300"/>
                  </a:lnTo>
                  <a:lnTo>
                    <a:pt x="254000" y="1130300"/>
                  </a:lnTo>
                  <a:lnTo>
                    <a:pt x="0" y="571500"/>
                  </a:lnTo>
                  <a:lnTo>
                    <a:pt x="254000" y="0"/>
                  </a:lnTo>
                  <a:close/>
                </a:path>
              </a:pathLst>
            </a:custGeom>
            <a:blipFill>
              <a:blip r:embed="rId11"/>
              <a:stretch>
                <a:fillRect l="-5617" t="-5617" r="5617" b="5617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2142685" y="6482587"/>
            <a:ext cx="410496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PEDRO</a:t>
            </a:r>
          </a:p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PEREIRA</a:t>
            </a:r>
            <a:endParaRPr lang="en-US" sz="2500" b="1" dirty="0">
              <a:solidFill>
                <a:schemeClr val="bg1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10" tooltip="https://www.linkedin.com/in/pedro-pereira-8334a9211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142685" y="7617833"/>
            <a:ext cx="4104965" cy="40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893BC3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RM 561520</a:t>
            </a:r>
            <a:endParaRPr lang="en-US" sz="2500" b="1" dirty="0">
              <a:solidFill>
                <a:srgbClr val="893BC3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  <a:hlinkClick r:id="rId10" tooltip="https://www.linkedin.com/in/pedro-pereira-8334a9211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920967" y="621015"/>
            <a:ext cx="6928258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115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OBRIGADO!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10258" y="2262004"/>
            <a:ext cx="5149676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FCD404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INTEGRANTES DO GRUPO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0629" y="9605311"/>
            <a:ext cx="17326742" cy="40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</a:pPr>
            <a:r>
              <a:rPr lang="en-US" sz="24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FIAP - DATA SCIENCE - TURMA 1TSCPX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228275" y="7538356"/>
            <a:ext cx="14321306" cy="1170084"/>
            <a:chOff x="0" y="0"/>
            <a:chExt cx="3771867" cy="3081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1867" cy="308170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771867" cy="355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9"/>
                </a:lnSpc>
              </a:pPr>
              <a:endParaRPr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835460" y="2945782"/>
            <a:ext cx="12617081" cy="3425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7"/>
              </a:lnSpc>
            </a:pPr>
            <a:r>
              <a:rPr lang="pt-BR" sz="6519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Nosso compromisso é gerar valor nos dados para transformar a sua empresa.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96841" y="7554476"/>
            <a:ext cx="13806045" cy="966547"/>
          </a:xfrm>
          <a:prstGeom prst="rect">
            <a:avLst/>
          </a:prstGeom>
          <a:noFill/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pt-BR" sz="6006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A</a:t>
            </a:r>
            <a:r>
              <a:rPr lang="pt-BR" sz="6006" b="1" dirty="0">
                <a:solidFill>
                  <a:srgbClr val="FCD404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 Com</a:t>
            </a:r>
            <a:r>
              <a:rPr lang="pt-BR" sz="6006" b="1" dirty="0">
                <a:solidFill>
                  <a:srgbClr val="FCD404"/>
                </a:solidFill>
                <a:latin typeface="Bahnschrift SemiBold SemiConden" panose="020B0502040204020203" pitchFamily="34" charset="0"/>
                <a:sym typeface="Carbona Test Bold"/>
              </a:rPr>
              <a:t>Pass</a:t>
            </a:r>
            <a:r>
              <a:rPr lang="pt-BR" sz="6006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 aponta na direção certa.</a:t>
            </a: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5E1D0E4-12F9-447B-BFEB-F334B979EE0D}"/>
              </a:ext>
            </a:extLst>
          </p:cNvPr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1DE4E60-C7BA-40B9-9A45-20AA1F9C01B9}"/>
                </a:ext>
              </a:extLst>
            </p:cNvPr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2BCF4-3C90-4496-A326-EA83CD1146EC}"/>
                </a:ext>
              </a:extLst>
            </p:cNvPr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24EC0DE-CCCB-4ABC-8696-3128FD9447E2}"/>
                </a:ext>
              </a:extLst>
            </p:cNvPr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5C19D45A-F341-4877-AE38-5E7454956B66}"/>
                </a:ext>
              </a:extLst>
            </p:cNvPr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1640F4A-77BA-46E2-B45E-FEA235C97C42}"/>
                </a:ext>
              </a:extLst>
            </p:cNvPr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475AF9E-BA59-42CB-A3E2-337288B83FC6}"/>
                </a:ext>
              </a:extLst>
            </p:cNvPr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8CA041A-1FEF-4C42-896F-5A1CC27C3F91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3" name="Group 3"/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6" name="TextBox 6"/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8" name="Freeform 8"/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9" name="TextBox 9"/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10" name="TextBox 10"/>
            <p:cNvSpPr txBox="1"/>
            <p:nvPr/>
          </p:nvSpPr>
          <p:spPr>
            <a:xfrm>
              <a:off x="5407943" y="611110"/>
              <a:ext cx="7472114" cy="123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614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Nosso</a:t>
              </a:r>
              <a:r>
                <a:rPr lang="en-US" sz="7614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 </a:t>
              </a:r>
              <a:r>
                <a:rPr lang="pt-BR" sz="7614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Objetivo</a:t>
              </a:r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sp>
        <p:nvSpPr>
          <p:cNvPr id="30" name="TextBox 18">
            <a:extLst>
              <a:ext uri="{FF2B5EF4-FFF2-40B4-BE49-F238E27FC236}">
                <a16:creationId xmlns:a16="http://schemas.microsoft.com/office/drawing/2014/main" id="{99B6B7FA-F7C5-44D1-A99A-897D5C134640}"/>
              </a:ext>
            </a:extLst>
          </p:cNvPr>
          <p:cNvSpPr txBox="1"/>
          <p:nvPr/>
        </p:nvSpPr>
        <p:spPr>
          <a:xfrm>
            <a:off x="1944000" y="3191453"/>
            <a:ext cx="14400000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04"/>
              </a:lnSpc>
            </a:pPr>
            <a:r>
              <a:rPr lang="pt-BR" sz="5499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Gerar valor com dados, tendo como desafio contribuir com a ClickBus na</a:t>
            </a:r>
            <a:endParaRPr lang="pt-BR" sz="4100" b="1" dirty="0">
              <a:solidFill>
                <a:srgbClr val="FFFFFF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1BD01193-8D11-41F4-AE74-31EFB82D5FF8}"/>
              </a:ext>
            </a:extLst>
          </p:cNvPr>
          <p:cNvSpPr txBox="1"/>
          <p:nvPr/>
        </p:nvSpPr>
        <p:spPr>
          <a:xfrm>
            <a:off x="1944000" y="5234540"/>
            <a:ext cx="14400000" cy="2739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5197" lvl="1" indent="-442599" algn="ctr">
              <a:lnSpc>
                <a:spcPct val="150000"/>
              </a:lnSpc>
              <a:buAutoNum type="arabicPeriod"/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Classificação de clientes por perfis</a:t>
            </a:r>
          </a:p>
          <a:p>
            <a:pPr marL="885197" lvl="1" indent="-442599" algn="ctr">
              <a:lnSpc>
                <a:spcPct val="150000"/>
              </a:lnSpc>
              <a:buFontTx/>
              <a:buAutoNum type="arabicPeriod"/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Previsão da próxima compra de passagem</a:t>
            </a:r>
          </a:p>
          <a:p>
            <a:pPr marL="885197" lvl="1" indent="-442599" algn="ctr">
              <a:lnSpc>
                <a:spcPct val="150000"/>
              </a:lnSpc>
              <a:buAutoNum type="arabicPeriod"/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Previsão do próximo destino de viagem de ônibus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4" name="Freeform 4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842949" y="3371475"/>
            <a:ext cx="144000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0"/>
              </a:lnSpc>
            </a:pPr>
            <a:r>
              <a:rPr lang="pt-BR" sz="5000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Um ecossistema integrado e adaptável para os desafios diários. Para isso utilizamos</a:t>
            </a:r>
            <a:endParaRPr lang="pt-BR" sz="5000" b="1" dirty="0">
              <a:solidFill>
                <a:srgbClr val="FFFF00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2633CC41-C046-43F0-967C-38A1319A6A87}"/>
              </a:ext>
            </a:extLst>
          </p:cNvPr>
          <p:cNvSpPr/>
          <p:nvPr/>
        </p:nvSpPr>
        <p:spPr>
          <a:xfrm>
            <a:off x="1842949" y="5905500"/>
            <a:ext cx="3715325" cy="15696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6DE8DA00-098A-40CE-B480-4B47FA8A6C8C}"/>
              </a:ext>
            </a:extLst>
          </p:cNvPr>
          <p:cNvSpPr/>
          <p:nvPr/>
        </p:nvSpPr>
        <p:spPr>
          <a:xfrm>
            <a:off x="7185286" y="5905500"/>
            <a:ext cx="3715325" cy="156966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1E782D76-02B1-4167-B277-A0FEF2FD7D6A}"/>
              </a:ext>
            </a:extLst>
          </p:cNvPr>
          <p:cNvSpPr/>
          <p:nvPr/>
        </p:nvSpPr>
        <p:spPr>
          <a:xfrm>
            <a:off x="12527624" y="5905500"/>
            <a:ext cx="3715325" cy="15696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943C5755-9537-41A8-A86E-DF64B5453C16}"/>
              </a:ext>
            </a:extLst>
          </p:cNvPr>
          <p:cNvSpPr txBox="1"/>
          <p:nvPr/>
        </p:nvSpPr>
        <p:spPr>
          <a:xfrm>
            <a:off x="2249536" y="7476888"/>
            <a:ext cx="2902150" cy="841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2598" lvl="1">
              <a:lnSpc>
                <a:spcPct val="150000"/>
              </a:lnSpc>
            </a:pP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1. Perfil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710EDBA-0F55-43CA-815F-4DD27452FAFD}"/>
              </a:ext>
            </a:extLst>
          </p:cNvPr>
          <p:cNvSpPr txBox="1"/>
          <p:nvPr/>
        </p:nvSpPr>
        <p:spPr>
          <a:xfrm>
            <a:off x="7439105" y="7476888"/>
            <a:ext cx="3207686" cy="841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2598" lvl="1">
              <a:lnSpc>
                <a:spcPct val="150000"/>
              </a:lnSpc>
            </a:pPr>
            <a:r>
              <a:rPr lang="en-US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2</a:t>
            </a: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. Compra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22D2FF66-2255-4B97-82A7-FD4A53519EA3}"/>
              </a:ext>
            </a:extLst>
          </p:cNvPr>
          <p:cNvSpPr txBox="1"/>
          <p:nvPr/>
        </p:nvSpPr>
        <p:spPr>
          <a:xfrm>
            <a:off x="12731615" y="7476888"/>
            <a:ext cx="3207686" cy="8412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2598" lvl="1">
              <a:lnSpc>
                <a:spcPct val="150000"/>
              </a:lnSpc>
            </a:pPr>
            <a:r>
              <a:rPr lang="en-US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3. </a:t>
            </a:r>
            <a:r>
              <a:rPr lang="pt-BR" sz="4100" b="1" dirty="0">
                <a:solidFill>
                  <a:srgbClr val="FFFFFF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Destino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CE59ADB-9B24-4262-88DD-6EC8F7FF5080}"/>
              </a:ext>
            </a:extLst>
          </p:cNvPr>
          <p:cNvSpPr txBox="1"/>
          <p:nvPr/>
        </p:nvSpPr>
        <p:spPr>
          <a:xfrm>
            <a:off x="2388616" y="6351094"/>
            <a:ext cx="262398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K-Means</a:t>
            </a:r>
            <a:endParaRPr lang="pt-BR" sz="41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E379DC-01DE-4E7B-ACB2-AE64A50A894D}"/>
              </a:ext>
            </a:extLst>
          </p:cNvPr>
          <p:cNvSpPr txBox="1"/>
          <p:nvPr/>
        </p:nvSpPr>
        <p:spPr>
          <a:xfrm>
            <a:off x="7703918" y="5905500"/>
            <a:ext cx="258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noProof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LightGBM</a:t>
            </a:r>
          </a:p>
          <a:p>
            <a:pPr algn="ctr"/>
            <a:r>
              <a:rPr lang="en-US" sz="3200" noProof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XGBoost</a:t>
            </a:r>
          </a:p>
          <a:p>
            <a:pPr algn="ctr"/>
            <a:r>
              <a:rPr lang="en-US" sz="3200" noProof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CatBoost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2BA4FD9-68CD-4DA5-8BE2-3C2A6CDC3DC6}"/>
              </a:ext>
            </a:extLst>
          </p:cNvPr>
          <p:cNvSpPr txBox="1"/>
          <p:nvPr/>
        </p:nvSpPr>
        <p:spPr>
          <a:xfrm>
            <a:off x="12902699" y="6351094"/>
            <a:ext cx="2965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noProof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LightGBM</a:t>
            </a:r>
            <a:endParaRPr lang="pt-BR" sz="41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A204A48-BD25-4880-B9CE-B2687E82923A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42" name="Group 3">
              <a:extLst>
                <a:ext uri="{FF2B5EF4-FFF2-40B4-BE49-F238E27FC236}">
                  <a16:creationId xmlns:a16="http://schemas.microsoft.com/office/drawing/2014/main" id="{5DF71B3D-5AD3-4FA4-865A-D8237D812081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8C6258B6-246E-438A-A916-C498B0875D84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id="{9578CD71-B4A9-4BEF-B263-5B706C2BC7E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48" name="TextBox 6">
                  <a:extLst>
                    <a:ext uri="{FF2B5EF4-FFF2-40B4-BE49-F238E27FC236}">
                      <a16:creationId xmlns:a16="http://schemas.microsoft.com/office/drawing/2014/main" id="{4A939C10-5DC8-48A3-A140-9008225FD47A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44" name="Group 7">
                <a:extLst>
                  <a:ext uri="{FF2B5EF4-FFF2-40B4-BE49-F238E27FC236}">
                    <a16:creationId xmlns:a16="http://schemas.microsoft.com/office/drawing/2014/main" id="{055B8456-E219-4617-971E-0F53CE3F5B94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45" name="Freeform 8">
                  <a:extLst>
                    <a:ext uri="{FF2B5EF4-FFF2-40B4-BE49-F238E27FC236}">
                      <a16:creationId xmlns:a16="http://schemas.microsoft.com/office/drawing/2014/main" id="{056C2E6D-2D68-4ADA-A494-73BBA42B3A1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46" name="TextBox 9">
                  <a:extLst>
                    <a:ext uri="{FF2B5EF4-FFF2-40B4-BE49-F238E27FC236}">
                      <a16:creationId xmlns:a16="http://schemas.microsoft.com/office/drawing/2014/main" id="{B9D4230A-6BCA-4C59-AEB8-6F44C6416B75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5C75339D-89C3-43FD-B2FC-39FCEABE9CDA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3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614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Proposta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1" name="Freeform 11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sp>
        <p:nvSpPr>
          <p:cNvPr id="23" name="Freeform 4">
            <a:extLst>
              <a:ext uri="{FF2B5EF4-FFF2-40B4-BE49-F238E27FC236}">
                <a16:creationId xmlns:a16="http://schemas.microsoft.com/office/drawing/2014/main" id="{DEF6681B-DA05-4EA8-9024-F3B1E0857B5F}"/>
              </a:ext>
            </a:extLst>
          </p:cNvPr>
          <p:cNvSpPr/>
          <p:nvPr/>
        </p:nvSpPr>
        <p:spPr>
          <a:xfrm>
            <a:off x="780064" y="2614156"/>
            <a:ext cx="4526828" cy="4680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A599FAD-661D-4323-9522-37ACE7359C45}"/>
              </a:ext>
            </a:extLst>
          </p:cNvPr>
          <p:cNvSpPr txBox="1"/>
          <p:nvPr/>
        </p:nvSpPr>
        <p:spPr>
          <a:xfrm>
            <a:off x="1731483" y="2543681"/>
            <a:ext cx="262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Perfil 1</a:t>
            </a:r>
          </a:p>
        </p:txBody>
      </p:sp>
      <p:sp>
        <p:nvSpPr>
          <p:cNvPr id="46" name="Freeform 4">
            <a:extLst>
              <a:ext uri="{FF2B5EF4-FFF2-40B4-BE49-F238E27FC236}">
                <a16:creationId xmlns:a16="http://schemas.microsoft.com/office/drawing/2014/main" id="{2EBCE763-CB70-48E9-8111-740E36569C6D}"/>
              </a:ext>
            </a:extLst>
          </p:cNvPr>
          <p:cNvSpPr/>
          <p:nvPr/>
        </p:nvSpPr>
        <p:spPr>
          <a:xfrm>
            <a:off x="780064" y="3082155"/>
            <a:ext cx="4526828" cy="2357126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6E3FFA41-C6F1-4752-BA85-848BB6909AFF}"/>
              </a:ext>
            </a:extLst>
          </p:cNvPr>
          <p:cNvSpPr/>
          <p:nvPr/>
        </p:nvSpPr>
        <p:spPr>
          <a:xfrm>
            <a:off x="6880587" y="2614156"/>
            <a:ext cx="4526828" cy="4680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97D4352-E9C8-4243-AFAC-BA94F5C4658E}"/>
              </a:ext>
            </a:extLst>
          </p:cNvPr>
          <p:cNvSpPr txBox="1"/>
          <p:nvPr/>
        </p:nvSpPr>
        <p:spPr>
          <a:xfrm>
            <a:off x="7832006" y="2543681"/>
            <a:ext cx="262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Perfil 2</a:t>
            </a:r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51DAE0A9-9293-41A1-B7DB-121540ADD5F9}"/>
              </a:ext>
            </a:extLst>
          </p:cNvPr>
          <p:cNvSpPr/>
          <p:nvPr/>
        </p:nvSpPr>
        <p:spPr>
          <a:xfrm>
            <a:off x="6880587" y="3082155"/>
            <a:ext cx="4526828" cy="2357126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9EDFB260-9C41-4B78-91F9-83B304E6971C}"/>
              </a:ext>
            </a:extLst>
          </p:cNvPr>
          <p:cNvSpPr/>
          <p:nvPr/>
        </p:nvSpPr>
        <p:spPr>
          <a:xfrm>
            <a:off x="12981110" y="2614156"/>
            <a:ext cx="4526828" cy="4680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86C47E2-CD2A-4190-9E46-FBE7C751006E}"/>
              </a:ext>
            </a:extLst>
          </p:cNvPr>
          <p:cNvSpPr txBox="1"/>
          <p:nvPr/>
        </p:nvSpPr>
        <p:spPr>
          <a:xfrm>
            <a:off x="13932529" y="2543681"/>
            <a:ext cx="262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Perfil 3</a:t>
            </a:r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AC226111-5CBD-4D37-8E85-EE4C174537BD}"/>
              </a:ext>
            </a:extLst>
          </p:cNvPr>
          <p:cNvSpPr/>
          <p:nvPr/>
        </p:nvSpPr>
        <p:spPr>
          <a:xfrm>
            <a:off x="12981110" y="3082155"/>
            <a:ext cx="4526828" cy="2357126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0" name="Freeform 4">
            <a:extLst>
              <a:ext uri="{FF2B5EF4-FFF2-40B4-BE49-F238E27FC236}">
                <a16:creationId xmlns:a16="http://schemas.microsoft.com/office/drawing/2014/main" id="{4842017B-2CED-429D-95C8-F699FD12AEDD}"/>
              </a:ext>
            </a:extLst>
          </p:cNvPr>
          <p:cNvSpPr/>
          <p:nvPr/>
        </p:nvSpPr>
        <p:spPr>
          <a:xfrm>
            <a:off x="780064" y="6286376"/>
            <a:ext cx="4526828" cy="4680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58DC7FF-2CCE-4F4F-AB4E-88E392A6A05B}"/>
              </a:ext>
            </a:extLst>
          </p:cNvPr>
          <p:cNvSpPr txBox="1"/>
          <p:nvPr/>
        </p:nvSpPr>
        <p:spPr>
          <a:xfrm>
            <a:off x="1731483" y="6215901"/>
            <a:ext cx="262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Perfil 4</a:t>
            </a:r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2879EEE6-B2CE-4A28-803D-306BD9F4CE1C}"/>
              </a:ext>
            </a:extLst>
          </p:cNvPr>
          <p:cNvSpPr/>
          <p:nvPr/>
        </p:nvSpPr>
        <p:spPr>
          <a:xfrm>
            <a:off x="780064" y="6754375"/>
            <a:ext cx="4526828" cy="2357126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E79001AF-E0E4-47E3-867F-16C9133DE1BE}"/>
              </a:ext>
            </a:extLst>
          </p:cNvPr>
          <p:cNvSpPr/>
          <p:nvPr/>
        </p:nvSpPr>
        <p:spPr>
          <a:xfrm>
            <a:off x="6880587" y="6286376"/>
            <a:ext cx="4526828" cy="4680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53D4640-C657-40A7-A18C-0B201984C7BF}"/>
              </a:ext>
            </a:extLst>
          </p:cNvPr>
          <p:cNvSpPr txBox="1"/>
          <p:nvPr/>
        </p:nvSpPr>
        <p:spPr>
          <a:xfrm>
            <a:off x="7832006" y="6215901"/>
            <a:ext cx="262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Perfil 5</a:t>
            </a: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0FD917E3-B864-456D-A645-B9E92088C4FD}"/>
              </a:ext>
            </a:extLst>
          </p:cNvPr>
          <p:cNvSpPr/>
          <p:nvPr/>
        </p:nvSpPr>
        <p:spPr>
          <a:xfrm>
            <a:off x="6880587" y="6754375"/>
            <a:ext cx="4526828" cy="2357126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6" name="Freeform 4">
            <a:extLst>
              <a:ext uri="{FF2B5EF4-FFF2-40B4-BE49-F238E27FC236}">
                <a16:creationId xmlns:a16="http://schemas.microsoft.com/office/drawing/2014/main" id="{DDCB34CD-D3C6-4553-8CD4-32B731CCA7B1}"/>
              </a:ext>
            </a:extLst>
          </p:cNvPr>
          <p:cNvSpPr/>
          <p:nvPr/>
        </p:nvSpPr>
        <p:spPr>
          <a:xfrm>
            <a:off x="12981110" y="6286376"/>
            <a:ext cx="4526828" cy="468000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rgbClr val="A528FF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8210A9B-9148-4D32-BCE6-C627A7DAAA66}"/>
              </a:ext>
            </a:extLst>
          </p:cNvPr>
          <p:cNvSpPr txBox="1"/>
          <p:nvPr/>
        </p:nvSpPr>
        <p:spPr>
          <a:xfrm>
            <a:off x="13932529" y="6215901"/>
            <a:ext cx="262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Perfil 6</a:t>
            </a:r>
          </a:p>
        </p:txBody>
      </p:sp>
      <p:sp>
        <p:nvSpPr>
          <p:cNvPr id="78" name="Freeform 4">
            <a:extLst>
              <a:ext uri="{FF2B5EF4-FFF2-40B4-BE49-F238E27FC236}">
                <a16:creationId xmlns:a16="http://schemas.microsoft.com/office/drawing/2014/main" id="{294060A9-86A1-4D35-A57B-DA978D84E25A}"/>
              </a:ext>
            </a:extLst>
          </p:cNvPr>
          <p:cNvSpPr/>
          <p:nvPr/>
        </p:nvSpPr>
        <p:spPr>
          <a:xfrm>
            <a:off x="12981110" y="6754375"/>
            <a:ext cx="4526828" cy="2357126"/>
          </a:xfrm>
          <a:custGeom>
            <a:avLst/>
            <a:gdLst/>
            <a:ahLst/>
            <a:cxnLst/>
            <a:rect l="l" t="t" r="r" b="b"/>
            <a:pathLst>
              <a:path w="3771867" h="308170">
                <a:moveTo>
                  <a:pt x="16218" y="0"/>
                </a:moveTo>
                <a:lnTo>
                  <a:pt x="3755649" y="0"/>
                </a:lnTo>
                <a:cubicBezTo>
                  <a:pt x="3764606" y="0"/>
                  <a:pt x="3771867" y="7261"/>
                  <a:pt x="3771867" y="16218"/>
                </a:cubicBezTo>
                <a:lnTo>
                  <a:pt x="3771867" y="291953"/>
                </a:lnTo>
                <a:cubicBezTo>
                  <a:pt x="3771867" y="300909"/>
                  <a:pt x="3764606" y="308170"/>
                  <a:pt x="3755649" y="308170"/>
                </a:cubicBezTo>
                <a:lnTo>
                  <a:pt x="16218" y="308170"/>
                </a:lnTo>
                <a:cubicBezTo>
                  <a:pt x="7261" y="308170"/>
                  <a:pt x="0" y="300909"/>
                  <a:pt x="0" y="291953"/>
                </a:cubicBezTo>
                <a:lnTo>
                  <a:pt x="0" y="16218"/>
                </a:lnTo>
                <a:cubicBezTo>
                  <a:pt x="0" y="7261"/>
                  <a:pt x="7261" y="0"/>
                  <a:pt x="1621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pt-BR" dirty="0">
              <a:latin typeface="Bahnschrift SemiBold SemiConden" panose="020B0502040204020203" pitchFamily="34" charset="0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E7D699AB-B78E-46F7-AB0B-C9E669B03B19}"/>
              </a:ext>
            </a:extLst>
          </p:cNvPr>
          <p:cNvSpPr txBox="1"/>
          <p:nvPr/>
        </p:nvSpPr>
        <p:spPr>
          <a:xfrm>
            <a:off x="780063" y="3092185"/>
            <a:ext cx="45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893BC3"/>
                </a:solidFill>
                <a:latin typeface="Bahnschrift SemiBold SemiConden" panose="020B0502040204020203" pitchFamily="34" charset="0"/>
              </a:rPr>
              <a:t>Baixo Gasto e Baixa Frequência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9DFA908-2CB6-4130-9857-3DBC07B41839}"/>
              </a:ext>
            </a:extLst>
          </p:cNvPr>
          <p:cNvSpPr txBox="1"/>
          <p:nvPr/>
        </p:nvSpPr>
        <p:spPr>
          <a:xfrm>
            <a:off x="6880587" y="3092185"/>
            <a:ext cx="45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893BC3"/>
                </a:solidFill>
                <a:latin typeface="Bahnschrift SemiBold SemiConden" panose="020B0502040204020203" pitchFamily="34" charset="0"/>
              </a:rPr>
              <a:t>Fiéis de Gasto Médio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594A7C4-90AB-449B-9EED-FC35EEF4560E}"/>
              </a:ext>
            </a:extLst>
          </p:cNvPr>
          <p:cNvSpPr txBox="1"/>
          <p:nvPr/>
        </p:nvSpPr>
        <p:spPr>
          <a:xfrm>
            <a:off x="12981108" y="3092185"/>
            <a:ext cx="45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893BC3"/>
                </a:solidFill>
                <a:latin typeface="Bahnschrift SemiBold SemiConden" panose="020B0502040204020203" pitchFamily="34" charset="0"/>
              </a:rPr>
              <a:t>Alto Gasto e Baixa Frequência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D4A8EF1-4686-4D56-A072-1F0F86186AFA}"/>
              </a:ext>
            </a:extLst>
          </p:cNvPr>
          <p:cNvSpPr txBox="1"/>
          <p:nvPr/>
        </p:nvSpPr>
        <p:spPr>
          <a:xfrm>
            <a:off x="780063" y="6733151"/>
            <a:ext cx="45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893BC3"/>
                </a:solidFill>
                <a:latin typeface="Bahnschrift SemiBold SemiConden" panose="020B0502040204020203" pitchFamily="34" charset="0"/>
              </a:rPr>
              <a:t>Super Usuários (Empresas/Outliers)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2E2C17EF-3DCF-4A7F-AC19-32FDFEE391AA}"/>
              </a:ext>
            </a:extLst>
          </p:cNvPr>
          <p:cNvSpPr txBox="1"/>
          <p:nvPr/>
        </p:nvSpPr>
        <p:spPr>
          <a:xfrm>
            <a:off x="6880586" y="6733151"/>
            <a:ext cx="45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893BC3"/>
                </a:solidFill>
                <a:latin typeface="Bahnschrift SemiBold SemiConden" panose="020B0502040204020203" pitchFamily="34" charset="0"/>
              </a:rPr>
              <a:t>Inativos / “Churnados”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A7E2AE7D-8152-4994-81FA-DAB162590664}"/>
              </a:ext>
            </a:extLst>
          </p:cNvPr>
          <p:cNvSpPr txBox="1"/>
          <p:nvPr/>
        </p:nvSpPr>
        <p:spPr>
          <a:xfrm>
            <a:off x="12981108" y="6733151"/>
            <a:ext cx="452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893BC3"/>
                </a:solidFill>
                <a:latin typeface="Bahnschrift SemiBold SemiConden" panose="020B0502040204020203" pitchFamily="34" charset="0"/>
              </a:rPr>
              <a:t>VIP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2C375E5-8CFD-445F-911B-FCB1CDDCF6CE}"/>
              </a:ext>
            </a:extLst>
          </p:cNvPr>
          <p:cNvSpPr txBox="1"/>
          <p:nvPr/>
        </p:nvSpPr>
        <p:spPr>
          <a:xfrm>
            <a:off x="780063" y="3568221"/>
            <a:ext cx="452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Aumentar engajamento com</a:t>
            </a:r>
          </a:p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cupons de 1ª compra e</a:t>
            </a:r>
          </a:p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descontos progressivos</a:t>
            </a:r>
          </a:p>
        </p:txBody>
      </p: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FA96F47E-5B7B-4B01-89E8-D64F49513289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87" name="Group 3">
              <a:extLst>
                <a:ext uri="{FF2B5EF4-FFF2-40B4-BE49-F238E27FC236}">
                  <a16:creationId xmlns:a16="http://schemas.microsoft.com/office/drawing/2014/main" id="{8BF54E44-EDED-4063-85A9-2F83537266D2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89" name="Group 4">
                <a:extLst>
                  <a:ext uri="{FF2B5EF4-FFF2-40B4-BE49-F238E27FC236}">
                    <a16:creationId xmlns:a16="http://schemas.microsoft.com/office/drawing/2014/main" id="{59FE0317-731D-4F41-AA9E-E4E9AC1CCF76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93" name="Freeform 5">
                  <a:extLst>
                    <a:ext uri="{FF2B5EF4-FFF2-40B4-BE49-F238E27FC236}">
                      <a16:creationId xmlns:a16="http://schemas.microsoft.com/office/drawing/2014/main" id="{C9A2D2E9-5069-4634-82DF-078F85ED073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94" name="TextBox 6">
                  <a:extLst>
                    <a:ext uri="{FF2B5EF4-FFF2-40B4-BE49-F238E27FC236}">
                      <a16:creationId xmlns:a16="http://schemas.microsoft.com/office/drawing/2014/main" id="{792B5DC3-B633-435E-854B-B2A9E951311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90" name="Group 7">
                <a:extLst>
                  <a:ext uri="{FF2B5EF4-FFF2-40B4-BE49-F238E27FC236}">
                    <a16:creationId xmlns:a16="http://schemas.microsoft.com/office/drawing/2014/main" id="{1C20689D-7009-40E7-9EF9-5691F6C9E45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91" name="Freeform 8">
                  <a:extLst>
                    <a:ext uri="{FF2B5EF4-FFF2-40B4-BE49-F238E27FC236}">
                      <a16:creationId xmlns:a16="http://schemas.microsoft.com/office/drawing/2014/main" id="{2B082887-FA85-4F3A-99D5-8E63C3A6981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92" name="TextBox 9">
                  <a:extLst>
                    <a:ext uri="{FF2B5EF4-FFF2-40B4-BE49-F238E27FC236}">
                      <a16:creationId xmlns:a16="http://schemas.microsoft.com/office/drawing/2014/main" id="{3101C812-666C-4E25-9BEF-97A85A38EE9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88" name="TextBox 10">
              <a:extLst>
                <a:ext uri="{FF2B5EF4-FFF2-40B4-BE49-F238E27FC236}">
                  <a16:creationId xmlns:a16="http://schemas.microsoft.com/office/drawing/2014/main" id="{C3127051-C5B8-46D2-83B5-F5E9C4DB7347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19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Resultados - Perfis</a:t>
              </a:r>
            </a:p>
          </p:txBody>
        </p:sp>
      </p:grp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2993C327-ABD2-4BE3-A8C8-19F38D25B6FC}"/>
              </a:ext>
            </a:extLst>
          </p:cNvPr>
          <p:cNvSpPr txBox="1"/>
          <p:nvPr/>
        </p:nvSpPr>
        <p:spPr>
          <a:xfrm>
            <a:off x="6880586" y="3568221"/>
            <a:ext cx="452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Recompensar lealdade com pontos/cashback e ofertas personalizadas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457DBC70-363D-4804-874F-C6C499E06793}"/>
              </a:ext>
            </a:extLst>
          </p:cNvPr>
          <p:cNvSpPr txBox="1"/>
          <p:nvPr/>
        </p:nvSpPr>
        <p:spPr>
          <a:xfrm>
            <a:off x="12981108" y="3568221"/>
            <a:ext cx="4526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Reativar com viagens premium e pacotes com desconto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DB9D66E-E4E9-4105-A5BD-AF4992DA2FCA}"/>
              </a:ext>
            </a:extLst>
          </p:cNvPr>
          <p:cNvSpPr txBox="1"/>
          <p:nvPr/>
        </p:nvSpPr>
        <p:spPr>
          <a:xfrm>
            <a:off x="780063" y="7335893"/>
            <a:ext cx="452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Oferecer proposta B2B com suporte dedicado, descontos por volume e parcerias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6F74BB0F-B33B-4035-B02E-3E62EE329FEA}"/>
              </a:ext>
            </a:extLst>
          </p:cNvPr>
          <p:cNvSpPr txBox="1"/>
          <p:nvPr/>
        </p:nvSpPr>
        <p:spPr>
          <a:xfrm>
            <a:off x="6880586" y="7335893"/>
            <a:ext cx="452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Campanhas “sentimos sua falta”, cupons de reativação e coleta de feedback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55A3C0AA-DBCD-4E82-AC2C-D30B4CA32749}"/>
              </a:ext>
            </a:extLst>
          </p:cNvPr>
          <p:cNvSpPr txBox="1"/>
          <p:nvPr/>
        </p:nvSpPr>
        <p:spPr>
          <a:xfrm>
            <a:off x="12981108" y="7335893"/>
            <a:ext cx="452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Bahnschrift SemiBold SemiConden" panose="020B0502040204020203" pitchFamily="34" charset="0"/>
              </a:rPr>
              <a:t>Reter com programa VIP, acesso antecipado a promoções e atendimento exclusivo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94DB73E-814A-462E-810E-C074E660AD33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AFA09093-8408-49E2-9EDF-3CEB6F016CD6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23" name="Group 4">
                <a:extLst>
                  <a:ext uri="{FF2B5EF4-FFF2-40B4-BE49-F238E27FC236}">
                    <a16:creationId xmlns:a16="http://schemas.microsoft.com/office/drawing/2014/main" id="{DD4B1C21-51CA-4B02-BFE4-88FFED842D06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27" name="Freeform 5">
                  <a:extLst>
                    <a:ext uri="{FF2B5EF4-FFF2-40B4-BE49-F238E27FC236}">
                      <a16:creationId xmlns:a16="http://schemas.microsoft.com/office/drawing/2014/main" id="{47546D77-7BD1-4AA5-9981-12638F52A7E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28" name="TextBox 6">
                  <a:extLst>
                    <a:ext uri="{FF2B5EF4-FFF2-40B4-BE49-F238E27FC236}">
                      <a16:creationId xmlns:a16="http://schemas.microsoft.com/office/drawing/2014/main" id="{5AB42497-D3E9-4664-8979-B7B3F740E0D7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24" name="Group 7">
                <a:extLst>
                  <a:ext uri="{FF2B5EF4-FFF2-40B4-BE49-F238E27FC236}">
                    <a16:creationId xmlns:a16="http://schemas.microsoft.com/office/drawing/2014/main" id="{F7FA2C2A-B7C0-44FC-8E32-D978F916AFE9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25" name="Freeform 8">
                  <a:extLst>
                    <a:ext uri="{FF2B5EF4-FFF2-40B4-BE49-F238E27FC236}">
                      <a16:creationId xmlns:a16="http://schemas.microsoft.com/office/drawing/2014/main" id="{137F1B52-7DCE-476F-AA49-B2333A25895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26" name="TextBox 9">
                  <a:extLst>
                    <a:ext uri="{FF2B5EF4-FFF2-40B4-BE49-F238E27FC236}">
                      <a16:creationId xmlns:a16="http://schemas.microsoft.com/office/drawing/2014/main" id="{AE75878D-CC85-4EF4-BEB2-F48E5EA5D196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8C18CDA2-B055-409D-A43A-A7D98915D07F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034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66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Benefícios da Solução</a:t>
              </a:r>
            </a:p>
          </p:txBody>
        </p:sp>
      </p:grpSp>
      <p:sp>
        <p:nvSpPr>
          <p:cNvPr id="29" name="TextBox 18">
            <a:extLst>
              <a:ext uri="{FF2B5EF4-FFF2-40B4-BE49-F238E27FC236}">
                <a16:creationId xmlns:a16="http://schemas.microsoft.com/office/drawing/2014/main" id="{86922317-0067-430C-A7FF-8251B5A0E2FD}"/>
              </a:ext>
            </a:extLst>
          </p:cNvPr>
          <p:cNvSpPr txBox="1"/>
          <p:nvPr/>
        </p:nvSpPr>
        <p:spPr>
          <a:xfrm>
            <a:off x="679732" y="2311106"/>
            <a:ext cx="1646526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04"/>
              </a:lnSpc>
            </a:pPr>
            <a:r>
              <a:rPr lang="pt-BR" sz="4000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Receita e LTV: </a:t>
            </a:r>
            <a:r>
              <a:rPr lang="pt-BR" sz="40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aumenta a probabilidade de conversão e incentiva o cliente a gastar mais ao longo do tempo </a:t>
            </a:r>
            <a:endParaRPr lang="pt-BR" sz="2800" b="1" dirty="0">
              <a:solidFill>
                <a:schemeClr val="bg1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B602CCE1-3157-485B-9C45-11BAE818FCA1}"/>
              </a:ext>
            </a:extLst>
          </p:cNvPr>
          <p:cNvSpPr txBox="1"/>
          <p:nvPr/>
        </p:nvSpPr>
        <p:spPr>
          <a:xfrm>
            <a:off x="679732" y="4231362"/>
            <a:ext cx="1760826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04"/>
              </a:lnSpc>
            </a:pPr>
            <a:r>
              <a:rPr lang="pt-BR" sz="4000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Redução de Churn: </a:t>
            </a:r>
            <a:r>
              <a:rPr lang="pt-BR" sz="40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oferecer incentivos/cupons de reativação antes que os clientes parem de comprar completamente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0DE8699B-23F5-4AA6-9C88-B2FE9BCB5E20}"/>
              </a:ext>
            </a:extLst>
          </p:cNvPr>
          <p:cNvSpPr txBox="1"/>
          <p:nvPr/>
        </p:nvSpPr>
        <p:spPr>
          <a:xfrm>
            <a:off x="679732" y="8071873"/>
            <a:ext cx="1737966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04"/>
              </a:lnSpc>
            </a:pPr>
            <a:r>
              <a:rPr lang="pt-BR" sz="4000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Melhora a Experiência do Cliente: </a:t>
            </a:r>
            <a:r>
              <a:rPr lang="pt-BR" sz="40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o cliente se sente mais compreendido, o que melhora a sua percepção da marca e fortalece a fidelidade à ClickBus.</a:t>
            </a: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7AC05A38-305A-46E0-9663-7A98A24A45B9}"/>
              </a:ext>
            </a:extLst>
          </p:cNvPr>
          <p:cNvSpPr txBox="1"/>
          <p:nvPr/>
        </p:nvSpPr>
        <p:spPr>
          <a:xfrm>
            <a:off x="679732" y="6151618"/>
            <a:ext cx="1737966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04"/>
              </a:lnSpc>
            </a:pPr>
            <a:r>
              <a:rPr lang="pt-BR" sz="4000" b="1" dirty="0">
                <a:solidFill>
                  <a:srgbClr val="FDC500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Otimização de Campanhas: </a:t>
            </a:r>
            <a:r>
              <a:rPr lang="pt-BR" sz="4000" b="1" dirty="0">
                <a:solidFill>
                  <a:schemeClr val="bg1"/>
                </a:solidFill>
                <a:latin typeface="Bahnschrift SemiBold SemiConden" panose="020B0502040204020203" pitchFamily="34" charset="0"/>
                <a:ea typeface="Carbona Test Bold"/>
                <a:cs typeface="Carbona Test Bold"/>
                <a:sym typeface="Carbona Test Bold"/>
              </a:rPr>
              <a:t>ações de alto impacto para os clientes mais valiosos e campanhas de baixo custo para reativar clientes em risco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90700" y="2276986"/>
            <a:ext cx="14706600" cy="7776115"/>
          </a:xfrm>
          <a:custGeom>
            <a:avLst/>
            <a:gdLst/>
            <a:ahLst/>
            <a:cxnLst/>
            <a:rect l="l" t="t" r="r" b="b"/>
            <a:pathLst>
              <a:path w="13384754" h="7077189">
                <a:moveTo>
                  <a:pt x="0" y="0"/>
                </a:moveTo>
                <a:lnTo>
                  <a:pt x="13384754" y="0"/>
                </a:lnTo>
                <a:lnTo>
                  <a:pt x="13384754" y="7077189"/>
                </a:lnTo>
                <a:lnTo>
                  <a:pt x="0" y="7077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3" name="Freeform 13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5356606-A9AC-4BA8-9BC7-FE6DD106014B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id="{085B4573-F590-4112-8A1B-8C0B794C4241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22" name="Group 4">
                <a:extLst>
                  <a:ext uri="{FF2B5EF4-FFF2-40B4-BE49-F238E27FC236}">
                    <a16:creationId xmlns:a16="http://schemas.microsoft.com/office/drawing/2014/main" id="{B97B5B02-A5C0-432D-88CB-6E50DA915B61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26" name="Freeform 5">
                  <a:extLst>
                    <a:ext uri="{FF2B5EF4-FFF2-40B4-BE49-F238E27FC236}">
                      <a16:creationId xmlns:a16="http://schemas.microsoft.com/office/drawing/2014/main" id="{021D8395-ACEB-4ECD-A836-2DEFA16684C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27" name="TextBox 6">
                  <a:extLst>
                    <a:ext uri="{FF2B5EF4-FFF2-40B4-BE49-F238E27FC236}">
                      <a16:creationId xmlns:a16="http://schemas.microsoft.com/office/drawing/2014/main" id="{D3A83983-281E-4BD9-8F0E-5227297DAF7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23" name="Group 7">
                <a:extLst>
                  <a:ext uri="{FF2B5EF4-FFF2-40B4-BE49-F238E27FC236}">
                    <a16:creationId xmlns:a16="http://schemas.microsoft.com/office/drawing/2014/main" id="{C2A17CF2-781C-4F3D-99A0-B57E12F1CC3E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24" name="Freeform 8">
                  <a:extLst>
                    <a:ext uri="{FF2B5EF4-FFF2-40B4-BE49-F238E27FC236}">
                      <a16:creationId xmlns:a16="http://schemas.microsoft.com/office/drawing/2014/main" id="{F7E8A45F-4D0F-4487-AF58-C74FBEBFEB9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25" name="TextBox 9">
                  <a:extLst>
                    <a:ext uri="{FF2B5EF4-FFF2-40B4-BE49-F238E27FC236}">
                      <a16:creationId xmlns:a16="http://schemas.microsoft.com/office/drawing/2014/main" id="{47C1ECF0-FBD1-45EA-BB02-79655EBADD61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B0A8C68D-1D30-4907-A044-FB3892DB1366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19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Arquitetura Futura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BB3E48A-6659-4DCC-AFB4-FF16FFAC9AB6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id="{F23A8CF9-A3F7-4783-A10A-36FFC81CE39B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21" name="Group 4">
                <a:extLst>
                  <a:ext uri="{FF2B5EF4-FFF2-40B4-BE49-F238E27FC236}">
                    <a16:creationId xmlns:a16="http://schemas.microsoft.com/office/drawing/2014/main" id="{18168619-C59F-4D59-9413-ED603BC551A7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25" name="Freeform 5">
                  <a:extLst>
                    <a:ext uri="{FF2B5EF4-FFF2-40B4-BE49-F238E27FC236}">
                      <a16:creationId xmlns:a16="http://schemas.microsoft.com/office/drawing/2014/main" id="{927C0471-3E3C-47D7-AA2E-494F0466CE3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26" name="TextBox 6">
                  <a:extLst>
                    <a:ext uri="{FF2B5EF4-FFF2-40B4-BE49-F238E27FC236}">
                      <a16:creationId xmlns:a16="http://schemas.microsoft.com/office/drawing/2014/main" id="{99C064C6-3841-4E34-9A30-D40E6E93581C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22" name="Group 7">
                <a:extLst>
                  <a:ext uri="{FF2B5EF4-FFF2-40B4-BE49-F238E27FC236}">
                    <a16:creationId xmlns:a16="http://schemas.microsoft.com/office/drawing/2014/main" id="{8C8F70B0-1BA1-4BAA-B6AC-81DB5F3893FA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23" name="Freeform 8">
                  <a:extLst>
                    <a:ext uri="{FF2B5EF4-FFF2-40B4-BE49-F238E27FC236}">
                      <a16:creationId xmlns:a16="http://schemas.microsoft.com/office/drawing/2014/main" id="{272A4C1A-1CF4-4734-9420-01A821FB05D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24" name="TextBox 9">
                  <a:extLst>
                    <a:ext uri="{FF2B5EF4-FFF2-40B4-BE49-F238E27FC236}">
                      <a16:creationId xmlns:a16="http://schemas.microsoft.com/office/drawing/2014/main" id="{ADB26959-E1AA-4406-9600-3827240472F7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71A6AF7C-6C27-4094-870E-E2F54F3A5289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3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Custos Estimados</a:t>
              </a:r>
            </a:p>
          </p:txBody>
        </p:sp>
      </p:grpSp>
      <p:graphicFrame>
        <p:nvGraphicFramePr>
          <p:cNvPr id="27" name="Tabela 27">
            <a:extLst>
              <a:ext uri="{FF2B5EF4-FFF2-40B4-BE49-F238E27FC236}">
                <a16:creationId xmlns:a16="http://schemas.microsoft.com/office/drawing/2014/main" id="{7F61A4D4-1468-469F-9974-82F02A1BA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22157"/>
              </p:ext>
            </p:extLst>
          </p:nvPr>
        </p:nvGraphicFramePr>
        <p:xfrm>
          <a:off x="2831462" y="2901266"/>
          <a:ext cx="12422974" cy="612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09">
                  <a:extLst>
                    <a:ext uri="{9D8B030D-6E8A-4147-A177-3AD203B41FA5}">
                      <a16:colId xmlns:a16="http://schemas.microsoft.com/office/drawing/2014/main" val="3429173321"/>
                    </a:ext>
                  </a:extLst>
                </a:gridCol>
                <a:gridCol w="6213465">
                  <a:extLst>
                    <a:ext uri="{9D8B030D-6E8A-4147-A177-3AD203B41FA5}">
                      <a16:colId xmlns:a16="http://schemas.microsoft.com/office/drawing/2014/main" val="389066380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585351936"/>
                    </a:ext>
                  </a:extLst>
                </a:gridCol>
              </a:tblGrid>
              <a:tr h="45497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Bahnschrift SemiBold SemiConden" panose="020B0502040204020203" pitchFamily="34" charset="0"/>
                        </a:rPr>
                        <a:t>Serviço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3B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Bahnschrift SemiBold SemiConden" panose="020B0502040204020203" pitchFamily="34" charset="0"/>
                        </a:rPr>
                        <a:t>Função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3B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FF00"/>
                          </a:solidFill>
                          <a:latin typeface="Bahnschrift SemiBold SemiConden" panose="020B0502040204020203" pitchFamily="34" charset="0"/>
                        </a:rPr>
                        <a:t>Gasto Mensal Estimado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3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66453"/>
                  </a:ext>
                </a:extLst>
              </a:tr>
              <a:tr h="87845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Amazon S3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Armazenamento de dados brutos e processados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Bahnschrift SemiBold SemiConden" panose="020B0502040204020203" pitchFamily="34" charset="0"/>
                        </a:rPr>
                        <a:t>R$ 50 – R$ 200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3250"/>
                  </a:ext>
                </a:extLst>
              </a:tr>
              <a:tr h="87845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AWS Glue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Processamento de dados e engenharia de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Bahnschrift SemiBold SemiConden" panose="020B0502040204020203" pitchFamily="34" charset="0"/>
                        </a:rPr>
                        <a:t>R$ 300 – R$ 800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096840"/>
                  </a:ext>
                </a:extLst>
              </a:tr>
              <a:tr h="87845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Amazon SageMaker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Treinamento e implantação de modelos preditivos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Bahnschrift SemiBold SemiConden" panose="020B0502040204020203" pitchFamily="34" charset="0"/>
                        </a:rPr>
                        <a:t>R$ 400 – R$ 1.200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40915"/>
                  </a:ext>
                </a:extLst>
              </a:tr>
              <a:tr h="87845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MWAA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Orquestração de fluxos de trabalho e automação de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Bahnschrift SemiBold SemiConden" panose="020B0502040204020203" pitchFamily="34" charset="0"/>
                        </a:rPr>
                        <a:t>R$ 500 – R$ 1.500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970903"/>
                  </a:ext>
                </a:extLst>
              </a:tr>
              <a:tr h="87845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Amazon QuickSight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Visualização e análise de dados (dashboards)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Bahnschrift SemiBold SemiConden" panose="020B0502040204020203" pitchFamily="34" charset="0"/>
                        </a:rPr>
                        <a:t>R$ 150 – R$ 400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586506"/>
                  </a:ext>
                </a:extLst>
              </a:tr>
              <a:tr h="87845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Amazon Athena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Bahnschrift SemiBold SemiConden" panose="020B0502040204020203" pitchFamily="34" charset="0"/>
                        </a:rPr>
                        <a:t>Análise de dados (similar a um data warehouse)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latin typeface="Bahnschrift SemiBold SemiConden" panose="020B0502040204020203" pitchFamily="34" charset="0"/>
                        </a:rPr>
                        <a:t>R$ 50 – R$ 200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089423"/>
                  </a:ext>
                </a:extLst>
              </a:tr>
              <a:tr h="394314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FFDD"/>
                          </a:solidFill>
                          <a:latin typeface="Bahnschrift SemiBold SemiConden" panose="020B0502040204020203" pitchFamily="34" charset="0"/>
                        </a:rPr>
                        <a:t>Total Estimado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3BC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latin typeface="Bahnschrift SemiBold SemiConden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3B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dirty="0">
                          <a:solidFill>
                            <a:srgbClr val="FFFFDD"/>
                          </a:solidFill>
                          <a:latin typeface="Bahnschrift SemiBold SemiConden" panose="020B0502040204020203" pitchFamily="34" charset="0"/>
                        </a:rPr>
                        <a:t>R$ 1.450 – R$ 4.300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3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349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05CFFDCD-837E-4D43-BE3C-7B1CA59CA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5" t="472" r="13738" b="13872"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40512" y="595800"/>
            <a:ext cx="776376" cy="669857"/>
            <a:chOff x="0" y="0"/>
            <a:chExt cx="1249451" cy="1078027"/>
          </a:xfrm>
        </p:grpSpPr>
        <p:sp>
          <p:nvSpPr>
            <p:cNvPr id="12" name="Freeform 12"/>
            <p:cNvSpPr/>
            <p:nvPr/>
          </p:nvSpPr>
          <p:spPr>
            <a:xfrm>
              <a:off x="193929" y="63500"/>
              <a:ext cx="792988" cy="405892"/>
            </a:xfrm>
            <a:custGeom>
              <a:avLst/>
              <a:gdLst/>
              <a:ahLst/>
              <a:cxnLst/>
              <a:rect l="l" t="t" r="r" b="b"/>
              <a:pathLst>
                <a:path w="792988" h="405892">
                  <a:moveTo>
                    <a:pt x="535686" y="82677"/>
                  </a:moveTo>
                  <a:cubicBezTo>
                    <a:pt x="533527" y="82677"/>
                    <a:pt x="531368" y="82550"/>
                    <a:pt x="529209" y="82550"/>
                  </a:cubicBezTo>
                  <a:cubicBezTo>
                    <a:pt x="495554" y="82550"/>
                    <a:pt x="456057" y="87376"/>
                    <a:pt x="408559" y="97282"/>
                  </a:cubicBezTo>
                  <a:cubicBezTo>
                    <a:pt x="277749" y="135255"/>
                    <a:pt x="176276" y="240919"/>
                    <a:pt x="143510" y="373126"/>
                  </a:cubicBezTo>
                  <a:lnTo>
                    <a:pt x="139573" y="389128"/>
                  </a:lnTo>
                  <a:lnTo>
                    <a:pt x="123190" y="391033"/>
                  </a:lnTo>
                  <a:lnTo>
                    <a:pt x="32766" y="401955"/>
                  </a:lnTo>
                  <a:lnTo>
                    <a:pt x="0" y="405892"/>
                  </a:lnTo>
                  <a:lnTo>
                    <a:pt x="6477" y="373507"/>
                  </a:lnTo>
                  <a:cubicBezTo>
                    <a:pt x="44958" y="182245"/>
                    <a:pt x="200533" y="34417"/>
                    <a:pt x="393446" y="5715"/>
                  </a:cubicBezTo>
                  <a:cubicBezTo>
                    <a:pt x="397002" y="5207"/>
                    <a:pt x="400812" y="4699"/>
                    <a:pt x="405511" y="4191"/>
                  </a:cubicBezTo>
                  <a:cubicBezTo>
                    <a:pt x="428371" y="1397"/>
                    <a:pt x="448945" y="0"/>
                    <a:pt x="468503" y="0"/>
                  </a:cubicBezTo>
                  <a:cubicBezTo>
                    <a:pt x="492887" y="0"/>
                    <a:pt x="515112" y="2159"/>
                    <a:pt x="536194" y="6604"/>
                  </a:cubicBezTo>
                  <a:cubicBezTo>
                    <a:pt x="651383" y="36322"/>
                    <a:pt x="729107" y="85725"/>
                    <a:pt x="792988" y="203073"/>
                  </a:cubicBezTo>
                  <a:lnTo>
                    <a:pt x="770636" y="182499"/>
                  </a:lnTo>
                  <a:cubicBezTo>
                    <a:pt x="707898" y="124714"/>
                    <a:pt x="627634" y="88900"/>
                    <a:pt x="542671" y="83058"/>
                  </a:cubicBezTo>
                  <a:cubicBezTo>
                    <a:pt x="540385" y="82931"/>
                    <a:pt x="537972" y="82804"/>
                    <a:pt x="535686" y="82677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540639" y="169164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284226"/>
                  </a:moveTo>
                  <a:lnTo>
                    <a:pt x="421005" y="276352"/>
                  </a:lnTo>
                  <a:cubicBezTo>
                    <a:pt x="383921" y="134747"/>
                    <a:pt x="254508" y="29718"/>
                    <a:pt x="107823" y="29718"/>
                  </a:cubicBezTo>
                  <a:cubicBezTo>
                    <a:pt x="91694" y="29718"/>
                    <a:pt x="22733" y="35306"/>
                    <a:pt x="0" y="41529"/>
                  </a:cubicBezTo>
                  <a:cubicBezTo>
                    <a:pt x="12827" y="33782"/>
                    <a:pt x="32131" y="25527"/>
                    <a:pt x="32131" y="25527"/>
                  </a:cubicBezTo>
                  <a:cubicBezTo>
                    <a:pt x="64897" y="12319"/>
                    <a:pt x="99441" y="3683"/>
                    <a:pt x="134747" y="1016"/>
                  </a:cubicBezTo>
                  <a:cubicBezTo>
                    <a:pt x="143764" y="381"/>
                    <a:pt x="152781" y="0"/>
                    <a:pt x="161925" y="0"/>
                  </a:cubicBezTo>
                  <a:cubicBezTo>
                    <a:pt x="243586" y="0"/>
                    <a:pt x="323596" y="28194"/>
                    <a:pt x="386969" y="79502"/>
                  </a:cubicBezTo>
                  <a:cubicBezTo>
                    <a:pt x="449453" y="130048"/>
                    <a:pt x="493649" y="200787"/>
                    <a:pt x="511302" y="278765"/>
                  </a:cubicBezTo>
                  <a:lnTo>
                    <a:pt x="514985" y="295275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3929" y="608711"/>
              <a:ext cx="793115" cy="405892"/>
            </a:xfrm>
            <a:custGeom>
              <a:avLst/>
              <a:gdLst/>
              <a:ahLst/>
              <a:cxnLst/>
              <a:rect l="l" t="t" r="r" b="b"/>
              <a:pathLst>
                <a:path w="793115" h="405892">
                  <a:moveTo>
                    <a:pt x="535686" y="323215"/>
                  </a:moveTo>
                  <a:cubicBezTo>
                    <a:pt x="533527" y="323215"/>
                    <a:pt x="531368" y="323342"/>
                    <a:pt x="529209" y="323342"/>
                  </a:cubicBezTo>
                  <a:cubicBezTo>
                    <a:pt x="495554" y="323342"/>
                    <a:pt x="456057" y="318516"/>
                    <a:pt x="408559" y="308610"/>
                  </a:cubicBezTo>
                  <a:cubicBezTo>
                    <a:pt x="277749" y="270637"/>
                    <a:pt x="176276" y="164973"/>
                    <a:pt x="143510" y="32766"/>
                  </a:cubicBezTo>
                  <a:lnTo>
                    <a:pt x="139573" y="16764"/>
                  </a:lnTo>
                  <a:lnTo>
                    <a:pt x="123190" y="14859"/>
                  </a:lnTo>
                  <a:lnTo>
                    <a:pt x="32766" y="3937"/>
                  </a:lnTo>
                  <a:lnTo>
                    <a:pt x="0" y="0"/>
                  </a:lnTo>
                  <a:lnTo>
                    <a:pt x="6477" y="32385"/>
                  </a:lnTo>
                  <a:cubicBezTo>
                    <a:pt x="44958" y="223774"/>
                    <a:pt x="200533" y="371475"/>
                    <a:pt x="393573" y="400177"/>
                  </a:cubicBezTo>
                  <a:cubicBezTo>
                    <a:pt x="397129" y="400685"/>
                    <a:pt x="400939" y="401193"/>
                    <a:pt x="405638" y="401701"/>
                  </a:cubicBezTo>
                  <a:cubicBezTo>
                    <a:pt x="428498" y="404622"/>
                    <a:pt x="449072" y="405892"/>
                    <a:pt x="468630" y="405892"/>
                  </a:cubicBezTo>
                  <a:cubicBezTo>
                    <a:pt x="493014" y="405892"/>
                    <a:pt x="515239" y="403733"/>
                    <a:pt x="536321" y="399288"/>
                  </a:cubicBezTo>
                  <a:cubicBezTo>
                    <a:pt x="651510" y="369570"/>
                    <a:pt x="729234" y="320167"/>
                    <a:pt x="793115" y="202819"/>
                  </a:cubicBezTo>
                  <a:lnTo>
                    <a:pt x="770763" y="223393"/>
                  </a:lnTo>
                  <a:cubicBezTo>
                    <a:pt x="707898" y="281178"/>
                    <a:pt x="627634" y="316865"/>
                    <a:pt x="542671" y="322707"/>
                  </a:cubicBezTo>
                  <a:cubicBezTo>
                    <a:pt x="540385" y="322834"/>
                    <a:pt x="537972" y="322961"/>
                    <a:pt x="535686" y="323088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40639" y="613537"/>
              <a:ext cx="514985" cy="295275"/>
            </a:xfrm>
            <a:custGeom>
              <a:avLst/>
              <a:gdLst/>
              <a:ahLst/>
              <a:cxnLst/>
              <a:rect l="l" t="t" r="r" b="b"/>
              <a:pathLst>
                <a:path w="514985" h="295275">
                  <a:moveTo>
                    <a:pt x="423037" y="11049"/>
                  </a:moveTo>
                  <a:lnTo>
                    <a:pt x="421005" y="18923"/>
                  </a:lnTo>
                  <a:cubicBezTo>
                    <a:pt x="383921" y="160655"/>
                    <a:pt x="254508" y="265557"/>
                    <a:pt x="107823" y="265557"/>
                  </a:cubicBezTo>
                  <a:cubicBezTo>
                    <a:pt x="91694" y="265557"/>
                    <a:pt x="22733" y="259969"/>
                    <a:pt x="0" y="253746"/>
                  </a:cubicBezTo>
                  <a:cubicBezTo>
                    <a:pt x="12827" y="261493"/>
                    <a:pt x="32131" y="269748"/>
                    <a:pt x="32131" y="269748"/>
                  </a:cubicBezTo>
                  <a:cubicBezTo>
                    <a:pt x="64897" y="282956"/>
                    <a:pt x="99441" y="291592"/>
                    <a:pt x="134747" y="294259"/>
                  </a:cubicBezTo>
                  <a:cubicBezTo>
                    <a:pt x="143764" y="294894"/>
                    <a:pt x="152781" y="295275"/>
                    <a:pt x="161925" y="295275"/>
                  </a:cubicBezTo>
                  <a:cubicBezTo>
                    <a:pt x="243586" y="295275"/>
                    <a:pt x="323596" y="267081"/>
                    <a:pt x="386969" y="215773"/>
                  </a:cubicBezTo>
                  <a:cubicBezTo>
                    <a:pt x="449453" y="165227"/>
                    <a:pt x="493649" y="94488"/>
                    <a:pt x="511302" y="16510"/>
                  </a:cubicBezTo>
                  <a:lnTo>
                    <a:pt x="514985" y="0"/>
                  </a:lnTo>
                  <a:close/>
                </a:path>
              </a:pathLst>
            </a:custGeom>
            <a:solidFill>
              <a:srgbClr val="A528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119" y="435229"/>
              <a:ext cx="1123061" cy="208026"/>
            </a:xfrm>
            <a:custGeom>
              <a:avLst/>
              <a:gdLst/>
              <a:ahLst/>
              <a:cxnLst/>
              <a:rect l="l" t="t" r="r" b="b"/>
              <a:pathLst>
                <a:path w="1123061" h="208026">
                  <a:moveTo>
                    <a:pt x="1098804" y="75311"/>
                  </a:moveTo>
                  <a:lnTo>
                    <a:pt x="564134" y="0"/>
                  </a:lnTo>
                  <a:lnTo>
                    <a:pt x="25019" y="75184"/>
                  </a:lnTo>
                  <a:lnTo>
                    <a:pt x="24257" y="75311"/>
                  </a:lnTo>
                  <a:cubicBezTo>
                    <a:pt x="9779" y="77851"/>
                    <a:pt x="0" y="89916"/>
                    <a:pt x="254" y="104648"/>
                  </a:cubicBezTo>
                  <a:cubicBezTo>
                    <a:pt x="508" y="119380"/>
                    <a:pt x="10922" y="130937"/>
                    <a:pt x="25400" y="132842"/>
                  </a:cubicBezTo>
                  <a:lnTo>
                    <a:pt x="558927" y="207645"/>
                  </a:lnTo>
                  <a:lnTo>
                    <a:pt x="561467" y="208026"/>
                  </a:lnTo>
                  <a:lnTo>
                    <a:pt x="1097407" y="132842"/>
                  </a:lnTo>
                  <a:cubicBezTo>
                    <a:pt x="1111758" y="130937"/>
                    <a:pt x="1122299" y="118999"/>
                    <a:pt x="1122680" y="104648"/>
                  </a:cubicBezTo>
                  <a:cubicBezTo>
                    <a:pt x="1123061" y="90297"/>
                    <a:pt x="1112901" y="77851"/>
                    <a:pt x="1098677" y="75311"/>
                  </a:cubicBezTo>
                </a:path>
              </a:pathLst>
            </a:custGeom>
            <a:solidFill>
              <a:srgbClr val="FCD404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442595" y="323088"/>
              <a:ext cx="358902" cy="458851"/>
            </a:xfrm>
            <a:custGeom>
              <a:avLst/>
              <a:gdLst/>
              <a:ahLst/>
              <a:cxnLst/>
              <a:rect l="l" t="t" r="r" b="b"/>
              <a:pathLst>
                <a:path w="358902" h="458851">
                  <a:moveTo>
                    <a:pt x="302641" y="21082"/>
                  </a:moveTo>
                  <a:lnTo>
                    <a:pt x="20574" y="289941"/>
                  </a:lnTo>
                  <a:cubicBezTo>
                    <a:pt x="0" y="310388"/>
                    <a:pt x="18796" y="345059"/>
                    <a:pt x="47117" y="338963"/>
                  </a:cubicBezTo>
                  <a:lnTo>
                    <a:pt x="152781" y="337566"/>
                  </a:lnTo>
                  <a:lnTo>
                    <a:pt x="203073" y="431292"/>
                  </a:lnTo>
                  <a:cubicBezTo>
                    <a:pt x="211963" y="458851"/>
                    <a:pt x="251460" y="457835"/>
                    <a:pt x="258826" y="429768"/>
                  </a:cubicBezTo>
                  <a:lnTo>
                    <a:pt x="351282" y="49022"/>
                  </a:lnTo>
                  <a:cubicBezTo>
                    <a:pt x="358902" y="20320"/>
                    <a:pt x="323723" y="0"/>
                    <a:pt x="302641" y="20955"/>
                  </a:cubicBezTo>
                </a:path>
              </a:pathLst>
            </a:custGeom>
            <a:solidFill>
              <a:srgbClr val="A528FF"/>
            </a:solidFill>
          </p:spPr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694AFF7-718B-4DA6-BADF-3A6D4B5B93F2}"/>
              </a:ext>
            </a:extLst>
          </p:cNvPr>
          <p:cNvGrpSpPr/>
          <p:nvPr/>
        </p:nvGrpSpPr>
        <p:grpSpPr>
          <a:xfrm>
            <a:off x="1600198" y="5804655"/>
            <a:ext cx="3715327" cy="3072645"/>
            <a:chOff x="1600198" y="5804655"/>
            <a:chExt cx="3715327" cy="3072645"/>
          </a:xfrm>
        </p:grpSpPr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2FCE2AE2-7275-460E-8E3B-779324943C01}"/>
                </a:ext>
              </a:extLst>
            </p:cNvPr>
            <p:cNvSpPr/>
            <p:nvPr/>
          </p:nvSpPr>
          <p:spPr>
            <a:xfrm>
              <a:off x="1600200" y="5823705"/>
              <a:ext cx="3715325" cy="704225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rgbClr val="A528FF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FC3E7A5-76AB-4114-9A5F-EA25ED296BB4}"/>
                </a:ext>
              </a:extLst>
            </p:cNvPr>
            <p:cNvSpPr txBox="1"/>
            <p:nvPr/>
          </p:nvSpPr>
          <p:spPr>
            <a:xfrm>
              <a:off x="2145867" y="5804655"/>
              <a:ext cx="262398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Clico</a:t>
              </a:r>
              <a:endParaRPr lang="pt-BR" sz="41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DF4A56FD-AD69-4B22-887D-96E506AFB379}"/>
                </a:ext>
              </a:extLst>
            </p:cNvPr>
            <p:cNvSpPr/>
            <p:nvPr/>
          </p:nvSpPr>
          <p:spPr>
            <a:xfrm>
              <a:off x="1600198" y="6546980"/>
              <a:ext cx="3715325" cy="2330320"/>
            </a:xfrm>
            <a:custGeom>
              <a:avLst/>
              <a:gdLst/>
              <a:ahLst/>
              <a:cxnLst/>
              <a:rect l="l" t="t" r="r" b="b"/>
              <a:pathLst>
                <a:path w="3771867" h="308170">
                  <a:moveTo>
                    <a:pt x="16218" y="0"/>
                  </a:moveTo>
                  <a:lnTo>
                    <a:pt x="3755649" y="0"/>
                  </a:lnTo>
                  <a:cubicBezTo>
                    <a:pt x="3764606" y="0"/>
                    <a:pt x="3771867" y="7261"/>
                    <a:pt x="3771867" y="16218"/>
                  </a:cubicBezTo>
                  <a:lnTo>
                    <a:pt x="3771867" y="291953"/>
                  </a:lnTo>
                  <a:cubicBezTo>
                    <a:pt x="3771867" y="300909"/>
                    <a:pt x="3764606" y="308170"/>
                    <a:pt x="3755649" y="308170"/>
                  </a:cubicBezTo>
                  <a:lnTo>
                    <a:pt x="16218" y="308170"/>
                  </a:lnTo>
                  <a:cubicBezTo>
                    <a:pt x="7261" y="308170"/>
                    <a:pt x="0" y="300909"/>
                    <a:pt x="0" y="291953"/>
                  </a:cubicBezTo>
                  <a:lnTo>
                    <a:pt x="0" y="16218"/>
                  </a:lnTo>
                  <a:cubicBezTo>
                    <a:pt x="0" y="7261"/>
                    <a:pt x="7261" y="0"/>
                    <a:pt x="16218" y="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endParaRPr lang="pt-BR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471D28C-EAB9-4C66-BFDF-069EF1DAEA55}"/>
                </a:ext>
              </a:extLst>
            </p:cNvPr>
            <p:cNvSpPr txBox="1"/>
            <p:nvPr/>
          </p:nvSpPr>
          <p:spPr>
            <a:xfrm>
              <a:off x="1600198" y="6546980"/>
              <a:ext cx="371532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>
                  <a:latin typeface="Bahnschrift SemiBold SemiConden" panose="020B0502040204020203" pitchFamily="34" charset="0"/>
                </a:rPr>
                <a:t>Assistente</a:t>
              </a:r>
              <a:r>
                <a:rPr lang="en-US" sz="3600" dirty="0">
                  <a:latin typeface="Bahnschrift SemiBold SemiConden" panose="020B0502040204020203" pitchFamily="34" charset="0"/>
                </a:rPr>
                <a:t> Virtual para Coleta de Dados </a:t>
              </a:r>
              <a:endParaRPr lang="pt-BR" sz="3600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0" name="TextBox 18">
            <a:extLst>
              <a:ext uri="{FF2B5EF4-FFF2-40B4-BE49-F238E27FC236}">
                <a16:creationId xmlns:a16="http://schemas.microsoft.com/office/drawing/2014/main" id="{E45DAF2A-2499-40F1-B39D-DA9F710947E4}"/>
              </a:ext>
            </a:extLst>
          </p:cNvPr>
          <p:cNvSpPr txBox="1"/>
          <p:nvPr/>
        </p:nvSpPr>
        <p:spPr>
          <a:xfrm>
            <a:off x="6196454" y="3413052"/>
            <a:ext cx="11210610" cy="392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2598" lvl="1">
              <a:lnSpc>
                <a:spcPct val="150000"/>
              </a:lnSpc>
            </a:pPr>
            <a:r>
              <a:rPr lang="pt-BR" sz="4400" b="1" i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rPr>
              <a:t>Por meio de um assistente virtual que interage com o usuário, temos o objetivo de catalogar mais dados dos perfis dos clientes para elaborar ações mais específicas.</a:t>
            </a:r>
            <a:endParaRPr lang="pt-BR" sz="4100" b="1" dirty="0">
              <a:solidFill>
                <a:schemeClr val="bg1"/>
              </a:solidFill>
              <a:latin typeface="Bahnschrift SemiBold SemiConden" panose="020B0502040204020203" pitchFamily="34" charset="0"/>
              <a:ea typeface="Carbona Test Bold"/>
              <a:cs typeface="Carbona Test Bold"/>
              <a:sym typeface="Carbona Test Bold"/>
            </a:endParaRP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F296C9E-7FE3-4397-AF8C-A0D261EC7937}"/>
              </a:ext>
            </a:extLst>
          </p:cNvPr>
          <p:cNvGrpSpPr/>
          <p:nvPr/>
        </p:nvGrpSpPr>
        <p:grpSpPr>
          <a:xfrm>
            <a:off x="4402911" y="595800"/>
            <a:ext cx="9482178" cy="1447287"/>
            <a:chOff x="4402911" y="595800"/>
            <a:chExt cx="9482178" cy="1447287"/>
          </a:xfrm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35871E-861A-4DF9-B21B-295A8E059487}"/>
                </a:ext>
              </a:extLst>
            </p:cNvPr>
            <p:cNvGrpSpPr/>
            <p:nvPr/>
          </p:nvGrpSpPr>
          <p:grpSpPr>
            <a:xfrm>
              <a:off x="4402911" y="595800"/>
              <a:ext cx="9482178" cy="1447287"/>
              <a:chOff x="0" y="0"/>
              <a:chExt cx="12642904" cy="1929717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C5961D56-6923-4F2F-B546-3C41F3599FEE}"/>
                  </a:ext>
                </a:extLst>
              </p:cNvPr>
              <p:cNvGrpSpPr/>
              <p:nvPr/>
            </p:nvGrpSpPr>
            <p:grpSpPr>
              <a:xfrm>
                <a:off x="0" y="79525"/>
                <a:ext cx="12642904" cy="1850191"/>
                <a:chOff x="0" y="0"/>
                <a:chExt cx="2444136" cy="357680"/>
              </a:xfrm>
            </p:grpSpPr>
            <p:sp>
              <p:nvSpPr>
                <p:cNvPr id="47" name="Freeform 5">
                  <a:extLst>
                    <a:ext uri="{FF2B5EF4-FFF2-40B4-BE49-F238E27FC236}">
                      <a16:creationId xmlns:a16="http://schemas.microsoft.com/office/drawing/2014/main" id="{09C2792B-49C7-4275-89FD-55BDB0158D18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  <p:sp>
              <p:nvSpPr>
                <p:cNvPr id="48" name="TextBox 6">
                  <a:extLst>
                    <a:ext uri="{FF2B5EF4-FFF2-40B4-BE49-F238E27FC236}">
                      <a16:creationId xmlns:a16="http://schemas.microsoft.com/office/drawing/2014/main" id="{923A6C8C-2416-4182-9D60-0D987AABA927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  <p:grpSp>
            <p:nvGrpSpPr>
              <p:cNvPr id="44" name="Group 7">
                <a:extLst>
                  <a:ext uri="{FF2B5EF4-FFF2-40B4-BE49-F238E27FC236}">
                    <a16:creationId xmlns:a16="http://schemas.microsoft.com/office/drawing/2014/main" id="{7CCCE836-1125-432B-8390-5CD9BA7C763C}"/>
                  </a:ext>
                </a:extLst>
              </p:cNvPr>
              <p:cNvGrpSpPr/>
              <p:nvPr/>
            </p:nvGrpSpPr>
            <p:grpSpPr>
              <a:xfrm>
                <a:off x="0" y="0"/>
                <a:ext cx="12373436" cy="1810757"/>
                <a:chOff x="0" y="0"/>
                <a:chExt cx="2444136" cy="357680"/>
              </a:xfrm>
            </p:grpSpPr>
            <p:sp>
              <p:nvSpPr>
                <p:cNvPr id="45" name="Freeform 8">
                  <a:extLst>
                    <a:ext uri="{FF2B5EF4-FFF2-40B4-BE49-F238E27FC236}">
                      <a16:creationId xmlns:a16="http://schemas.microsoft.com/office/drawing/2014/main" id="{9ADF676B-6E3F-4F90-9E7A-0BFEAEC96DE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444136" cy="357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4136" h="357680">
                      <a:moveTo>
                        <a:pt x="2240936" y="0"/>
                      </a:moveTo>
                      <a:cubicBezTo>
                        <a:pt x="2353160" y="0"/>
                        <a:pt x="2444136" y="80069"/>
                        <a:pt x="2444136" y="178840"/>
                      </a:cubicBezTo>
                      <a:cubicBezTo>
                        <a:pt x="2444136" y="277611"/>
                        <a:pt x="2353160" y="357680"/>
                        <a:pt x="2240936" y="357680"/>
                      </a:cubicBezTo>
                      <a:lnTo>
                        <a:pt x="203200" y="357680"/>
                      </a:lnTo>
                      <a:cubicBezTo>
                        <a:pt x="90976" y="357680"/>
                        <a:pt x="0" y="277611"/>
                        <a:pt x="0" y="178840"/>
                      </a:cubicBezTo>
                      <a:cubicBezTo>
                        <a:pt x="0" y="80069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sq">
                  <a:solidFill>
                    <a:srgbClr val="000000"/>
                  </a:solidFill>
                  <a:prstDash val="solid"/>
                  <a:miter/>
                </a:ln>
              </p:spPr>
            </p:sp>
            <p:sp>
              <p:nvSpPr>
                <p:cNvPr id="46" name="TextBox 9">
                  <a:extLst>
                    <a:ext uri="{FF2B5EF4-FFF2-40B4-BE49-F238E27FC236}">
                      <a16:creationId xmlns:a16="http://schemas.microsoft.com/office/drawing/2014/main" id="{5A1C6698-BCF7-4592-AADB-E1DB560ADAD7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2444136" cy="35768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879"/>
                    </a:lnSpc>
                  </a:pPr>
                  <a:endParaRPr dirty="0">
                    <a:latin typeface="Bahnschrift SemiLight" panose="020B0502040204020203" pitchFamily="34" charset="0"/>
                  </a:endParaRPr>
                </a:p>
              </p:txBody>
            </p:sp>
          </p:grpSp>
        </p:grpSp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5D3745FD-100C-4DBD-BDF7-31A29EBD657B}"/>
                </a:ext>
              </a:extLst>
            </p:cNvPr>
            <p:cNvSpPr txBox="1"/>
            <p:nvPr/>
          </p:nvSpPr>
          <p:spPr>
            <a:xfrm>
              <a:off x="5407943" y="611110"/>
              <a:ext cx="7472114" cy="123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659"/>
                </a:lnSpc>
                <a:spcBef>
                  <a:spcPct val="0"/>
                </a:spcBef>
              </a:pPr>
              <a:r>
                <a:rPr lang="pt-BR" sz="7200" b="1" dirty="0">
                  <a:solidFill>
                    <a:srgbClr val="A528FF"/>
                  </a:solidFill>
                  <a:latin typeface="Bahnschrift SemiBold SemiConden" panose="020B0502040204020203" pitchFamily="34" charset="0"/>
                  <a:ea typeface="Carbona Test Bold"/>
                  <a:cs typeface="Carbona Test Bold"/>
                  <a:sym typeface="Carbona Test Bold"/>
                </a:rPr>
                <a:t>Planos Futuros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585</Words>
  <Application>Microsoft Office PowerPoint</Application>
  <PresentationFormat>Personalizar</PresentationFormat>
  <Paragraphs>125</Paragraphs>
  <Slides>16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Questrial</vt:lpstr>
      <vt:lpstr>Arial</vt:lpstr>
      <vt:lpstr>Bahnschrift SemiBold SemiConden</vt:lpstr>
      <vt:lpstr>Bahnschrift SemiLight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COMPASS SPRINT 4 - FINAL</dc:title>
  <dc:creator>Admin</dc:creator>
  <cp:lastModifiedBy>PEDRO GURGEL TUDINI</cp:lastModifiedBy>
  <cp:revision>49</cp:revision>
  <dcterms:created xsi:type="dcterms:W3CDTF">2006-08-16T00:00:00Z</dcterms:created>
  <dcterms:modified xsi:type="dcterms:W3CDTF">2025-09-22T01:16:02Z</dcterms:modified>
  <dc:identifier>DAGy43Aagj8</dc:identifier>
</cp:coreProperties>
</file>