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9"/>
    <p:restoredTop sz="94682"/>
  </p:normalViewPr>
  <p:slideViewPr>
    <p:cSldViewPr snapToGrid="0" snapToObjects="1">
      <p:cViewPr varScale="1">
        <p:scale>
          <a:sx n="77" d="100"/>
          <a:sy n="77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B0D1-6682-8542-A273-7C100B194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E0979-EB51-6C4B-944F-888550C03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3566-EACB-F442-A364-DD21CF95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C4E0-8198-AB40-BC04-C06C310B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3BE3-D62A-504E-A4EC-589DFB15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1896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587C-6109-2C49-B756-EF4BE8DC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D1386-E812-564A-90CE-90023FA4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D6BA-038F-664A-BDD5-F529E93F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5659-C2FB-6B40-99F5-51B4A9E9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B1FE-DDE8-C74F-A05D-FACBD4A5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0740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DA36A-8FE1-7D4C-808E-F8B3F07CB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01ED8-9190-DC49-A735-9B878C9D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0B75-6E40-E948-8868-E00FB236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58A6-6983-0C45-9367-55993346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76D0-FD4D-E948-9963-778F7854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9164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4923-54AB-CD4D-BA8B-8511D09A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3AA6-FD8D-FC4F-8FFA-603302F45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29D0-0788-7646-9484-A602522D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BCA8-6679-2146-9B9E-00D43ABB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08FA-749F-7F4E-973D-A19DC4C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1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8748-7119-624B-AABC-AF43EA31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E120C-52CA-4B49-B823-08070E9A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69B9-5AC8-544D-AECF-A61AF12A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F92B-E5CC-E248-B158-B6ED0744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0EA2-9AEF-A743-A024-9DE8CDF6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09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B183-48F6-6A4C-8E65-5B173A53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5DA4-35B6-9A48-8814-75ADF4D59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B55AA-F4AD-7A49-8BF3-DF5DDECE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99B43-DF96-3C46-A06D-224D14CA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FD6F-2DA7-2242-B2C1-4197E4F6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AF90-D120-7340-BE2B-EDB29245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8576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80CD-0506-0547-8832-64434D2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64DA-CE94-C249-980B-087D3A82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6284-DE5B-8441-987A-3DC4D486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B5EB4-15FB-734E-B94B-BA97ED637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C1EEA-0F6F-1E4F-99F4-9054DCA8A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DD448-EF50-C647-8D1F-CEBD95F2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E0D47-3FC0-F34B-9540-3666521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210F-1EDD-BC4B-8439-5D2AB5E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781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9186-88B0-3440-B913-A549147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3F910-3390-864F-83AF-A5B655E9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01FC7-6F1F-CD4B-A241-90BCA85D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7E6A9-0CC1-C643-91A6-672A2629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866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B621F-2D4D-9B4C-A1CF-855D1F0F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D5EB2-C866-FF4D-8235-0909EF8F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73833-92AC-2C47-A92B-AA08F42F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9182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A706-7A38-6C41-8352-974FD78D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8B41-FDFF-EB4C-9E39-84239435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9C635-572B-DF4F-9190-4E5AD5FA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52B30-4FFE-A14C-9A57-190415D4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4708-A413-554B-B1F6-C5B11481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ED2F2-938F-0C47-9CF4-196CAE90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353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AF42-9329-5248-81B3-A68B022C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764E9-4C16-2649-B116-5F7BA6544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2A2AA-81D9-744E-AE0E-B52DBA4F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79E0E-CFC3-974F-B1A7-53134080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30EDB-B08E-8941-B389-0B23651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1059-5390-3243-860A-1394ED7D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3434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6B093-EF37-634C-AEA3-BFAEDD55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551E-C8B1-9742-9A6D-8C833341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8472-6F24-7A4F-8E12-448B60FC5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3C8F-14CF-2C47-8997-84DCF20677E9}" type="datetimeFigureOut">
              <a:rPr lang="en-TR" smtClean="0"/>
              <a:t>25.03.2022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CBF6-B0D0-CB48-B940-CDE1951C8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8006-7FEC-484B-B4D7-B3EFDABA4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A710B-AD94-0644-98AB-2B84846712C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97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1909-3E87-B64C-96DE-981CA9739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D235C-625B-5B44-A461-6436691CB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6378F-B576-2A44-BFE6-C8CAD837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332509"/>
            <a:ext cx="12011336" cy="2111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11377-351C-0348-8F58-9DCE0867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56" y="2559050"/>
            <a:ext cx="5647344" cy="30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1B6E-D2E1-F546-9EF8-34673EB6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FED5C7-3844-EF4A-ABED-C34777808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0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7D9C-4BEA-504F-AEBF-87E187AB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254F56-4B12-724F-B1EC-922B86C3E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59" y="365124"/>
            <a:ext cx="11317160" cy="2627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4D083-A889-CC4C-B721-04FDC1E2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3429000"/>
            <a:ext cx="10607039" cy="215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6F38-E997-094E-B6E3-02217FD4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CDEDF7-E0C5-A545-92DA-06933CD7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37" y="831273"/>
            <a:ext cx="11499013" cy="51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3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AD2D-E92A-1E40-8A69-E3EB662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5CCD2-13CF-3E4A-89FE-FA44CBFCB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49" y="831273"/>
            <a:ext cx="11184197" cy="48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3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73CB-2CC0-C14B-A773-C92C3836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211E4-A24E-774A-8EBB-751C96E00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2015"/>
            <a:ext cx="10515600" cy="5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5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84D8-73C1-074C-AA40-A98C72B7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397FDD-6A48-9145-A07C-54213F62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169" y="1825625"/>
            <a:ext cx="73436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7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FD38-9AD3-6F44-B73B-A122CF2A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904F0-AAA7-EB46-87D8-55A7A66B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28" y="6384174"/>
            <a:ext cx="6978651" cy="49625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D204F7-D1EE-AC4A-9920-A7136466F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516" y="0"/>
            <a:ext cx="10755284" cy="62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5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F24B-7CBE-F448-A0BD-081692EB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AD5E30-BB59-EB4D-9AC0-A4BC3E2A3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57" y="0"/>
            <a:ext cx="11671296" cy="68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3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E8E8-3AB7-5449-B687-014DF9B4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i="1" dirty="0"/>
              <a:t>(a) Union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6CB42-4B57-0E4D-B0D6-C98B98744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0" y="1379912"/>
            <a:ext cx="8495607" cy="54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3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1C2C-8D1D-0E4D-833A-215B23C7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Formal Description of M</a:t>
            </a:r>
            <a:r>
              <a:rPr lang="en-TR" baseline="-25000" dirty="0"/>
              <a:t>union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62CF7A-62DD-3945-8899-8DFC04A15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58" y="2527069"/>
            <a:ext cx="10515600" cy="27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B479-AF38-004B-88F9-2061AC97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(b) </a:t>
            </a:r>
            <a:r>
              <a:rPr lang="tr-TR" i="1" dirty="0" err="1"/>
              <a:t>Concatenation</a:t>
            </a:r>
            <a:br>
              <a:rPr lang="en-TR" dirty="0"/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4AF77-CBFA-8242-885E-AE0A340A3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2026444"/>
            <a:ext cx="9639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6304-40E3-D645-9604-BD0515AF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(c ) </a:t>
            </a:r>
            <a:r>
              <a:rPr lang="tr-TR" i="1" dirty="0" err="1"/>
              <a:t>Kleene</a:t>
            </a:r>
            <a:r>
              <a:rPr lang="tr-TR" i="1" dirty="0"/>
              <a:t> Star</a:t>
            </a:r>
            <a:br>
              <a:rPr lang="en-TR" dirty="0"/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EC175-1E08-FE44-8BC7-D8D2504BB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665" y="1557834"/>
            <a:ext cx="8191385" cy="43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4B55-268A-0E43-B5D4-4EA1CF9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AEBCB-AF36-8849-89E2-68DDB2DA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2015"/>
            <a:ext cx="10515600" cy="50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9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8088-5573-6545-8D16-5742AA3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6889"/>
          </a:xfrm>
        </p:spPr>
        <p:txBody>
          <a:bodyPr>
            <a:normAutofit fontScale="90000"/>
          </a:bodyPr>
          <a:lstStyle/>
          <a:p>
            <a:r>
              <a:rPr lang="tr-TR" sz="3900" dirty="0" err="1"/>
              <a:t>Ex</a:t>
            </a:r>
            <a:r>
              <a:rPr lang="tr-TR" sz="3900" dirty="0"/>
              <a:t>: </a:t>
            </a:r>
            <a:r>
              <a:rPr lang="tr-TR" sz="3900" i="1" dirty="0"/>
              <a:t>Design a FSA </a:t>
            </a:r>
            <a:r>
              <a:rPr lang="tr-TR" sz="3900" i="1" dirty="0" err="1"/>
              <a:t>for</a:t>
            </a:r>
            <a:r>
              <a:rPr lang="tr-TR" sz="3900" i="1" dirty="0"/>
              <a:t> L= (ab U </a:t>
            </a:r>
            <a:r>
              <a:rPr lang="tr-TR" sz="3900" i="1" dirty="0" err="1"/>
              <a:t>aab</a:t>
            </a:r>
            <a:r>
              <a:rPr lang="tr-TR" sz="3900" i="1" dirty="0"/>
              <a:t>)*</a:t>
            </a:r>
            <a:br>
              <a:rPr lang="en-TR" dirty="0"/>
            </a:br>
            <a:endParaRPr lang="en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C2A429-4C45-1644-9500-99D7BA138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42" y="532016"/>
            <a:ext cx="11155680" cy="63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D5AE-C6DF-C343-9D4E-402662D2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B28742-338E-2B46-9295-E3B0D37B7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93" y="365125"/>
            <a:ext cx="10889672" cy="57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5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33C9-49E9-F244-9AA8-D27895E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0EF556-5C5A-AD44-981C-033EAFF3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12"/>
            <a:ext cx="12192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717378-E917-754E-B534-174CAFF8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378" y="3452812"/>
            <a:ext cx="123083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2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Macintosh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(a) Union</vt:lpstr>
      <vt:lpstr>Formal Description of Munion</vt:lpstr>
      <vt:lpstr>(b) Concatenation </vt:lpstr>
      <vt:lpstr>(c ) Kleene Star </vt:lpstr>
      <vt:lpstr>PowerPoint Presentation</vt:lpstr>
      <vt:lpstr>Ex: Design a FSA for L= (ab U aab)*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abirturk@gmail.com</dc:creator>
  <cp:lastModifiedBy>abirturk@gmail.com</cp:lastModifiedBy>
  <cp:revision>16</cp:revision>
  <dcterms:created xsi:type="dcterms:W3CDTF">2022-03-25T10:54:29Z</dcterms:created>
  <dcterms:modified xsi:type="dcterms:W3CDTF">2022-03-25T11:39:27Z</dcterms:modified>
</cp:coreProperties>
</file>