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5503-69C7-1342-BEE1-593369BA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C3ED3-BEA6-FF42-BA88-72E8405D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6E19-7D19-7247-86AF-2719BB83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E4A4-7C2F-E947-8191-777B16FE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3DE4C-2AD7-F746-B6EE-BA169699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133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C68C-3071-6C47-909C-303565D8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82B4A-C9FD-524E-B38F-386A836F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9615-EE12-6A40-B415-CB55C418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6EA5-C04C-474F-97A0-3CE40FD2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8E05-5DC3-8346-B148-F285DE5A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72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3A0CC-EE16-AB4A-8DD9-F6FD7C32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100DA-3DD6-1541-84E8-7BC178022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A3E4-69FF-8D44-BC38-222F0A55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47CF-4A7B-774B-955F-B3B01DEF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05F3-EC62-9C4D-AD9D-28ED83C0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261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B8E4-C5E0-A341-B00C-457F8182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DDBA-A9E2-CF40-8A89-A974F49F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1AC5-443A-6C42-BE46-9A4AC476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AA61-542A-8044-A78F-7BE03C0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9402-873C-984B-881E-DD0013E6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623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FEB2-8D36-3C45-A500-C8D1808C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9D98-C741-0F42-A6C9-63CF935C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99E5-6E4B-BB4E-BB44-AAC35340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8EE5-F85E-9645-8224-5EA23FF5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5781-D22B-9844-A40C-D4464A97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370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B009-0AA6-5F4B-8ADB-21F1E649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83CD-50E7-914F-B219-64DD8A704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39740-C5FE-5C48-A113-646BBB3A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9ABAD-2CD3-A540-BB3B-74D26D3F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910D5-AEA7-2B4E-A591-F5A03D7C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E096-3499-3E40-9B14-CC0E1FC1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155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595F-3514-F144-8315-943DFE22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43BA-B17F-F247-8452-BF31D2F4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62F13-9A58-DB4E-9D68-7B0E93C88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23703-AD29-4144-BB16-F972008DD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423D0-17D7-A947-8B3B-D279746C5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AB644-F9EB-8D4D-90E7-3833E8EF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518F7-0DEF-974D-80B0-8F628004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AF79F-AE51-854D-82C8-FD484151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3438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0FE-C2E8-1343-8B2D-391296BB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1953-5C86-BE46-8C5B-EE968376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D6183-BABF-A44F-A437-91077962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BE192-C543-3D4A-BBB7-A7CD3C3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181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65546-2368-8F47-8B57-D2FE002C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01C38-45BD-5D44-88A5-88F374C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3550-2A13-244E-81CC-4879735B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7975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6ABF-7D7D-A140-A5A4-AB7E582E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A6C9-E2DF-C54C-89AF-A1837AC8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CF4F3-6ED4-7B40-9E67-80F472E5E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CFF7-E382-234E-B69F-CCF384A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E8571-0333-B547-8B67-7276E67C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42182-BFAE-3E4F-AF77-770B16E0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910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CC23-1E0A-E34D-B8E1-C07DA1F6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8477-33F9-F74A-9D9D-A085AFB42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C435-DFB2-E24B-BA9F-F799C861B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3B70-82EF-D04F-9F36-E9AAE598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5E3E-B019-4E46-9ACA-F4148395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A6E55-2635-3748-BDD5-0D7FFBBE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629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758BA-E2B6-F14E-A598-7FC97C83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95DF-FF02-9740-981B-A7657707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1FAB-CA95-F548-963A-49A3571BC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4092-5980-9341-B379-A6B10D7E6732}" type="datetimeFigureOut">
              <a:rPr lang="en-TR" smtClean="0"/>
              <a:t>24.03.2022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0C11-E633-ED4B-BE50-404392898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908C-193D-744D-9245-2D80B9747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DCDFA-4240-A840-8BCA-AFCE8BF6A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186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306F-48BE-6148-97E0-85A2D96A5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NFA to DFA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5199A-3010-7147-873C-81594C1A8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7149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060-2100-6C42-88E2-27625A2A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BA3007-6ED6-9C41-B5EC-8667D0098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699" y="2835797"/>
            <a:ext cx="9004460" cy="14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34F7-C42E-7F42-AFC3-7055BBD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8B289-060F-244E-A963-EEAC390BE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870522"/>
            <a:ext cx="9740900" cy="16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674-26EA-894A-B576-733F9B15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693D2-6561-E84C-95FA-5A6F143B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5489"/>
            <a:ext cx="10236200" cy="26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3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CEBC-4967-F84A-BF41-0CE11E6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42E73-E937-9B48-8FB9-E2015935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2" y="1064871"/>
            <a:ext cx="10705618" cy="47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2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1A96-3811-1C46-B8C0-A5C44BF8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44A0EA-12E9-5B40-BD3E-5B0DE527C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8020"/>
            <a:ext cx="9937750" cy="44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7CE3-6D8B-254A-9148-FEE6198B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7D654-8068-9746-A20C-A8B8A370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663"/>
            <a:ext cx="10096500" cy="36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95AA-74E6-B84D-AAB8-C663BA1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691976-E8F1-6F4C-8C9D-2D762A38C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35" y="2280212"/>
            <a:ext cx="10328315" cy="25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57E-C243-964E-912C-49EB1E40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7B4C7-D7DA-1747-9780-7C223DC07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636608"/>
            <a:ext cx="10515600" cy="57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8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2923-B3AA-0646-AE77-2604CC05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528AC-1C57-BB46-8456-FCD67F6E0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14" y="1203767"/>
            <a:ext cx="10605786" cy="43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NFA to DFA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abirturk@gmail.com</dc:creator>
  <cp:lastModifiedBy>abirturk@gmail.com</cp:lastModifiedBy>
  <cp:revision>7</cp:revision>
  <dcterms:created xsi:type="dcterms:W3CDTF">2022-03-24T09:51:54Z</dcterms:created>
  <dcterms:modified xsi:type="dcterms:W3CDTF">2022-03-24T10:03:52Z</dcterms:modified>
</cp:coreProperties>
</file>