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emf" ContentType="image/x-emf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media/image5.emf" ContentType="image/x-emf"/>
  <Override PartName="/ppt/media/image6.emf" ContentType="image/x-emf"/>
  <Override PartName="/ppt/media/image7.emf" ContentType="image/x-emf"/>
  <Override PartName="/ppt/media/image8.emf" ContentType="image/x-emf"/>
  <Override PartName="/ppt/media/image10.emf" ContentType="image/x-emf"/>
  <Override PartName="/ppt/media/image11.emf" ContentType="image/x-emf"/>
  <Override PartName="/ppt/media/image12.emf" ContentType="image/x-emf"/>
  <Override PartName="/ppt/media/image13.emf" ContentType="image/x-emf"/>
  <Override PartName="/ppt/media/image14.emf" ContentType="image/x-emf"/>
  <Override PartName="/ppt/media/image15.emf" ContentType="image/x-emf"/>
  <Override PartName="/ppt/media/image16.emf" ContentType="image/x-emf"/>
  <Override PartName="/ppt/media/image17.emf" ContentType="image/x-emf"/>
  <Override PartName="/ppt/media/image18.emf" ContentType="image/x-emf"/>
  <Override PartName="/ppt/media/image19.emf" ContentType="image/x-emf"/>
  <Override PartName="/ppt/media/image20.emf" ContentType="image/x-emf"/>
  <Override PartName="/ppt/media/image21.emf" ContentType="image/x-emf"/>
  <Override PartName="/ppt/media/image22.emf" ContentType="image/x-emf"/>
  <Override PartName="/ppt/media/image23.emf" ContentType="image/x-emf"/>
  <Override PartName="/ppt/media/image24.emf" ContentType="image/x-emf"/>
  <Override PartName="/ppt/media/image25.emf" ContentType="image/x-emf"/>
  <Override PartName="/ppt/media/image26.emf" ContentType="image/x-emf"/>
  <Override PartName="/ppt/media/image27.emf" ContentType="image/x-emf"/>
  <Override PartName="/ppt/media/image28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9FAB495-9B18-4257-9638-643795ECA46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algn="just">
              <a:spcBef>
                <a:spcPts val="1417"/>
              </a:spcBef>
            </a:pPr>
            <a:r>
              <a:rPr b="0" lang="tr-TR" sz="3200" spc="-1" strike="noStrike">
                <a:solidFill>
                  <a:srgbClr val="000000"/>
                </a:solidFill>
                <a:latin typeface="Times New Roman"/>
              </a:rPr>
              <a:t>Ex 2.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lecture, we presented a Master-Slave flip-flop. </a:t>
            </a:r>
            <a:endParaRPr b="0" lang="tr-TR" sz="3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just">
              <a:spcBef>
                <a:spcPts val="1417"/>
              </a:spcBef>
            </a:pPr>
            <a:endParaRPr b="0" lang="tr-TR" sz="3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343080" indent="-343080" algn="just">
              <a:spcBef>
                <a:spcPts val="1417"/>
              </a:spcBef>
            </a:pPr>
            <a:r>
              <a:rPr b="0" lang="en-US" sz="2800" spc="-1" strike="noStrike">
                <a:latin typeface="Arial"/>
              </a:rPr>
              <a:t>•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tr-TR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How would you add asynchronous (i.e., independent of the clock) set and reset signals to initialize the flip-flop to a one or zero respectively?</a:t>
            </a:r>
            <a:endParaRPr b="0" lang="tr-TR" sz="32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tr-TR" sz="3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343080" indent="-343080" algn="just">
              <a:spcBef>
                <a:spcPts val="1417"/>
              </a:spcBef>
            </a:pPr>
            <a:r>
              <a:rPr b="0" lang="en-US" sz="2800" spc="-1" strike="noStrike">
                <a:latin typeface="Arial"/>
              </a:rPr>
              <a:t>•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tr-TR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Master-Slave flip-flops exhibit the phenomena of “ones catching.” Explain what it is and why it happens. Is it possible for a Master-Slave flip-flop to “catch zeros”? Justify your answer!</a:t>
            </a:r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103120" y="274320"/>
            <a:ext cx="4604400" cy="49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319480" y="1092960"/>
            <a:ext cx="5505840" cy="352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48640" y="205560"/>
            <a:ext cx="8369640" cy="518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05840" y="695880"/>
            <a:ext cx="3218760" cy="25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48640" y="533880"/>
            <a:ext cx="8654400" cy="11120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2011680" y="1709280"/>
            <a:ext cx="5852160" cy="377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669280" y="301680"/>
            <a:ext cx="4114800" cy="48189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82880" y="457200"/>
            <a:ext cx="5416200" cy="383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732960" y="570960"/>
            <a:ext cx="2558880" cy="6177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803520" y="1513440"/>
            <a:ext cx="2031120" cy="4982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844920" y="2324520"/>
            <a:ext cx="1075320" cy="4186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914400" y="3108960"/>
            <a:ext cx="1135080" cy="5382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5"/>
          <a:stretch/>
        </p:blipFill>
        <p:spPr>
          <a:xfrm>
            <a:off x="5728680" y="365760"/>
            <a:ext cx="3141000" cy="473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Arial"/>
              </a:rPr>
              <a:t>Ex.1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Design the logic for a 3-bit counter that follows the following sequence: 000, 001, 011, 010, 110, 111, 101, 100, 000 and repeats. Design the counter so when Reset is asserted, the counter enters the state 000.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555840" y="699840"/>
            <a:ext cx="9045360" cy="387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69080" y="274320"/>
            <a:ext cx="8309160" cy="501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2400" y="365760"/>
            <a:ext cx="10079640" cy="501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005840" y="731520"/>
            <a:ext cx="3992400" cy="145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7200" y="1245600"/>
            <a:ext cx="8745840" cy="305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83720" y="640080"/>
            <a:ext cx="8419320" cy="42062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3414240" y="1776240"/>
            <a:ext cx="3992400" cy="151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389120" y="356400"/>
            <a:ext cx="3241800" cy="467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50480" y="313920"/>
            <a:ext cx="5898960" cy="517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645920" y="237600"/>
            <a:ext cx="3017520" cy="497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44320" y="615240"/>
            <a:ext cx="8965440" cy="20365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6309360" y="1828800"/>
            <a:ext cx="2743200" cy="35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57200" y="274320"/>
            <a:ext cx="4241520" cy="38772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498920" y="588960"/>
            <a:ext cx="7845480" cy="5083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5486400" y="1142640"/>
            <a:ext cx="2983680" cy="388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tr-TR</dc:language>
  <cp:lastModifiedBy/>
  <dcterms:modified xsi:type="dcterms:W3CDTF">2022-05-31T10:29:20Z</dcterms:modified>
  <cp:revision>7</cp:revision>
  <dc:subject/>
  <dc:title/>
</cp:coreProperties>
</file>