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6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7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8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9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20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1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2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4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5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6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7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8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9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theme/theme30.xml" ContentType="application/vnd.openxmlformats-officedocument.theme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31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32.xml" ContentType="application/vnd.openxmlformats-officedocument.theme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33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theme/theme34.xml" ContentType="application/vnd.openxmlformats-officedocument.theme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5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theme/theme36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7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8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theme/theme39.xml" ContentType="application/vnd.openxmlformats-officedocument.theme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40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41.xml" ContentType="application/vnd.openxmlformats-officedocument.theme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theme/theme42.xml" ContentType="application/vnd.openxmlformats-officedocument.theme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43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theme/theme44.xml" ContentType="application/vnd.openxmlformats-officedocument.theme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theme/theme45.xml" ContentType="application/vnd.openxmlformats-officedocument.theme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theme/theme46.xml" ContentType="application/vnd.openxmlformats-officedocument.theme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7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theme/theme48.xml" ContentType="application/vnd.openxmlformats-officedocument.theme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theme/theme49.xml" ContentType="application/vnd.openxmlformats-officedocument.theme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theme/theme50.xml" ContentType="application/vnd.openxmlformats-officedocument.theme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51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theme/theme52.xml" ContentType="application/vnd.openxmlformats-officedocument.theme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53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theme/theme54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theme/theme55.xml" ContentType="application/vnd.openxmlformats-officedocument.theme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theme/theme56.xml" ContentType="application/vnd.openxmlformats-officedocument.theme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theme/theme57.xml" ContentType="application/vnd.openxmlformats-officedocument.theme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theme/theme58.xml" ContentType="application/vnd.openxmlformats-officedocument.theme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9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theme/theme60.xml" ContentType="application/vnd.openxmlformats-officedocument.theme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theme/theme61.xml" ContentType="application/vnd.openxmlformats-officedocument.theme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theme/theme62.xml" ContentType="application/vnd.openxmlformats-officedocument.theme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theme/theme63.xml" ContentType="application/vnd.openxmlformats-officedocument.theme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theme/theme64.xml" ContentType="application/vnd.openxmlformats-officedocument.theme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65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66.xml" ContentType="application/vnd.openxmlformats-officedocument.theme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theme/theme67.xml" ContentType="application/vnd.openxmlformats-officedocument.theme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601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3" r:id="rId9"/>
    <p:sldMasterId id="2147483684" r:id="rId10"/>
    <p:sldMasterId id="2147483685" r:id="rId11"/>
    <p:sldMasterId id="2147483686" r:id="rId12"/>
    <p:sldMasterId id="2147483687" r:id="rId13"/>
    <p:sldMasterId id="2147483688" r:id="rId14"/>
    <p:sldMasterId id="2147483689" r:id="rId15"/>
    <p:sldMasterId id="2147483690" r:id="rId16"/>
    <p:sldMasterId id="2147483691" r:id="rId17"/>
    <p:sldMasterId id="2147483692" r:id="rId18"/>
    <p:sldMasterId id="2147483693" r:id="rId19"/>
    <p:sldMasterId id="2147483694" r:id="rId20"/>
    <p:sldMasterId id="2147483695" r:id="rId21"/>
    <p:sldMasterId id="2147483696" r:id="rId22"/>
    <p:sldMasterId id="2147483697" r:id="rId23"/>
    <p:sldMasterId id="2147483698" r:id="rId24"/>
    <p:sldMasterId id="2147483699" r:id="rId25"/>
    <p:sldMasterId id="2147483700" r:id="rId26"/>
    <p:sldMasterId id="2147483701" r:id="rId27"/>
    <p:sldMasterId id="2147483702" r:id="rId28"/>
    <p:sldMasterId id="2147483703" r:id="rId29"/>
    <p:sldMasterId id="2147483704" r:id="rId30"/>
    <p:sldMasterId id="2147483705" r:id="rId31"/>
    <p:sldMasterId id="2147483706" r:id="rId32"/>
    <p:sldMasterId id="2147483707" r:id="rId33"/>
    <p:sldMasterId id="2147483708" r:id="rId34"/>
    <p:sldMasterId id="2147483709" r:id="rId35"/>
    <p:sldMasterId id="2147483710" r:id="rId36"/>
    <p:sldMasterId id="2147483711" r:id="rId37"/>
    <p:sldMasterId id="2147483712" r:id="rId38"/>
    <p:sldMasterId id="2147483713" r:id="rId39"/>
    <p:sldMasterId id="2147483714" r:id="rId40"/>
    <p:sldMasterId id="2147483715" r:id="rId41"/>
    <p:sldMasterId id="2147483716" r:id="rId42"/>
    <p:sldMasterId id="2147483717" r:id="rId43"/>
    <p:sldMasterId id="2147483718" r:id="rId44"/>
    <p:sldMasterId id="2147483719" r:id="rId45"/>
    <p:sldMasterId id="2147483720" r:id="rId46"/>
    <p:sldMasterId id="2147483721" r:id="rId47"/>
    <p:sldMasterId id="2147483722" r:id="rId48"/>
    <p:sldMasterId id="2147483723" r:id="rId49"/>
    <p:sldMasterId id="2147483724" r:id="rId50"/>
    <p:sldMasterId id="2147483725" r:id="rId51"/>
    <p:sldMasterId id="2147483726" r:id="rId52"/>
    <p:sldMasterId id="2147483727" r:id="rId53"/>
    <p:sldMasterId id="2147483728" r:id="rId54"/>
    <p:sldMasterId id="2147483729" r:id="rId55"/>
    <p:sldMasterId id="2147483730" r:id="rId56"/>
    <p:sldMasterId id="2147483731" r:id="rId57"/>
    <p:sldMasterId id="2147483732" r:id="rId58"/>
    <p:sldMasterId id="2147483733" r:id="rId59"/>
    <p:sldMasterId id="2147483734" r:id="rId60"/>
    <p:sldMasterId id="2147483735" r:id="rId61"/>
    <p:sldMasterId id="2147483736" r:id="rId62"/>
    <p:sldMasterId id="2147483737" r:id="rId63"/>
    <p:sldMasterId id="2147483738" r:id="rId64"/>
    <p:sldMasterId id="2147483739" r:id="rId65"/>
    <p:sldMasterId id="2147483740" r:id="rId66"/>
    <p:sldMasterId id="2147483741" r:id="rId67"/>
    <p:sldMasterId id="2147483742" r:id="rId68"/>
  </p:sldMasterIdLst>
  <p:notesMasterIdLst>
    <p:notesMasterId r:id="rId104"/>
  </p:notesMasterIdLst>
  <p:handoutMasterIdLst>
    <p:handoutMasterId r:id="rId105"/>
  </p:handoutMasterIdLst>
  <p:sldIdLst>
    <p:sldId id="256" r:id="rId69"/>
    <p:sldId id="258" r:id="rId70"/>
    <p:sldId id="257" r:id="rId71"/>
    <p:sldId id="432" r:id="rId72"/>
    <p:sldId id="433" r:id="rId73"/>
    <p:sldId id="263" r:id="rId74"/>
    <p:sldId id="264" r:id="rId75"/>
    <p:sldId id="434" r:id="rId76"/>
    <p:sldId id="265" r:id="rId77"/>
    <p:sldId id="267" r:id="rId78"/>
    <p:sldId id="268" r:id="rId79"/>
    <p:sldId id="286" r:id="rId80"/>
    <p:sldId id="400" r:id="rId81"/>
    <p:sldId id="287" r:id="rId82"/>
    <p:sldId id="397" r:id="rId83"/>
    <p:sldId id="379" r:id="rId84"/>
    <p:sldId id="402" r:id="rId85"/>
    <p:sldId id="401" r:id="rId86"/>
    <p:sldId id="305" r:id="rId87"/>
    <p:sldId id="306" r:id="rId88"/>
    <p:sldId id="307" r:id="rId89"/>
    <p:sldId id="308" r:id="rId90"/>
    <p:sldId id="309" r:id="rId91"/>
    <p:sldId id="310" r:id="rId92"/>
    <p:sldId id="312" r:id="rId93"/>
    <p:sldId id="313" r:id="rId94"/>
    <p:sldId id="314" r:id="rId95"/>
    <p:sldId id="380" r:id="rId96"/>
    <p:sldId id="381" r:id="rId97"/>
    <p:sldId id="315" r:id="rId98"/>
    <p:sldId id="311" r:id="rId99"/>
    <p:sldId id="316" r:id="rId100"/>
    <p:sldId id="317" r:id="rId101"/>
    <p:sldId id="318" r:id="rId102"/>
    <p:sldId id="382" r:id="rId103"/>
  </p:sldIdLst>
  <p:sldSz cx="9906000" cy="6858000" type="A4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7263" indent="-4286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36688" indent="-650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14525" indent="-8572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5"/>
    <a:srgbClr val="FF0000"/>
    <a:srgbClr val="A50021"/>
    <a:srgbClr val="CC00CC"/>
    <a:srgbClr val="CC6600"/>
    <a:srgbClr val="008000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286" autoAdjust="0"/>
  </p:normalViewPr>
  <p:slideViewPr>
    <p:cSldViewPr>
      <p:cViewPr varScale="1">
        <p:scale>
          <a:sx n="86" d="100"/>
          <a:sy n="86" d="100"/>
        </p:scale>
        <p:origin x="213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" Target="slides/slide16.xml"/><Relationship Id="rId89" Type="http://schemas.openxmlformats.org/officeDocument/2006/relationships/slide" Target="slides/slide21.xml"/><Relationship Id="rId16" Type="http://schemas.openxmlformats.org/officeDocument/2006/relationships/slideMaster" Target="slideMasters/slideMaster16.xml"/><Relationship Id="rId107" Type="http://schemas.openxmlformats.org/officeDocument/2006/relationships/presProps" Target="presProps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102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22.xml"/><Relationship Id="rId95" Type="http://schemas.openxmlformats.org/officeDocument/2006/relationships/slide" Target="slides/slide27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35.xml"/><Relationship Id="rId108" Type="http://schemas.openxmlformats.org/officeDocument/2006/relationships/viewProps" Target="viewProps.xml"/><Relationship Id="rId54" Type="http://schemas.openxmlformats.org/officeDocument/2006/relationships/slideMaster" Target="slideMasters/slideMaster54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91" Type="http://schemas.openxmlformats.org/officeDocument/2006/relationships/slide" Target="slides/slide23.xml"/><Relationship Id="rId96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Relationship Id="rId94" Type="http://schemas.openxmlformats.org/officeDocument/2006/relationships/slide" Target="slides/slide26.xml"/><Relationship Id="rId99" Type="http://schemas.openxmlformats.org/officeDocument/2006/relationships/slide" Target="slides/slide31.xml"/><Relationship Id="rId101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theme" Target="theme/theme1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8.xml"/><Relationship Id="rId97" Type="http://schemas.openxmlformats.org/officeDocument/2006/relationships/slide" Target="slides/slide29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92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19.xml"/><Relationship Id="rId110" Type="http://schemas.openxmlformats.org/officeDocument/2006/relationships/tableStyles" Target="tableStyles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9.xml"/><Relationship Id="rId100" Type="http://schemas.openxmlformats.org/officeDocument/2006/relationships/slide" Target="slides/slide32.xml"/><Relationship Id="rId10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93" Type="http://schemas.openxmlformats.org/officeDocument/2006/relationships/slide" Target="slides/slide25.xml"/><Relationship Id="rId98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" Target="slides/slide15.xml"/><Relationship Id="rId88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BDE97D9-E04D-44A2-8289-58560F04B80B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CC99AB0-5E52-44A6-8376-76322A047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DF9F48BB-330B-4D60-8FCB-4498E39E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394590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07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426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344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Algebra: the reunion of broken parts</a:t>
            </a:r>
          </a:p>
          <a:p>
            <a:endParaRPr lang="en-US" sz="1300" kern="1200" dirty="0">
              <a:solidFill>
                <a:schemeClr val="tx1"/>
              </a:solidFill>
              <a:effectLst/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sz="1300" kern="1200" dirty="0">
              <a:solidFill>
                <a:schemeClr val="tx1"/>
              </a:solidFill>
              <a:effectLst/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George Boole (1815-1864) developed Boolean logic </a:t>
            </a:r>
            <a:endParaRPr lang="en-US" dirty="0"/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The principles of logical thinking have been understood (and occasionally used) since the Hellenic era. </a:t>
            </a:r>
            <a:endParaRPr lang="en-US" dirty="0"/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Boole’s contribution was to show how to systemize these principles and express them in equations (called Boolean logic or Boolean algebra).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Claude Shannon (1916-2001) showed how to use Boolean algebra as the basis for switching technology. </a:t>
            </a: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This contribution systemized logical thinking for computer and communication systems, both for the design and programming of the systems and their applications.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Claude Shannon (1916-2001) showed how to use Boolean algebra as the basis for switching technology. </a:t>
            </a: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This contribution systemized logical thinking for computer and communication systems, both for the design and programming of the systems and their applications.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64F3D3D-6080-4037-904E-10E784304F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3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E6F4E37-D418-4107-AB6A-866DE71CEB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51168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3358-07B8-4EAF-924E-C11DE660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3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409B-3A79-4FDB-996D-C4329F07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91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3151-3F6D-49DC-AA0C-40BA35A98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18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DEBF-CA4F-4EF2-AE33-78D4D3FC2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50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6302-8ED8-4F3B-8E74-04966AD6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36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385E-FD44-482D-B61B-0DB1E50A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45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F645-313A-43C0-B851-688FC0172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18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B2B1-D649-40CD-A046-49AE499C3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43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62AB-92D4-473C-9BE2-4304CB09D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75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8B36-E296-4BAE-8ED7-A5BFD5D1E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87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CB07-4CD9-4CE5-B893-3C1012446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1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43CA7-A5E5-4C16-B2A0-8C1569E99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27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17BC-8478-4F49-92EF-00F710C60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5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97ABB-21FF-4929-BE78-B821E291D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11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501-88C8-4A1B-ABFE-F13AB532D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3E49-F9BA-4ABD-B8A6-F5EA77325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18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EC8D-DD75-44F3-8DDD-7FFE527E4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19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0DE9-37DD-4319-AB65-A762927BC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7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A8E89-1FDF-4090-95D1-43E8E1E7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85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7C88-1B2D-46B7-8BB8-12BE2067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1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8F4-8199-43AD-9ECB-0774FB9D4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41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4998-9B04-41FF-A673-84B78DBEB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53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21DD-28FD-4EA6-97CC-FE7E01E2B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59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17456-4F7B-43BA-A525-DDC069828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DCB-20ED-4FD5-BCF3-A88CAC318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22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9D7A0-2383-45BC-947E-2A9F60DC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6198-8A35-4ADB-A18A-4223E1D0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656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0BD9-D5A9-4638-84B7-DB8CC208C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8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1C4-E9F0-4622-8EDE-87BF2D70E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71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620C3-C1E6-45C0-AD61-ACA2DCC10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985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C5F97-1330-4B6B-BCBC-878BF03A3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95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5CB9-2E9B-4802-A1B5-4A63AF878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64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2639-3956-4432-80AB-FD5E5101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50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9D7-5F74-469F-A812-93F2D469E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0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4BDAF-A778-403B-8594-1B6E75070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CC0E-15E8-4D64-941D-F6948BEF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40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111E-5B48-4EB2-AE48-7138D20C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3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D41B-B494-4372-8960-0517A385B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20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8EC6-C204-4260-AA20-B18840E2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96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4C50-216A-40CB-BE0D-8EC7E679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5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A4C2-25BE-462F-81B2-BADF0D72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2822-4685-4D83-8E8A-8097426D0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54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11D0-C01E-41CC-916B-AA490281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5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EAD8-F151-4AE4-8DB2-10E8EB21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50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A844-28D0-4514-88FA-46829CF64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49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3B26-E547-4586-A362-08E0DA926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90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FE09-4612-455B-8D1D-244175909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9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94A3-A494-4D6C-AEDF-BB7770F56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14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00A-3C27-429E-9A17-4A8117938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76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4872-6752-4FED-97CF-04D49850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36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67C9-EF64-4B14-99EA-013A429E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2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85BD-059E-4632-B81C-2B832559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0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540E-1329-46E9-BEA2-152D6BAC9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32E97-647A-41C9-A4B4-CA1696C1C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21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3C42-068D-4D5B-8471-86B0FC11F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4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2FD7-26C6-479A-9BC0-56BBD27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5278-7DFF-4881-B2A0-7845CF8E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0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05FF-A412-4973-BEF4-657A743A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7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8018C-1E67-4532-9F98-30E63B948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32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088D-3CCB-4EE6-A264-B929713FB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292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A3E1-B45F-4B06-BCEE-EEF5CD439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8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0D30A-99DB-4F46-B8DE-34D3EAB78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59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6658-5EB2-41DD-BEEC-BB2E2382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277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F0D6-87B5-434A-9DA5-21E01E9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4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558D-494F-4FE6-BB83-50F78108F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19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CC6D-1A34-4728-9E0D-66AFA104A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28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6773-3718-4AD9-8553-095CE191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84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C326-E8CE-4B9A-8310-9FA3BC4D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5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D481-6A0E-417B-BAAA-1A50C42A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14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8A353-454A-492B-A341-9F45C57FC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64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596-68E2-46B5-8E27-DA49BF170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0505-BA35-43FF-91CD-D7E82C47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97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A9BC-32A6-4714-96E1-2B0164700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445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D0B4-0F4C-4332-9E74-724E28A5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047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8598-92B0-4709-83D6-E07A3E4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13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516E-ACAE-42B6-8CE0-8AEB86D84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49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8DD3-BF2C-48A0-ACAD-8930C921E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3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0AA86-1833-4674-B94A-79E38F6F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358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73F6-10DA-4DBC-924B-91F70C0C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966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8FF42-9D0D-4F57-AD10-8D4805741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579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1E4C-5254-4D57-A657-A3765C7B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69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0220-F7F8-454B-BA77-3FE8846B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40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5679-0942-43EA-8454-86A65C8DC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55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E1D7-8717-4FC9-8E60-BBC1D39C7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95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D1FC-3809-4F84-B0E1-BDE902FD9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670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9BBF-FA66-4886-BA64-DC35FF0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9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0E64-EAE8-43A5-8CC4-D15EAF586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286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1748-B4B0-4CE3-9A60-064C007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2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27E7-B72D-4C5A-82BB-BFD39CAE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04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6AA3-D7CE-474D-8842-CEF4884D6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1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408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7891-9CA1-4BA3-8084-357B132B0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1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BA28-628C-4626-A348-434FD921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29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6492-8B8F-4144-8360-F99B8DB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95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FEFC-2FF6-4A61-9341-4162DCD37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9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52BD-E344-4F05-8C49-B6202BA01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18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8F7A-653E-4E74-B8F2-4212B1EDB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26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2936-BDAA-4038-84F1-97718387D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881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598C6-BEB4-4B71-8444-C9B09D2E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10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206-227B-429A-979A-1E80D16F0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B548-CD01-4630-B0BE-96EBD3ED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E43D33C-885A-4A18-A1E3-78ED93C869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7140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28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B8356-85D9-40C8-BE5F-8B6833318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661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0F51-A239-4897-8D1E-1ED31702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23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AC10-1DC9-44A3-B699-0AFA3CCB3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578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3FD7-2622-43B2-914C-F8550ED97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6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107F-A857-4355-864F-29848A196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863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ECA2-6E57-4519-A27C-BC6A038FA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F4B7-F874-406A-927C-D1C3EC083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042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57DB0-D1C0-4378-8BA0-AABBE34F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705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1C54-30F8-4D2A-95DE-B069FF787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296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784D0-CEBF-493F-92A5-5D8A1659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4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2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009F-5E11-436B-9523-4FEA264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90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B9B7-CA28-445D-840B-0622DC9DC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437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1696-A89D-420D-85F2-4328FD38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51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B68B-B69E-42D8-BE12-8EBCAC787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61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D1A2E-88A6-4940-ABF6-2F7BF4E2A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83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0B9E-1501-4469-B7A9-EC11D21F3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28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1E41-E625-4826-A7AC-E94D43095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594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FADE-7B2B-46D1-AF53-93ED9C14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4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EED5-2D1E-444A-8A84-AB4A3C4D8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563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B82B-0E95-4981-9F1A-44F7BB9C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59BF-9575-48BE-B637-8147F2A59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55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51A8-5E99-4516-AA55-685DBE41A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5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3A2FC-2ED2-477F-91DF-ABC578DA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108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26FC-2888-4EA2-BF82-B42C363A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30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0BC6-DE67-4B09-9C2F-D6277934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77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619F-9EF0-4D29-AF10-9424E6B13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97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E1C1-BC1C-4B01-8E80-D24FE357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260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9B24-76FA-47BC-B0AB-461248AA5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6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DC46-9E8D-48E9-A67E-7D510A126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22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74B9-171E-4214-9281-4D5FA392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27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46DE-6D54-490C-A6CC-D0B4D6F90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ACEF2-DA9D-48F9-8093-26090CED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137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C8E4-DB75-444D-BB92-605AB3C7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41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23CD-4612-4445-BE50-36406BE24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92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D100-ABC2-4A9F-87B8-E90595DA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75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C770-7422-41BD-85F6-92E6D2E17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904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E2BC3-A224-43A0-A026-22824F92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71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65A3-0F7D-42CC-9732-619262B0A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80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7B12-B9DA-4781-BB8B-0538C743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231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4A41-77E7-4A5F-8E29-C4E73681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50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3FC45-473F-4C5A-BEE5-EA3DC1C8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997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9843A-A9CE-433E-A4AB-21080D43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3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D1036-09AC-4B3B-9A4A-5DF4A3AEB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326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1610-A658-4956-9392-C234B726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81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566C-FDD7-4241-A18A-11E27A693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93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E542-4331-4A6F-8140-4D8FCB45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21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8104C-B9C7-4F3D-BA48-76DBE0B2C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8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CF34-AA9A-439F-AA74-39BEFB6D2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803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FBD8-0549-4997-B892-446EF1A99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7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7783-C3E9-4C4D-9118-9F451B19B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235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643D-A50F-48F5-A5F0-9B12225F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79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B2B8E-3E97-4DC0-AC18-E8F49707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677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0489-14C5-4C58-A5AB-70B4FD2C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EB337-70E9-4CC2-82B0-87DFFF5B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1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7E8B-3B98-4763-B5C9-4799CEFB6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832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757-4D02-4612-A3EE-5EB76A8A8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978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D1C9-0CF8-410F-AFA3-608802A81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74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2005F-8291-4275-B36C-9CEC5C37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088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BB68-72AA-4DEF-B4CE-E6B507D31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535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68D7-12E9-41B1-926D-818A1CE9C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6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80D9-028F-413A-9B89-DB2244D41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243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0292-710E-4D16-990C-1A904B1C0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947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D13-D648-43A1-BDC3-B1000AB55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5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E8B1-1C7B-4D69-92FD-3665EDD8C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9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E1C7-1462-423C-B437-A7051E8BE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98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6056-2B31-4AC6-A3B5-B37492B9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868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8C5-7532-4787-A57D-712786DF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238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D71C-6AC0-440D-BE39-C9665194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204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7E7F-3AD1-4B3D-9C5A-9D5606E0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8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FE2C-A25D-4E31-8991-D0953AFD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657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0FF0-2D9A-49CE-AAF4-00A41778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CD0CE-698D-4B9D-9E77-729A7EAA3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31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9A0C-2AC1-49B4-ACE9-B76D93842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39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145-A744-43A3-9501-98DEBFED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716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0C665-31BD-46BD-AEBD-9F9C85234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1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4610-8A1A-4007-B596-179F1BC2E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727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D37A5-EA0B-4C21-9AFA-9396D0474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93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ADEA-797A-401F-B289-24127EED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10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F1FD-0175-42B5-AE0E-53C4EF5B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784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5DB22-6424-460F-BF56-370AE7E56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96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4B84-5059-4E38-B87C-0FB0B6E7C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916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CDDB-F425-4B65-817D-FCFB3564208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513508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5FA3-6F50-4C4B-9BAC-FC8C3C8899E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8374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D863-3040-4EE9-98E8-435AE084AD4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A5E1-4E75-4008-B1A5-6F4A6B1C0CF1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750336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21D2-E68A-4708-88F0-5B29B6C2820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196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EEBE-FD67-4C66-B0F8-9410A348E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894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06665-D29E-49A3-BAA5-BAE3A8C5887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0197204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332A-1CF7-437E-9242-BB72F1548B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327820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2AB9-CD05-48B3-A671-18EEA0EB68A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791149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C34A-969D-461C-B959-A8A4086A3D6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987816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A0E2-A85D-437E-8FE0-1B3B56C2188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53504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B041-9562-4500-B04D-E835A5762D8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172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4ACDF-933E-415B-B792-C44F0A73927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04596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429F-EBD3-45BB-A233-97899905956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07349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593A-6533-4EDB-A894-5EAEE484790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468450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2579-D270-4B9C-BAF3-6786B2907C6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8475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93E4-DE9A-4191-A286-8DBC7EEFF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951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A331-188F-4ABA-B4D4-15AD7AAA1E1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49463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B33C5-0EA7-4291-873F-BA7133157E4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2754173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5C0F-996C-4BC8-813D-C082519F8B1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9631206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1ABF-51C1-4866-8327-286D95AC29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924643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46EA-6C93-4D66-9E29-4938413B072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224242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3646-5831-4177-940D-EBACAB3775C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650572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3216-DDCD-4C9B-941C-C44A28F1213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914435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15A6AA-B3F9-4EC3-BEF0-974FEC37EE6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7237007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4663A7-A193-418D-827C-D7996F56DF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5374099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E494E-3EA3-4E03-8772-D1B00A01E36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203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2912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31E46ED-B952-41DA-BAEB-2BA18DFCDE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93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9267-C3D6-4533-9FEB-526B196E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281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0DCBB7A-798F-4401-8228-0FDD2AF5AE0C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4104271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00D40A-973E-48D8-A9A7-D6CFFD3DF74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3300322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589A6A0-6A26-4724-9CF6-7CA4575FAC3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74071246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CC5266E-802E-4D89-8FA9-FD1B98BB3B1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0345120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F52902-97E4-4819-8356-F9D5656088F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8372110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E5426E2-4843-4918-A256-01BEBDD2356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64751550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44DDAD4-6693-423B-9559-F5FC87A3489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260234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34C7293-A78E-4FBF-8495-AC2AB750684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6351817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00FBE4E-1262-4141-BFA8-8C42A86EA0D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9454416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757ECE-3BA5-4A76-BC0B-36C9A75C58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595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D0F3-4F61-47D8-B99B-2BCFCDD3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82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F1DAC4-BDC5-4574-A61B-AA9B560C792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473980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886E947-2260-413C-9999-9C3CD71E057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8804830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98124AB-5D8C-430D-BD0A-25011644860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9744867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1652DF-3E14-4922-A3B9-19340906196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195388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466F2F0-5474-4F7E-989D-B03A8C796FE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3716580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42AFE40-4AE6-4ED2-A82A-F5AA02B69A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0874702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C41475B-A35C-4FED-91C4-3B81E8D3395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5112040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08FE8A-1800-44C4-AE3D-F7F433E1588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1945967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2956C55-B553-4528-B118-55CBA19F8E1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251705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3677295-3390-468D-95D4-5922DB90E85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0067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1734-E476-433C-853F-3C1F799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638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E0212A9-AB03-4960-AB32-0DC30594EE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1891259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9C98B86-BB49-4655-9490-DF1A7246FA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9697495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ACE3704-92CA-432E-95FA-57DB98F681D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5010117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FCC461A-6E43-4B35-8A59-17764CAA1A2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69816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E6EFF31-DEEE-4A12-89E1-56BFDEF37D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4726162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01E95D7-C17F-4D46-ACD0-14D05F45D7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57971400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F7FCC1C-AD9C-447F-87B4-ED721B5D79C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2020439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51C7EBD-8B80-4EE8-B0EF-CD842E7A3337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4467863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DCB1860-8C14-4548-B840-78FF09B8626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7102027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6F06530-1FD5-4996-94BE-8BB085AAC8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4093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44CA-D61B-428C-A289-972C97D6B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68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CA75-1A43-4B74-8CDF-BF692E7A9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259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B2AA-8A3C-460C-A7C1-369F97563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706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5A1B-CE31-4555-8AC2-29BA3DCF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23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FCCD-1918-4C80-A601-CCE7A6964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879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E59F-32BE-4D71-82F0-8BC516E9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020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8E23-2869-4C9D-95E3-2F6EFB3D3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329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AE92-56C7-4FC2-AB42-A4B86AEA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85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49A14-9277-4FC5-99F4-F4A65210A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398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FF9D4-F1D7-4958-93D2-9B074915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4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77EB-91D0-49F9-9858-D093E4BF7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294F-694E-4F7D-AC65-48B25BA40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117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F74-087B-44C9-806F-104CEFCB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12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BBE3-153A-4379-AA8C-AF9B1D8A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015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3EE9-3647-43B8-B066-CBA79BCCB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859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2FE1-673C-485A-821F-69A69EAB9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369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151C-380F-4839-A8BA-1ED5DFEE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79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F72A-93DC-4B89-B39E-3060B5C00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252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1B15-11EC-4E0F-BA48-867390F46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77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21ABB-EBAF-4221-A383-0DF206761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143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0C28-A600-4CEA-B002-42E68309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950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8163-F3F3-4FFB-B329-86489B93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6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6BAF-D287-4C6D-B236-A3B0F0B9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167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342F-F40B-492F-B6A4-53193DB9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319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41E6-D336-4650-9F15-E019F816A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40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F7936-A925-41FB-80DC-ED4BD624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10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8422-4248-4590-8756-BD8E0DAC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275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69BD-6DE3-4AF0-AB89-C345AB313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066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8A2E5-8DB1-4B77-8AD2-A91BD28DC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49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16C3-30A4-46D2-9CA6-53C6F0BB5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84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36BA-B611-4B93-A880-897EE4E71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71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4519-6EB0-4F79-93A7-5CDD67E71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11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DE80-E385-4428-9B9E-09FB222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2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DFD7-D3E6-4261-92BC-FA789704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579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CDCB-DDDE-4AAD-9939-AF3DA6A8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84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7C3E-C026-444A-811D-82478D09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171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B9F86-248E-471E-9B94-2DB8FF1B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1424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998D7FF-4AE0-4EB7-91D6-D0413289DE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941971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205EA48-6867-447D-9F91-2010F2425EA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94013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254DE267-D9F3-468B-8326-529714E886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1940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13377D-2062-4065-BDB4-17DCD77FC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4697498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2909A0A-F338-4EF0-8C92-92F0151FEF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12360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624F2B4-EB01-4B32-9E97-633E06CA62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047422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F7FE08F-7D44-410D-8319-B81BDDBB4B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350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4002-7334-4486-98EB-1F90A6660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823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9001BDE-7D62-4024-B5B8-92BB85471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978676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92972CE6-5A60-4D5C-8C51-1BAD9C0C42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354700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C602833-2729-402F-99F3-284245D008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528925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AF2C3F0-8BE8-404A-A575-49C489AFF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149148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82FA-3813-40E6-A7C7-BC83E463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36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662B-9706-41F9-9C23-094B2FEB6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76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1EC0-3E21-4591-AD50-385E612DB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176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D4A9-F7D7-4EE8-B14F-5907DAF0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02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D9CB-0CEE-45CF-B6B7-B4F458EB9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48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BC0D-06B6-42B3-9B51-8E2B33612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3836-31EB-457A-B1C2-EBCACC9C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123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12C9-F74C-4400-9CED-EEAABD51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338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F9C0-2EA7-4EC4-98CD-671B15E6D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411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D162-A3B7-41DD-BD5B-CA2578CB5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755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1CC8-0E6B-4B00-A37E-16FAF91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589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8CE1E-84A4-4619-A4E1-EAFD709A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20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7D33-2218-401D-A1B6-B39901AE7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2849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54F5-320D-4A3C-B1E2-576719BEC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998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887A-0565-4546-8B7F-22C42F9EC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5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B5DA-3C3B-43F3-BBBA-8FC3C6C35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2716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7884-A05A-4DD1-91F3-95B516A25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327A-165D-4255-9FC3-F77DC8B3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175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01375-B2BE-42C6-80B6-16055320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4694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F603-34CD-472A-BF12-E49B48009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578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5A54-7BB6-44A1-B60A-1FB88ADF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18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F6CA-FA37-4EA4-8EAD-F085A88E3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950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9CDC-204D-461F-B304-856F34DF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192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0967-69A0-4E90-B3FC-3CC03777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460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AC94-5F5D-4136-A62A-130479C8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587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42D86-D10C-481B-8A0C-043BB20F3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60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8830-84AE-4345-8314-3CA8018FE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267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78BE-A65E-476A-AC50-DCC48E168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ED5C67-3E2C-4D68-B230-45C7BD1B1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9780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717-6FEA-48E5-AC60-A7D21EF2F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4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D1D4-FF83-488C-8571-B364AFA6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7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47B4-26F1-4AEA-8DC0-9F3267AC4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85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C3FC-2BC0-4F00-8287-9764C7632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185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E-A328-47CE-A6BE-55676C914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8351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445D6-125E-4471-80D5-D02A3391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21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5E6-5A99-4617-97F4-F6611AC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588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BBFD-5585-4E63-821C-DC7366DD5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109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43FB-217B-48D2-8992-63047EBF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08129-BCEA-46EC-B752-A6D7438CD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728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2BA3-B0EE-41A0-B997-8E12A3F4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2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CB7E-20E6-4DB3-8333-9A332C4C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174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CD3A-DE63-4EB1-8814-4B7F6649F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00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E2FB-106E-46ED-8007-B1FAF6E8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5604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47F5-4F97-4AC1-B96C-3EBECF5DC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72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3B5B-F353-49FB-8CE2-7F50CFA1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975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47C6-0AFC-4B29-BA1D-7DCECFB8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55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E94A5-227E-4034-B523-A4C1D9603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31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0D4E-4DB5-40B3-BC09-EA496D3A2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164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6710-1650-4C20-8E00-2CE4D761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7529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AE69-A6D4-4060-B902-72C20E39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797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96B9-3B30-4853-BDB0-BEBBE8DF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4A5F-3F38-4662-86DC-08B5BBE5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033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9C87-243B-4CFF-8E56-60B4742B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4835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FC2B-B542-42C8-ADED-0270812F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63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6504-02D2-4B77-9F2F-37DC6C001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4850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E9C8-BC38-47AE-9B26-84A0C3B93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982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7AC0-6ACE-4240-A8F7-45B3E953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736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A57F-78B5-4927-9E10-1EE4DB715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4546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4914-2A20-4C91-9533-60C7D068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256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B3B4-E16E-4090-9E90-5EF63C3E2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7580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30CD-3EA5-47D3-BE73-1A9DC58E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354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7730-BDF0-48BB-A2A8-1299B3A14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2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B702-0EF8-49A6-B3F6-879892960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64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800B-151E-4638-9BCD-234F1442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071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4A0-EF77-4B71-B346-EE8E52626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923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BC47-6A9E-4275-A232-C8FE93FC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4527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6E7-9D38-45E3-A9F9-370F16144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52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BEF88-A2B6-434E-AF63-0FFBC62CE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575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AF70-4F64-41D0-A9A1-E7F5A7062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0650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A7ED-877F-4469-8A1B-EC55A3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43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9BBC-1F24-4777-9E07-3DFD20C6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777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4389-3EC8-47D6-9761-E6553273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14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F0A9-009F-4F24-A97C-4E83BFDC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4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620F-8688-41EE-98FF-FC62B667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421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F5575-C870-4F6F-8FBA-0F21D713C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08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9F8B-671F-48EA-96F7-87F4DC46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81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E1F1-C907-4B68-B814-B2B04B304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934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BF09-AE57-4382-8933-EB17EF5D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155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8D27-B2C2-4700-B85A-D07C5B79E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596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64F9-62AA-488F-8107-932204A56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108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E556-D599-4DDA-9D25-A1F5F9EDF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85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A2FB-4E2E-4AE5-A7D3-AD2667384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1883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5382-8783-492F-9139-0C472B1F0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1336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67DD-81DC-41CA-96D9-891EEDA2A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8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D9-C39A-49BF-98D2-132C849C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904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3348-A4DA-44CF-9CFB-EF8321876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9034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9757-8E41-4F7D-A62C-7FFDDCCF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316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FCD5-E82C-417F-9095-BE17FE6D9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6820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68CB-3AC7-41A4-A4FF-658FA0D1D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8832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B6EB-DE65-4B45-8403-974DFB77A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5303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1A08-C74E-4D57-A689-8BE40820E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218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D44D-5218-4A2A-B280-22D8A278A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4312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51CC-420F-4176-9560-727987244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736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EFAB-31F9-44EF-AEE4-40808C79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4618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6D6E-5578-4544-AB00-5149333B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BD35-FD5D-4E3D-AF4B-9668F5F84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887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7B7-861A-40D5-A579-DDBCA30D8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909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768A-C6F4-4FB4-8223-6EB908DD1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810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066C-C89F-412F-8C58-81D1C152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31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FCA2-A5AB-4337-9AD4-22C624978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5208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109D-A1FD-4D1D-B151-9744A732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9423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3F0D-4E33-44A8-8D21-9828E314D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8870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A5D1A-7792-4395-AC5E-E843EDDB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1350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7EAB-6276-4ED0-BE14-E67676DB8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4293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03A1-72C2-4CB7-8EE5-846C609FB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3501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5135-5793-4CE9-8199-AD0253CF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6EE7-2869-4621-B195-A15876A35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59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546D5-B354-4AA5-9A6E-4AE8127E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142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F632-D58E-4471-88CB-DD131C3B0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933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7C2FF-0838-41B4-AF37-31F2636CB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0986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31B1-A780-42F4-B942-8E7DB3DC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92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069D-9AF8-4E95-8410-4AF39C45E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568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9036-DA70-4BE3-960D-7143EDC10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025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A0C8C-506E-40B1-8011-06905085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146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97A5-9EFB-4D3F-B8AA-D4C89AF7A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277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D903-DFBC-4A34-9BFC-157B22E4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8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C0BF0-D8FB-49B7-BA6F-07F8965C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5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88C7-7EEC-4134-BE53-D5A942D7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910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794E-5D62-4C02-80E1-CCE5E3A1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428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46442-7902-4A4B-A48A-8767114C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027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2BA1A-8583-4308-A18B-5F811394C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672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9084-2915-4D45-9DE4-CED28FA79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0098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93FB6-EA93-4803-AABA-93BF53502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261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E0E2-83F7-484E-9A55-DA90B1A3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6378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B2F5-6164-48B5-9E15-B0E9BE42A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877F-C977-4AAC-A2F3-F7D68FD18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7168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C354-6156-4F86-ACF6-D0EDFAA2C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924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2EB3-0D72-456C-92BC-72A317410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81CE-1CAC-427E-9B78-06E44CD73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9433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C417-3E99-485E-8608-92F9B0DD7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0297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D71A-72A6-4C03-A0E2-04E71030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457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CC31-B3E7-434B-AE1A-A03FF9525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5841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B2B3-4E34-4857-8EE5-698690DF5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0624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AEC59-7B16-4657-9473-DF9C65F9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3185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00FE-D7BA-4AFB-87C8-A3F649E9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7861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F2DA-4E96-4245-972B-BEDCFF29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212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EF76-3EAB-4DBA-BBCD-82F09CF4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8603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7983-F8FC-4C58-AF92-A40279D20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7982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43DB0-B1D9-46A6-99E5-DAB571D5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917AA30-45ED-405A-9026-5EBF12553E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8505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1214-CFCF-468A-9746-FA92FF78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5643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C17D-A2CC-4C4F-9C1E-BD5B1F0F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11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34DF-58B9-4D0C-92A9-616D9103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743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3054-AE47-4ADC-99CA-C562481B7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7215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EB07-69BF-4A0E-A7D0-D3DFD6DD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18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1D4E-35A2-4B41-B1A7-19A30588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0498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27D3-E051-454B-BF35-C7F058EE0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244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B051-D2FA-490B-968B-44046F44F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2318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9A83-B50D-42B0-B7A6-8DB3B3C4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987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9A87-9A6E-4F2F-985D-F9952ACC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494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788AD-1FF4-4DBA-B7E7-C125DAEB6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9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F7AB-3364-437E-9316-6FD07225F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3501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45115-C8FB-40B5-8F88-F8D449E5D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955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C016-E1E9-4365-90A5-D47C3031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763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EE6C-C296-4988-98B4-879767A1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0732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FF58-1EC5-4913-ACAB-7B48D9DC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937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A609-17B0-47B2-9ED9-A3CB61FE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8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8754-B34C-4354-AD3F-56BE6678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273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AE330-7929-4FA0-BCF5-4569CA42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065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C037-DDDD-4296-A51C-660353C13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217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6327B-515E-4F3D-B8DC-B71EE0AF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876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70E3-DD9F-4A5C-BE69-68BDDC817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8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2B2EB-16AA-4CA5-B314-069B6D08C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614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7BEF3-FDB4-4BA4-9136-C5404543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3012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D0CE0-9D9D-49B7-B017-0B6A6FE44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0523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07D0-93EC-4C92-9B3E-D9BA936D1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804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6265-8B67-4A85-A3A3-9531AB3D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516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AA3F-6D02-4BB6-8A08-EAF6DF9F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40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2F2E-F50A-4FC4-9E2F-E98EA7F5F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2959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8504-BF29-42DB-A398-4BBDECE4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7541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38DB-FB31-43FE-A70A-8E4AF5AD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014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DE32-11A6-4355-A347-45DB44F53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08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C8F7-66F5-4B99-9499-3173583B3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1B03-2D7F-4E6B-80A0-E2D491BAC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999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3449E-4DAF-4EEE-9558-E37453F53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1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C55C-98EC-4250-902B-9FA960DFE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85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DFD8-EB23-4341-8426-39760A76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1874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E7B1C-089A-40A7-AEC3-D43646F9E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1065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094E-2229-4ACA-A559-6884BB0FC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6273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8F13-6422-452A-B57C-F5492D5E5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8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62B5-95C8-45A5-B677-AF39FA966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4366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4ED1-8DED-4D9C-B21E-1684F5F83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1715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172F-40F0-4EE1-BB38-E91B2C482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1472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EB7D-3671-427C-9B19-A70DC32C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91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A338-0FFB-42E7-878C-8E9C4AFBA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8095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C6F8-320F-429C-873D-EE91BF4E7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4281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9F6E-2513-4CC4-93FC-C7C4026D0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4985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74D9B-819D-494E-B1D9-CB9D3DFF9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075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7F5D-934C-47B6-8C91-ED191C25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7297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5291-0394-441C-95F0-8681D6EBE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018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EA77-5753-4D63-8E5A-B87A798B0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360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9C82-EDEF-4BAB-A0FA-21E35CDC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41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C0AA7-7C83-46F0-B8B3-3F8A0965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3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3B9-824F-49D7-ABB1-0D55DAD4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293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7119-2B8E-41FA-91DC-8F95C0A11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40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A50E-A7F9-4D67-B8EA-B8FD7BADC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0618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4977-D6C8-46C9-88ED-CAA580AB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54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17A0-B75F-4A5F-A3AC-941E4A50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4176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0A4DD-C5FD-41B4-A702-1CF9B3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519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A158-15D3-4284-8B56-A84768211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8970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5C35-6917-4D2D-91D9-4C28B338A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0865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34FB-E499-4C2D-849C-06F24614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251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FF8B-17E7-494C-9AE4-89DEEC55A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8737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B3AAD-DD1D-4205-906F-1230E863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2041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4571-430C-48C5-B129-F102E49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6958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BCDE-1B18-41C3-9ED2-25014C8E8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46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9F91-8E45-4EA3-A327-E63F73C15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6715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5C04-9A52-467E-83B2-629E9DE4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971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A39F0-A521-42D4-A095-9AF4036C5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0433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BC14-3832-469B-8B32-5A341756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60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A83B-F34A-41E9-8B18-7831A978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95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EEC9-50A8-4F20-BA01-4C7B1DD1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85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3192-046F-449A-88B1-8CAB09AEC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4393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77B4-66DF-4A0D-9D34-6C2AF0B6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714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065C-C849-45F9-A324-E7B3D180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4415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E871-7F38-4F49-9B5A-A217CA28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645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3663-3284-4E92-A9CF-BDA4B6AE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5C5D-56EC-4A97-BB53-BCA0ECAC7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473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4BE-9967-4678-A3DD-3539EC053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870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501D-88C3-452C-9509-3BA0771A2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6920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CC35-7E3B-4AE5-AB7C-05C4CFA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3078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B74F-67DF-480F-9D3E-4017E8E87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8731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A27F-C175-47B0-BCBA-94E15C2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794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F59B-8D90-4763-B749-FF8BFFBCD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7282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3A7E-B4F7-444E-86E1-87785552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8452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FF38-23EA-448D-B794-D24BC5369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024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5D3F-A2B7-4DC9-AD01-0C898CCBD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118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F3C8-5245-4B2A-8011-C5F2AAE46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6E84-4EA3-428C-901A-A405EC823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956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A022-4D17-4770-B82D-09519A8C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7591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5FE60-145D-4A95-B98D-756201312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330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4AE1-AA77-4C7D-8ABC-656F39731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3270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BC78-9144-4783-BDB2-EF76A33A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4822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12B5-A5B7-4D32-8E6B-E7AB5E6C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6964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F31-F89F-4903-92DD-1D641494F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1019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9E30-5370-46B9-9E9E-D1B9AC968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0143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CE3F-A3EA-4DA0-8AEC-4298A3B7F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67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CB5A0-524A-4ACD-A650-A2B930AD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314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5257-A1CD-415C-AF9F-01E4A661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12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38A7-96F6-4091-99AE-AF0E35097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24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859F7-E0A5-4741-8719-A9A0424F4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2837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9E55-634A-4AF1-A21B-15C7A75A0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053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E7AB-8F08-4884-866B-061DCC73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774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DEF2-685E-40F8-94DD-D21B09C2C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1819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67D2-1F8B-4301-A6D6-570A017F5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3948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C708-3FD5-4618-A257-308F53C3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14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674D-63B4-4953-99B9-B0883F697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5600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1D2C-CF24-46E1-96FB-775AA5DB6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55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732E-4D27-472C-87BC-421DD9869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5230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F2E9-8BF6-4C8C-95D8-3565E991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CE24C2A-7F18-4D0A-9FEB-7B86DF6988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89848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F17-F1F0-4FFF-A217-C7330D480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3054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0A69-E3E7-47E0-B493-98545F6E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0593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D7C4F-B14C-4042-A44B-7E3009A63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5643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9BFF5-877A-428D-BE26-4B560450D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78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24BE-A34C-4235-BA13-A4E2B10C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6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A340-B718-47C3-A779-7E5684D89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9869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4911-8F38-484D-B3D4-29567E288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304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AB5E-BB59-4D04-A981-DBA0D71E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195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F188-B29B-4C8F-A981-44FF6C300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6272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99D9-2FD6-4019-832C-1128042EE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858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1262-0CA3-4D9F-A20D-D9D9E4B8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9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7980-30F1-43CC-9FC9-C88432D58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757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C7EA-FEC6-4442-BAE7-616EAF862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7944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4112-2E0B-43E2-BBE4-5891EB62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301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3682-317F-49EB-91FB-D54F98FB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3238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273E-B17F-40A3-9082-66A7F79A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4092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9054-C8F0-4905-B077-B7EC27100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2696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A89CA-9D18-4947-A42F-1070F7413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935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D8E6-172C-421C-9B23-F2979F0BD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0962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60357-35FC-473B-9C60-DF76266DA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461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4719D-7781-4E11-B0B4-D08CA51CD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5544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4D121-0068-4840-AC37-423DE461F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7EBF-FD9A-4C04-91D4-7A2157253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0583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B7E0-184F-4C8E-A839-F55380231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0408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21C1-4D1C-4DA5-B0A5-86EA43778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1712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3A02-9357-4BEC-A2B6-A2F2A2FCB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152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C694-0BAF-44F3-AAC1-F554D2086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989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70A9-8EDD-4F85-84F8-316C7587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001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CD633-429B-456A-958A-6F6B1656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88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2E18-F2E1-4F9B-92D2-9E4DAA043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2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4F72-4692-4240-B483-DDFC72D25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913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373A-1F44-4A87-A016-1E2B0738F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6199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965C-0832-488C-A040-0C1B1452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6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0ACD-9323-4815-81FE-69BEF370A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400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4A00-3388-4C23-BFF0-8A3F9695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7415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FA628-557F-4618-9392-7644F4CED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3485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0FDC-2AFE-4A8A-AA83-485E7432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6693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BA58-9007-4F5F-A8B7-9284E7EC4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8034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2DCC-CADA-4D9C-A389-6AEF857D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0828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A4B-B43D-45BA-831B-1FB116E6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4786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29C0-E14C-4254-89BC-7FDEE0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5198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77D8-0CC4-4F22-8CD8-8E5319CBC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3853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5C04-5FE7-4988-9A8B-08F05301A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4811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B5B2-B3E1-4A2B-B22C-2A2C73BE2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2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062B-9AB5-45CC-8DD6-C5C05BCF7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838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CCF17-BD8F-46B3-866A-49DE15EC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267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46EDD-C93E-4A20-A6C5-2E015B00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604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AAE1-F99C-4ED6-B354-5C9C85C6E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758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78AA-B6D9-439D-9B11-105F8D713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6074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41BDF-3896-435E-BE9A-2EB5D1C80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254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EC58-614B-43BF-A6B4-829E567D7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4624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2248-F2C0-483B-A211-A1CE607E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5317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EE178-DD1A-47EC-AC2F-DA48B7D77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0075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AC7B-8DBD-4568-9673-880D5C08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097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D346-F803-41AF-83C5-A0A0B29B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679B-E166-4137-A9A1-3F286E461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5483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247F-F943-4CC0-85C0-94BA3794B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112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BB5-A0EF-41CA-BEC9-A1CFE5820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61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40F02-9562-484A-9013-D5A9B7707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3757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764B-CE47-4279-A871-2CB3DFC2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233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5CE9-1445-48A1-A9C4-6D3BA079B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3988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822C-721F-4198-9336-3767FA86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0470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9C6B-EAE9-4D72-A564-E79FF622B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534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2179-A7DB-4575-BA23-A8607B03F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6270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8F29-7EB4-4E18-9F31-2312D336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7464"/>
      </p:ext>
    </p:extLst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C3B4-110B-49AB-B80A-87D9A5E1A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56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FA91-FD3D-4BBC-9F01-BE59ECB22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7203"/>
      </p:ext>
    </p:extLst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B64C-A3CA-40AD-A86B-85A068E08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136"/>
      </p:ext>
    </p:extLst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FC71-CC19-4AA9-B244-E078C7F7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230"/>
      </p:ext>
    </p:extLst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CE294-94DB-475B-8ADC-6AD9F845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7480"/>
      </p:ext>
    </p:extLst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F058-7F19-432E-9882-CB24E89BC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67"/>
      </p:ext>
    </p:extLst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8A5A-BE8D-44B2-A305-4E8ABF117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5423"/>
      </p:ext>
    </p:extLst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078B-7E56-4ED7-AED9-6733DE385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2125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6F3E-1AD0-4E0C-B310-04164D77C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116"/>
      </p:ext>
    </p:extLst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0DBE-5182-49EA-874A-F875767AC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6534"/>
      </p:ext>
    </p:extLst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4B67-EAEA-4AC2-B43B-2520D4D1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111"/>
      </p:ext>
    </p:extLst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827-9CF7-4E6C-BD03-4887C85CC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1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5EB7-887C-4EA3-B8C1-3BCF23302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3099"/>
      </p:ext>
    </p:extLst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5514-3F39-4B5F-BE3F-9CDBF67A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0644"/>
      </p:ext>
    </p:extLst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A3E33-1087-45E0-B30E-3552DCEA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0059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FB7-ABF6-4392-A719-5508C066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9184"/>
      </p:ext>
    </p:extLst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9058-D62D-4E63-BDF7-C928263F4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9937"/>
      </p:ext>
    </p:extLst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519A-3EAA-4C5F-B740-D54121A5B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297"/>
      </p:ext>
    </p:extLst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FCB0-4B46-47FA-8378-FAE08E05A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8853"/>
      </p:ext>
    </p:extLst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3DCD-9841-4428-86BB-51B5198FB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1303"/>
      </p:ext>
    </p:extLst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E17-1FEC-43A9-B7BF-E39C28E07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267"/>
      </p:ext>
    </p:extLst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8DD6-D107-48ED-992B-E6B800CFB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526"/>
      </p:ext>
    </p:extLst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A353-2002-4D16-B0E0-337490F7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30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22437-D25A-4119-81C8-75A330089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859"/>
      </p:ext>
    </p:extLst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C59F-0D08-46C2-B580-845362812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74"/>
      </p:ext>
    </p:extLst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2CD1A-1F28-4CC2-9C28-FCAA55F5A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1073"/>
      </p:ext>
    </p:extLst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11EF4-4FAE-4D68-9551-6EE7806B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15"/>
      </p:ext>
    </p:extLst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DE3-8A67-4341-AC91-8B9B2E0D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3317"/>
      </p:ext>
    </p:extLst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CBA-B813-4B2B-B5F9-F90980AAA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3874"/>
      </p:ext>
    </p:extLst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2BDA-05AA-49C8-A9D4-0C752C104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9824"/>
      </p:ext>
    </p:extLst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5D79-CC01-4D85-882B-55E19EC0D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133"/>
      </p:ext>
    </p:extLst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291B-1455-49B9-8E75-458C6FC6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649"/>
      </p:ext>
    </p:extLst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4C67-91EA-4786-8CDE-70A3354E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1327"/>
      </p:ext>
    </p:extLst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4827-6AAF-4115-B11F-FACF71D1D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0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ADB9-8893-4CA6-B064-3A8B0FF6C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3536"/>
      </p:ext>
    </p:extLst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7C4C-5F5F-4B50-AE0A-935765D91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2261"/>
      </p:ext>
    </p:extLst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1476-2AF7-4630-87DD-FEC906D5F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321"/>
      </p:ext>
    </p:extLst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574D-577E-43D0-8C88-BF95F779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6653"/>
      </p:ext>
    </p:extLst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5C51-9504-4A41-B4F8-D3767B266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"/>
      </p:ext>
    </p:extLst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44E3A-46C5-45B5-865C-E24664A74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0367"/>
      </p:ext>
    </p:extLst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912B-7B58-4132-A910-A6A7B2B71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81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8810-82BF-4620-903E-019B403C2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7893"/>
      </p:ext>
    </p:extLst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E4F0-7899-426B-A91E-5BD3515E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909"/>
      </p:ext>
    </p:extLst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DCE1-2F9E-40CE-99F8-50C573570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2325"/>
      </p:ext>
    </p:extLst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92EF-F233-4576-BD01-AB71D4724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376E76AF-61DD-4DED-8860-7C14F5B561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64768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AC7F0-6661-42EC-A0C9-3058B83C0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949"/>
      </p:ext>
    </p:extLst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F68C-F302-43EE-9ACF-E224C4FD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0425"/>
      </p:ext>
    </p:extLst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826B-FAD0-4B91-87DF-A2B96899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2933"/>
      </p:ext>
    </p:extLst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20EE7-5C95-4952-8378-F5CD86725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974"/>
      </p:ext>
    </p:extLst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77F2-4617-4627-BADD-4B136443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645"/>
      </p:ext>
    </p:extLst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7319-110F-43A6-AC4E-12AD00AE8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494"/>
      </p:ext>
    </p:extLst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4BEF-E2D2-4BC6-BB95-322E3E616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2082"/>
      </p:ext>
    </p:extLst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E113-F370-4DC8-AEDB-1098C1673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1738"/>
      </p:ext>
    </p:extLst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510F-CECA-4A05-96B2-F859771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360"/>
      </p:ext>
    </p:extLst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AF6D-B05F-4837-9420-AA2C0164C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7405"/>
      </p:ext>
    </p:extLst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EDACC-6CB3-4183-9A96-22FBFEAC2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AE10-D314-410E-9007-39B4C18F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484"/>
      </p:ext>
    </p:extLst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DED9-42D1-4B47-B7CC-879255154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3439"/>
      </p:ext>
    </p:extLst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02F-E595-4F20-AA45-F032F22AD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97"/>
      </p:ext>
    </p:extLst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6E-8844-4ED5-AFE0-D8707B5C1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021"/>
      </p:ext>
    </p:extLst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E72A-2C31-44D7-BF6F-EF51E7CA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0719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EF93-005D-4651-A8FF-3C8FED146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539"/>
      </p:ext>
    </p:extLst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2D352-4ED1-49C6-9F79-E821D926E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269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1627-DB72-409A-93C3-3A9ADCBDC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2527"/>
      </p:ext>
    </p:extLst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C125-12AC-4E6C-9CC4-099C95F4A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222"/>
      </p:ext>
    </p:extLst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9DA9A-94E2-4CC9-98CB-BA46A6FF5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0667"/>
      </p:ext>
    </p:extLst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4266-C732-4097-B3F5-6BD91FF0F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4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7C1B-05EF-43F4-A852-70D6B36E5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9544"/>
      </p:ext>
    </p:extLst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A8B2-C1F4-4616-9734-E7BC9AF8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449"/>
      </p:ext>
    </p:extLst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B5AE-85A8-41CE-A49C-713471B9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1640"/>
      </p:ext>
    </p:extLst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E555-2812-4EAF-AEAA-3DA7AD1A7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310"/>
      </p:ext>
    </p:extLst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AE05-0A47-4922-BBEF-99E2186D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6865"/>
      </p:ext>
    </p:extLst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5BE6-CA00-4396-8850-90C6A7D1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8606"/>
      </p:ext>
    </p:extLst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D28B-785F-4A7B-A171-5FE6DE377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5382"/>
      </p:ext>
    </p:extLst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FE5C-C2F3-4CF1-B144-C677CDB8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002E4-74A0-477A-9933-9B3846CC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1785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B51A-4ED3-4EF9-B587-7AF4D2286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8609"/>
      </p:ext>
    </p:extLst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2463-28C8-498C-8D94-52CD72280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7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85C0-B3EA-4167-8296-5785FAF5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2240"/>
      </p:ext>
    </p:extLst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0E6A-A406-40C7-9F6C-DC0154B2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6982"/>
      </p:ext>
    </p:extLst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6469-7EB4-4C48-BF02-850E2EAB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6229"/>
      </p:ext>
    </p:extLst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83ED-531D-47A2-BC49-B25883CAB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3594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BECD-EC22-48DB-8BAA-1E4339A4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469"/>
      </p:ext>
    </p:extLst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4941-AB23-40C8-A7DB-20A8C1F27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4304"/>
      </p:ext>
    </p:extLst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7C4D-2377-486C-97E3-F92C94588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5153"/>
      </p:ext>
    </p:extLst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24F0-C3C4-484B-8E35-1863B5F7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6039"/>
      </p:ext>
    </p:extLst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4C8E-C5EC-41F5-9DD1-630D6C33E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4199"/>
      </p:ext>
    </p:extLst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A4C-14B6-4EFD-8719-2C5906CE2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5256"/>
      </p:ext>
    </p:extLst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7F80-4A08-48F1-992B-C67880F2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CA07-4E55-49DC-A4AB-8CBCE0CD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5950"/>
      </p:ext>
    </p:extLst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445B-BF94-4E25-8B5F-0D290F1A1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158"/>
      </p:ext>
    </p:extLst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75C4-7F0C-4606-BC75-664136EB7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6475"/>
      </p:ext>
    </p:extLst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07F1-95A3-4135-B899-7F594E47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504"/>
      </p:ext>
    </p:extLst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1699-151C-49D0-B58A-641003B7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246"/>
      </p:ext>
    </p:extLst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8F57-E8D7-4830-BC08-C58E567F4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9575"/>
      </p:ext>
    </p:extLst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F608-7DA9-4C57-8792-981112D99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6585"/>
      </p:ext>
    </p:extLst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22AE-F439-4F74-9409-2B0B12E04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785"/>
      </p:ext>
    </p:extLst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AB13-7438-4F38-A045-1A84F9DE2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37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D460A-6055-4512-80FF-E902CD77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8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978C7-0326-4102-9346-086EB3CD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2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C85F-53F4-4AEC-A317-2B828699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3D84-FF2D-4DC2-80AA-049EB0FA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4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F3EA-F8A0-49C1-8002-AA3090354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62B38F78-885E-44EA-8B23-851ED30B1F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0558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CDA-1C31-4C5B-9353-86D4DEC5B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29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C98A-E227-4C71-9065-6A4DD76D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77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A3F-4E17-461F-8131-58EAD9944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2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28B1-43D8-4346-BAAD-EE654154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2809-364C-4613-B3D0-42DC8ADB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9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31E1-D11D-4C05-A6E3-FE9418A3A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8813-81A7-4B21-AE78-1A128941A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8E82-FF94-4975-8579-B92F6449F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8AB1-C384-4F6E-BA6B-EB41D4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89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0029-9B90-42E6-9E8A-D1301C648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CFA90A9-6301-4D7D-BC52-183668BA67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60877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B7A6-8977-49A4-BC56-2779070A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93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2572-B934-4D05-949E-98B08A302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0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D24B9-CA79-4F34-9E96-822056D71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16F-2FF3-42DB-84B5-6E953C6AA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FBF9-E06F-4551-90D0-D993B2B6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11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AFAE-C64D-4FD2-A49D-5FE85404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8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2E6B-75AA-4137-AF64-4C070AB3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04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642F6-E4A6-426C-B519-96859FA5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57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C4-D566-4CF4-9CD9-9A39B82F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20A8-E643-4C1B-AF39-ADB1924F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0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6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3.xml"/><Relationship Id="rId9" Type="http://schemas.openxmlformats.org/officeDocument/2006/relationships/slideLayout" Target="../slideLayouts/slideLayout338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9.xml"/><Relationship Id="rId3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8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3.xml"/><Relationship Id="rId1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0.xml"/><Relationship Id="rId3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9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71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76.xml"/><Relationship Id="rId7" Type="http://schemas.openxmlformats.org/officeDocument/2006/relationships/slideLayout" Target="../slideLayouts/slideLayout380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374.xml"/><Relationship Id="rId6" Type="http://schemas.openxmlformats.org/officeDocument/2006/relationships/slideLayout" Target="../slideLayouts/slideLayout379.xml"/><Relationship Id="rId11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78.xml"/><Relationship Id="rId10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77.xml"/><Relationship Id="rId9" Type="http://schemas.openxmlformats.org/officeDocument/2006/relationships/slideLayout" Target="../slideLayouts/slideLayout38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402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7.xml"/><Relationship Id="rId1" Type="http://schemas.openxmlformats.org/officeDocument/2006/relationships/slideLayout" Target="../slideLayouts/slideLayout396.xml"/><Relationship Id="rId6" Type="http://schemas.openxmlformats.org/officeDocument/2006/relationships/slideLayout" Target="../slideLayouts/slideLayout401.xml"/><Relationship Id="rId11" Type="http://schemas.openxmlformats.org/officeDocument/2006/relationships/slideLayout" Target="../slideLayouts/slideLayout406.xml"/><Relationship Id="rId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405.xml"/><Relationship Id="rId4" Type="http://schemas.openxmlformats.org/officeDocument/2006/relationships/slideLayout" Target="../slideLayouts/slideLayout399.xml"/><Relationship Id="rId9" Type="http://schemas.openxmlformats.org/officeDocument/2006/relationships/slideLayout" Target="../slideLayouts/slideLayout404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09.xml"/><Relationship Id="rId7" Type="http://schemas.openxmlformats.org/officeDocument/2006/relationships/slideLayout" Target="../slideLayouts/slideLayout413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1" Type="http://schemas.openxmlformats.org/officeDocument/2006/relationships/slideLayout" Target="../slideLayouts/slideLayout417.xml"/><Relationship Id="rId5" Type="http://schemas.openxmlformats.org/officeDocument/2006/relationships/slideLayout" Target="../slideLayouts/slideLayout411.xml"/><Relationship Id="rId10" Type="http://schemas.openxmlformats.org/officeDocument/2006/relationships/slideLayout" Target="../slideLayouts/slideLayout416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9.xml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6.xml"/><Relationship Id="rId3" Type="http://schemas.openxmlformats.org/officeDocument/2006/relationships/slideLayout" Target="../slideLayouts/slideLayout431.xml"/><Relationship Id="rId7" Type="http://schemas.openxmlformats.org/officeDocument/2006/relationships/slideLayout" Target="../slideLayouts/slideLayout435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0.xml"/><Relationship Id="rId1" Type="http://schemas.openxmlformats.org/officeDocument/2006/relationships/slideLayout" Target="../slideLayouts/slideLayout429.xml"/><Relationship Id="rId6" Type="http://schemas.openxmlformats.org/officeDocument/2006/relationships/slideLayout" Target="../slideLayouts/slideLayout434.xml"/><Relationship Id="rId11" Type="http://schemas.openxmlformats.org/officeDocument/2006/relationships/slideLayout" Target="../slideLayouts/slideLayout439.xml"/><Relationship Id="rId5" Type="http://schemas.openxmlformats.org/officeDocument/2006/relationships/slideLayout" Target="../slideLayouts/slideLayout433.xml"/><Relationship Id="rId10" Type="http://schemas.openxmlformats.org/officeDocument/2006/relationships/slideLayout" Target="../slideLayouts/slideLayout438.xml"/><Relationship Id="rId4" Type="http://schemas.openxmlformats.org/officeDocument/2006/relationships/slideLayout" Target="../slideLayouts/slideLayout432.xml"/><Relationship Id="rId9" Type="http://schemas.openxmlformats.org/officeDocument/2006/relationships/slideLayout" Target="../slideLayouts/slideLayout43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3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4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1.xml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5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53.xml"/><Relationship Id="rId7" Type="http://schemas.openxmlformats.org/officeDocument/2006/relationships/slideLayout" Target="../slideLayouts/slideLayout45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51.xml"/><Relationship Id="rId6" Type="http://schemas.openxmlformats.org/officeDocument/2006/relationships/slideLayout" Target="../slideLayouts/slideLayout456.xml"/><Relationship Id="rId11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55.xml"/><Relationship Id="rId10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4.xml"/><Relationship Id="rId9" Type="http://schemas.openxmlformats.org/officeDocument/2006/relationships/slideLayout" Target="../slideLayouts/slideLayout459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64.xml"/><Relationship Id="rId7" Type="http://schemas.openxmlformats.org/officeDocument/2006/relationships/slideLayout" Target="../slideLayouts/slideLayout46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3.xml"/><Relationship Id="rId1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72.xml"/><Relationship Id="rId5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71.xml"/><Relationship Id="rId4" Type="http://schemas.openxmlformats.org/officeDocument/2006/relationships/slideLayout" Target="../slideLayouts/slideLayout465.xml"/><Relationship Id="rId9" Type="http://schemas.openxmlformats.org/officeDocument/2006/relationships/slideLayout" Target="../slideLayouts/slideLayout470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3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79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4.xml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1.xml"/><Relationship Id="rId3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90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5.xml"/><Relationship Id="rId1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4.xml"/><Relationship Id="rId5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93.xml"/><Relationship Id="rId4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92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2.xml"/><Relationship Id="rId3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501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6.xml"/><Relationship Id="rId1" Type="http://schemas.openxmlformats.org/officeDocument/2006/relationships/slideLayout" Target="../slideLayouts/slideLayout495.xml"/><Relationship Id="rId6" Type="http://schemas.openxmlformats.org/officeDocument/2006/relationships/slideLayout" Target="../slideLayouts/slideLayout500.xml"/><Relationship Id="rId11" Type="http://schemas.openxmlformats.org/officeDocument/2006/relationships/slideLayout" Target="../slideLayouts/slideLayout505.xml"/><Relationship Id="rId5" Type="http://schemas.openxmlformats.org/officeDocument/2006/relationships/slideLayout" Target="../slideLayouts/slideLayout499.xml"/><Relationship Id="rId10" Type="http://schemas.openxmlformats.org/officeDocument/2006/relationships/slideLayout" Target="../slideLayouts/slideLayout504.xml"/><Relationship Id="rId4" Type="http://schemas.openxmlformats.org/officeDocument/2006/relationships/slideLayout" Target="../slideLayouts/slideLayout498.xml"/><Relationship Id="rId9" Type="http://schemas.openxmlformats.org/officeDocument/2006/relationships/slideLayout" Target="../slideLayouts/slideLayout503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08.xml"/><Relationship Id="rId7" Type="http://schemas.openxmlformats.org/officeDocument/2006/relationships/slideLayout" Target="../slideLayouts/slideLayout512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7.xml"/><Relationship Id="rId1" Type="http://schemas.openxmlformats.org/officeDocument/2006/relationships/slideLayout" Target="../slideLayouts/slideLayout506.xml"/><Relationship Id="rId6" Type="http://schemas.openxmlformats.org/officeDocument/2006/relationships/slideLayout" Target="../slideLayouts/slideLayout511.xml"/><Relationship Id="rId11" Type="http://schemas.openxmlformats.org/officeDocument/2006/relationships/slideLayout" Target="../slideLayouts/slideLayout516.xml"/><Relationship Id="rId5" Type="http://schemas.openxmlformats.org/officeDocument/2006/relationships/slideLayout" Target="../slideLayouts/slideLayout510.xml"/><Relationship Id="rId10" Type="http://schemas.openxmlformats.org/officeDocument/2006/relationships/slideLayout" Target="../slideLayouts/slideLayout515.xml"/><Relationship Id="rId4" Type="http://schemas.openxmlformats.org/officeDocument/2006/relationships/slideLayout" Target="../slideLayouts/slideLayout509.xml"/><Relationship Id="rId9" Type="http://schemas.openxmlformats.org/officeDocument/2006/relationships/slideLayout" Target="../slideLayouts/slideLayout514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8.xml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5.xml"/><Relationship Id="rId3" Type="http://schemas.openxmlformats.org/officeDocument/2006/relationships/slideLayout" Target="../slideLayouts/slideLayout530.xml"/><Relationship Id="rId7" Type="http://schemas.openxmlformats.org/officeDocument/2006/relationships/slideLayout" Target="../slideLayouts/slideLayout534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29.xml"/><Relationship Id="rId1" Type="http://schemas.openxmlformats.org/officeDocument/2006/relationships/slideLayout" Target="../slideLayouts/slideLayout528.xml"/><Relationship Id="rId6" Type="http://schemas.openxmlformats.org/officeDocument/2006/relationships/slideLayout" Target="../slideLayouts/slideLayout533.xml"/><Relationship Id="rId11" Type="http://schemas.openxmlformats.org/officeDocument/2006/relationships/slideLayout" Target="../slideLayouts/slideLayout538.xml"/><Relationship Id="rId5" Type="http://schemas.openxmlformats.org/officeDocument/2006/relationships/slideLayout" Target="../slideLayouts/slideLayout532.xml"/><Relationship Id="rId10" Type="http://schemas.openxmlformats.org/officeDocument/2006/relationships/slideLayout" Target="../slideLayouts/slideLayout537.xml"/><Relationship Id="rId4" Type="http://schemas.openxmlformats.org/officeDocument/2006/relationships/slideLayout" Target="../slideLayouts/slideLayout531.xml"/><Relationship Id="rId9" Type="http://schemas.openxmlformats.org/officeDocument/2006/relationships/slideLayout" Target="../slideLayouts/slideLayout5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6.xml"/><Relationship Id="rId3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45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0.xml"/><Relationship Id="rId1" Type="http://schemas.openxmlformats.org/officeDocument/2006/relationships/slideLayout" Target="../slideLayouts/slideLayout539.xml"/><Relationship Id="rId6" Type="http://schemas.openxmlformats.org/officeDocument/2006/relationships/slideLayout" Target="../slideLayouts/slideLayout544.xml"/><Relationship Id="rId11" Type="http://schemas.openxmlformats.org/officeDocument/2006/relationships/slideLayout" Target="../slideLayouts/slideLayout549.xml"/><Relationship Id="rId5" Type="http://schemas.openxmlformats.org/officeDocument/2006/relationships/slideLayout" Target="../slideLayouts/slideLayout543.xml"/><Relationship Id="rId10" Type="http://schemas.openxmlformats.org/officeDocument/2006/relationships/slideLayout" Target="../slideLayouts/slideLayout548.xml"/><Relationship Id="rId4" Type="http://schemas.openxmlformats.org/officeDocument/2006/relationships/slideLayout" Target="../slideLayouts/slideLayout542.xml"/><Relationship Id="rId9" Type="http://schemas.openxmlformats.org/officeDocument/2006/relationships/slideLayout" Target="../slideLayouts/slideLayout547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7.xml"/><Relationship Id="rId3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56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50.xml"/><Relationship Id="rId6" Type="http://schemas.openxmlformats.org/officeDocument/2006/relationships/slideLayout" Target="../slideLayouts/slideLayout555.xml"/><Relationship Id="rId11" Type="http://schemas.openxmlformats.org/officeDocument/2006/relationships/slideLayout" Target="../slideLayouts/slideLayout560.xml"/><Relationship Id="rId5" Type="http://schemas.openxmlformats.org/officeDocument/2006/relationships/slideLayout" Target="../slideLayouts/slideLayout554.xml"/><Relationship Id="rId10" Type="http://schemas.openxmlformats.org/officeDocument/2006/relationships/slideLayout" Target="../slideLayouts/slideLayout559.xml"/><Relationship Id="rId4" Type="http://schemas.openxmlformats.org/officeDocument/2006/relationships/slideLayout" Target="../slideLayouts/slideLayout553.xml"/><Relationship Id="rId9" Type="http://schemas.openxmlformats.org/officeDocument/2006/relationships/slideLayout" Target="../slideLayouts/slideLayout558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74.xml"/><Relationship Id="rId7" Type="http://schemas.openxmlformats.org/officeDocument/2006/relationships/slideLayout" Target="../slideLayouts/slideLayout578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3.xml"/><Relationship Id="rId1" Type="http://schemas.openxmlformats.org/officeDocument/2006/relationships/slideLayout" Target="../slideLayouts/slideLayout572.xml"/><Relationship Id="rId6" Type="http://schemas.openxmlformats.org/officeDocument/2006/relationships/slideLayout" Target="../slideLayouts/slideLayout577.xml"/><Relationship Id="rId11" Type="http://schemas.openxmlformats.org/officeDocument/2006/relationships/slideLayout" Target="../slideLayouts/slideLayout582.xml"/><Relationship Id="rId5" Type="http://schemas.openxmlformats.org/officeDocument/2006/relationships/slideLayout" Target="../slideLayouts/slideLayout576.xml"/><Relationship Id="rId10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75.xml"/><Relationship Id="rId9" Type="http://schemas.openxmlformats.org/officeDocument/2006/relationships/slideLayout" Target="../slideLayouts/slideLayout580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3" Type="http://schemas.openxmlformats.org/officeDocument/2006/relationships/slideLayout" Target="../slideLayouts/slideLayout585.xml"/><Relationship Id="rId7" Type="http://schemas.openxmlformats.org/officeDocument/2006/relationships/slideLayout" Target="../slideLayouts/slideLayout589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4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0" Type="http://schemas.openxmlformats.org/officeDocument/2006/relationships/slideLayout" Target="../slideLayouts/slideLayout592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596.xml"/><Relationship Id="rId7" Type="http://schemas.openxmlformats.org/officeDocument/2006/relationships/slideLayout" Target="../slideLayouts/slideLayout600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5.xml"/><Relationship Id="rId1" Type="http://schemas.openxmlformats.org/officeDocument/2006/relationships/slideLayout" Target="../slideLayouts/slideLayout594.xml"/><Relationship Id="rId6" Type="http://schemas.openxmlformats.org/officeDocument/2006/relationships/slideLayout" Target="../slideLayouts/slideLayout599.xml"/><Relationship Id="rId11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598.xml"/><Relationship Id="rId10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597.xml"/><Relationship Id="rId9" Type="http://schemas.openxmlformats.org/officeDocument/2006/relationships/slideLayout" Target="../slideLayouts/slideLayout602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2.xml"/><Relationship Id="rId3" Type="http://schemas.openxmlformats.org/officeDocument/2006/relationships/slideLayout" Target="../slideLayouts/slideLayout607.xml"/><Relationship Id="rId7" Type="http://schemas.openxmlformats.org/officeDocument/2006/relationships/slideLayout" Target="../slideLayouts/slideLayout611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6.xml"/><Relationship Id="rId1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10.xml"/><Relationship Id="rId11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13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3.xml"/><Relationship Id="rId3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22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6.xml"/><Relationship Id="rId5" Type="http://schemas.openxmlformats.org/officeDocument/2006/relationships/slideLayout" Target="../slideLayouts/slideLayout620.xml"/><Relationship Id="rId10" Type="http://schemas.openxmlformats.org/officeDocument/2006/relationships/slideLayout" Target="../slideLayouts/slideLayout625.xml"/><Relationship Id="rId4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4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4.xml"/><Relationship Id="rId3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3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8.xml"/><Relationship Id="rId1" Type="http://schemas.openxmlformats.org/officeDocument/2006/relationships/slideLayout" Target="../slideLayouts/slideLayout627.xml"/><Relationship Id="rId6" Type="http://schemas.openxmlformats.org/officeDocument/2006/relationships/slideLayout" Target="../slideLayouts/slideLayout632.xml"/><Relationship Id="rId11" Type="http://schemas.openxmlformats.org/officeDocument/2006/relationships/slideLayout" Target="../slideLayouts/slideLayout637.xml"/><Relationship Id="rId5" Type="http://schemas.openxmlformats.org/officeDocument/2006/relationships/slideLayout" Target="../slideLayouts/slideLayout631.xml"/><Relationship Id="rId10" Type="http://schemas.openxmlformats.org/officeDocument/2006/relationships/slideLayout" Target="../slideLayouts/slideLayout636.xml"/><Relationship Id="rId4" Type="http://schemas.openxmlformats.org/officeDocument/2006/relationships/slideLayout" Target="../slideLayouts/slideLayout630.xml"/><Relationship Id="rId9" Type="http://schemas.openxmlformats.org/officeDocument/2006/relationships/slideLayout" Target="../slideLayouts/slideLayout635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5.xml"/><Relationship Id="rId3" Type="http://schemas.openxmlformats.org/officeDocument/2006/relationships/slideLayout" Target="../slideLayouts/slideLayout640.xml"/><Relationship Id="rId7" Type="http://schemas.openxmlformats.org/officeDocument/2006/relationships/slideLayout" Target="../slideLayouts/slideLayout644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39.xml"/><Relationship Id="rId1" Type="http://schemas.openxmlformats.org/officeDocument/2006/relationships/slideLayout" Target="../slideLayouts/slideLayout638.xml"/><Relationship Id="rId6" Type="http://schemas.openxmlformats.org/officeDocument/2006/relationships/slideLayout" Target="../slideLayouts/slideLayout643.xml"/><Relationship Id="rId11" Type="http://schemas.openxmlformats.org/officeDocument/2006/relationships/slideLayout" Target="../slideLayouts/slideLayout648.xml"/><Relationship Id="rId5" Type="http://schemas.openxmlformats.org/officeDocument/2006/relationships/slideLayout" Target="../slideLayouts/slideLayout642.xml"/><Relationship Id="rId10" Type="http://schemas.openxmlformats.org/officeDocument/2006/relationships/slideLayout" Target="../slideLayouts/slideLayout647.xml"/><Relationship Id="rId4" Type="http://schemas.openxmlformats.org/officeDocument/2006/relationships/slideLayout" Target="../slideLayouts/slideLayout641.xml"/><Relationship Id="rId9" Type="http://schemas.openxmlformats.org/officeDocument/2006/relationships/slideLayout" Target="../slideLayouts/slideLayout6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6.xml"/><Relationship Id="rId3" Type="http://schemas.openxmlformats.org/officeDocument/2006/relationships/slideLayout" Target="../slideLayouts/slideLayout651.xml"/><Relationship Id="rId7" Type="http://schemas.openxmlformats.org/officeDocument/2006/relationships/slideLayout" Target="../slideLayouts/slideLayout655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0.xml"/><Relationship Id="rId1" Type="http://schemas.openxmlformats.org/officeDocument/2006/relationships/slideLayout" Target="../slideLayouts/slideLayout649.xml"/><Relationship Id="rId6" Type="http://schemas.openxmlformats.org/officeDocument/2006/relationships/slideLayout" Target="../slideLayouts/slideLayout654.xml"/><Relationship Id="rId11" Type="http://schemas.openxmlformats.org/officeDocument/2006/relationships/slideLayout" Target="../slideLayouts/slideLayout659.xml"/><Relationship Id="rId5" Type="http://schemas.openxmlformats.org/officeDocument/2006/relationships/slideLayout" Target="../slideLayouts/slideLayout653.xml"/><Relationship Id="rId10" Type="http://schemas.openxmlformats.org/officeDocument/2006/relationships/slideLayout" Target="../slideLayouts/slideLayout658.xml"/><Relationship Id="rId4" Type="http://schemas.openxmlformats.org/officeDocument/2006/relationships/slideLayout" Target="../slideLayouts/slideLayout652.xml"/><Relationship Id="rId9" Type="http://schemas.openxmlformats.org/officeDocument/2006/relationships/slideLayout" Target="../slideLayouts/slideLayout657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7.xml"/><Relationship Id="rId3" Type="http://schemas.openxmlformats.org/officeDocument/2006/relationships/slideLayout" Target="../slideLayouts/slideLayout662.xml"/><Relationship Id="rId7" Type="http://schemas.openxmlformats.org/officeDocument/2006/relationships/slideLayout" Target="../slideLayouts/slideLayout666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1.xml"/><Relationship Id="rId1" Type="http://schemas.openxmlformats.org/officeDocument/2006/relationships/slideLayout" Target="../slideLayouts/slideLayout660.xml"/><Relationship Id="rId6" Type="http://schemas.openxmlformats.org/officeDocument/2006/relationships/slideLayout" Target="../slideLayouts/slideLayout665.xml"/><Relationship Id="rId11" Type="http://schemas.openxmlformats.org/officeDocument/2006/relationships/slideLayout" Target="../slideLayouts/slideLayout670.xml"/><Relationship Id="rId5" Type="http://schemas.openxmlformats.org/officeDocument/2006/relationships/slideLayout" Target="../slideLayouts/slideLayout664.xml"/><Relationship Id="rId10" Type="http://schemas.openxmlformats.org/officeDocument/2006/relationships/slideLayout" Target="../slideLayouts/slideLayout669.xml"/><Relationship Id="rId4" Type="http://schemas.openxmlformats.org/officeDocument/2006/relationships/slideLayout" Target="../slideLayouts/slideLayout663.xml"/><Relationship Id="rId9" Type="http://schemas.openxmlformats.org/officeDocument/2006/relationships/slideLayout" Target="../slideLayouts/slideLayout668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8.xml"/><Relationship Id="rId3" Type="http://schemas.openxmlformats.org/officeDocument/2006/relationships/slideLayout" Target="../slideLayouts/slideLayout673.xml"/><Relationship Id="rId7" Type="http://schemas.openxmlformats.org/officeDocument/2006/relationships/slideLayout" Target="../slideLayouts/slideLayout677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2.xml"/><Relationship Id="rId1" Type="http://schemas.openxmlformats.org/officeDocument/2006/relationships/slideLayout" Target="../slideLayouts/slideLayout671.xml"/><Relationship Id="rId6" Type="http://schemas.openxmlformats.org/officeDocument/2006/relationships/slideLayout" Target="../slideLayouts/slideLayout676.xml"/><Relationship Id="rId11" Type="http://schemas.openxmlformats.org/officeDocument/2006/relationships/slideLayout" Target="../slideLayouts/slideLayout681.xml"/><Relationship Id="rId5" Type="http://schemas.openxmlformats.org/officeDocument/2006/relationships/slideLayout" Target="../slideLayouts/slideLayout675.xml"/><Relationship Id="rId10" Type="http://schemas.openxmlformats.org/officeDocument/2006/relationships/slideLayout" Target="../slideLayouts/slideLayout680.xml"/><Relationship Id="rId4" Type="http://schemas.openxmlformats.org/officeDocument/2006/relationships/slideLayout" Target="../slideLayouts/slideLayout674.xml"/><Relationship Id="rId9" Type="http://schemas.openxmlformats.org/officeDocument/2006/relationships/slideLayout" Target="../slideLayouts/slideLayout679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9.xml"/><Relationship Id="rId3" Type="http://schemas.openxmlformats.org/officeDocument/2006/relationships/slideLayout" Target="../slideLayouts/slideLayout684.xml"/><Relationship Id="rId7" Type="http://schemas.openxmlformats.org/officeDocument/2006/relationships/slideLayout" Target="../slideLayouts/slideLayout688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3.xml"/><Relationship Id="rId1" Type="http://schemas.openxmlformats.org/officeDocument/2006/relationships/slideLayout" Target="../slideLayouts/slideLayout682.xml"/><Relationship Id="rId6" Type="http://schemas.openxmlformats.org/officeDocument/2006/relationships/slideLayout" Target="../slideLayouts/slideLayout687.xml"/><Relationship Id="rId11" Type="http://schemas.openxmlformats.org/officeDocument/2006/relationships/slideLayout" Target="../slideLayouts/slideLayout692.xml"/><Relationship Id="rId5" Type="http://schemas.openxmlformats.org/officeDocument/2006/relationships/slideLayout" Target="../slideLayouts/slideLayout686.xml"/><Relationship Id="rId10" Type="http://schemas.openxmlformats.org/officeDocument/2006/relationships/slideLayout" Target="../slideLayouts/slideLayout691.xml"/><Relationship Id="rId4" Type="http://schemas.openxmlformats.org/officeDocument/2006/relationships/slideLayout" Target="../slideLayouts/slideLayout685.xml"/><Relationship Id="rId9" Type="http://schemas.openxmlformats.org/officeDocument/2006/relationships/slideLayout" Target="../slideLayouts/slideLayout690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0.xml"/><Relationship Id="rId3" Type="http://schemas.openxmlformats.org/officeDocument/2006/relationships/slideLayout" Target="../slideLayouts/slideLayout695.xml"/><Relationship Id="rId7" Type="http://schemas.openxmlformats.org/officeDocument/2006/relationships/slideLayout" Target="../slideLayouts/slideLayout699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4.xml"/><Relationship Id="rId1" Type="http://schemas.openxmlformats.org/officeDocument/2006/relationships/slideLayout" Target="../slideLayouts/slideLayout693.xml"/><Relationship Id="rId6" Type="http://schemas.openxmlformats.org/officeDocument/2006/relationships/slideLayout" Target="../slideLayouts/slideLayout698.xml"/><Relationship Id="rId11" Type="http://schemas.openxmlformats.org/officeDocument/2006/relationships/slideLayout" Target="../slideLayouts/slideLayout703.xml"/><Relationship Id="rId5" Type="http://schemas.openxmlformats.org/officeDocument/2006/relationships/slideLayout" Target="../slideLayouts/slideLayout697.xml"/><Relationship Id="rId10" Type="http://schemas.openxmlformats.org/officeDocument/2006/relationships/slideLayout" Target="../slideLayouts/slideLayout702.xml"/><Relationship Id="rId4" Type="http://schemas.openxmlformats.org/officeDocument/2006/relationships/slideLayout" Target="../slideLayouts/slideLayout696.xml"/><Relationship Id="rId9" Type="http://schemas.openxmlformats.org/officeDocument/2006/relationships/slideLayout" Target="../slideLayouts/slideLayout701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1.xml"/><Relationship Id="rId3" Type="http://schemas.openxmlformats.org/officeDocument/2006/relationships/slideLayout" Target="../slideLayouts/slideLayout706.xml"/><Relationship Id="rId7" Type="http://schemas.openxmlformats.org/officeDocument/2006/relationships/slideLayout" Target="../slideLayouts/slideLayout710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5.xml"/><Relationship Id="rId1" Type="http://schemas.openxmlformats.org/officeDocument/2006/relationships/slideLayout" Target="../slideLayouts/slideLayout704.xml"/><Relationship Id="rId6" Type="http://schemas.openxmlformats.org/officeDocument/2006/relationships/slideLayout" Target="../slideLayouts/slideLayout709.xml"/><Relationship Id="rId11" Type="http://schemas.openxmlformats.org/officeDocument/2006/relationships/slideLayout" Target="../slideLayouts/slideLayout714.xml"/><Relationship Id="rId5" Type="http://schemas.openxmlformats.org/officeDocument/2006/relationships/slideLayout" Target="../slideLayouts/slideLayout708.xml"/><Relationship Id="rId10" Type="http://schemas.openxmlformats.org/officeDocument/2006/relationships/slideLayout" Target="../slideLayouts/slideLayout713.xml"/><Relationship Id="rId4" Type="http://schemas.openxmlformats.org/officeDocument/2006/relationships/slideLayout" Target="../slideLayouts/slideLayout707.xml"/><Relationship Id="rId9" Type="http://schemas.openxmlformats.org/officeDocument/2006/relationships/slideLayout" Target="../slideLayouts/slideLayout712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2.xml"/><Relationship Id="rId3" Type="http://schemas.openxmlformats.org/officeDocument/2006/relationships/slideLayout" Target="../slideLayouts/slideLayout717.xml"/><Relationship Id="rId7" Type="http://schemas.openxmlformats.org/officeDocument/2006/relationships/slideLayout" Target="../slideLayouts/slideLayout721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6.xml"/><Relationship Id="rId1" Type="http://schemas.openxmlformats.org/officeDocument/2006/relationships/slideLayout" Target="../slideLayouts/slideLayout715.xml"/><Relationship Id="rId6" Type="http://schemas.openxmlformats.org/officeDocument/2006/relationships/slideLayout" Target="../slideLayouts/slideLayout720.xml"/><Relationship Id="rId11" Type="http://schemas.openxmlformats.org/officeDocument/2006/relationships/slideLayout" Target="../slideLayouts/slideLayout725.xml"/><Relationship Id="rId5" Type="http://schemas.openxmlformats.org/officeDocument/2006/relationships/slideLayout" Target="../slideLayouts/slideLayout719.xml"/><Relationship Id="rId10" Type="http://schemas.openxmlformats.org/officeDocument/2006/relationships/slideLayout" Target="../slideLayouts/slideLayout724.xml"/><Relationship Id="rId4" Type="http://schemas.openxmlformats.org/officeDocument/2006/relationships/slideLayout" Target="../slideLayouts/slideLayout718.xml"/><Relationship Id="rId9" Type="http://schemas.openxmlformats.org/officeDocument/2006/relationships/slideLayout" Target="../slideLayouts/slideLayout723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3.xml"/><Relationship Id="rId3" Type="http://schemas.openxmlformats.org/officeDocument/2006/relationships/slideLayout" Target="../slideLayouts/slideLayout728.xml"/><Relationship Id="rId7" Type="http://schemas.openxmlformats.org/officeDocument/2006/relationships/slideLayout" Target="../slideLayouts/slideLayout732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7.xml"/><Relationship Id="rId1" Type="http://schemas.openxmlformats.org/officeDocument/2006/relationships/slideLayout" Target="../slideLayouts/slideLayout726.xml"/><Relationship Id="rId6" Type="http://schemas.openxmlformats.org/officeDocument/2006/relationships/slideLayout" Target="../slideLayouts/slideLayout731.xml"/><Relationship Id="rId11" Type="http://schemas.openxmlformats.org/officeDocument/2006/relationships/slideLayout" Target="../slideLayouts/slideLayout736.xml"/><Relationship Id="rId5" Type="http://schemas.openxmlformats.org/officeDocument/2006/relationships/slideLayout" Target="../slideLayouts/slideLayout730.xml"/><Relationship Id="rId10" Type="http://schemas.openxmlformats.org/officeDocument/2006/relationships/slideLayout" Target="../slideLayouts/slideLayout735.xml"/><Relationship Id="rId4" Type="http://schemas.openxmlformats.org/officeDocument/2006/relationships/slideLayout" Target="../slideLayouts/slideLayout729.xml"/><Relationship Id="rId9" Type="http://schemas.openxmlformats.org/officeDocument/2006/relationships/slideLayout" Target="../slideLayouts/slideLayout734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4.xml"/><Relationship Id="rId3" Type="http://schemas.openxmlformats.org/officeDocument/2006/relationships/slideLayout" Target="../slideLayouts/slideLayout739.xml"/><Relationship Id="rId7" Type="http://schemas.openxmlformats.org/officeDocument/2006/relationships/slideLayout" Target="../slideLayouts/slideLayout743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8.xml"/><Relationship Id="rId1" Type="http://schemas.openxmlformats.org/officeDocument/2006/relationships/slideLayout" Target="../slideLayouts/slideLayout737.xml"/><Relationship Id="rId6" Type="http://schemas.openxmlformats.org/officeDocument/2006/relationships/slideLayout" Target="../slideLayouts/slideLayout742.xml"/><Relationship Id="rId11" Type="http://schemas.openxmlformats.org/officeDocument/2006/relationships/slideLayout" Target="../slideLayouts/slideLayout747.xml"/><Relationship Id="rId5" Type="http://schemas.openxmlformats.org/officeDocument/2006/relationships/slideLayout" Target="../slideLayouts/slideLayout741.xml"/><Relationship Id="rId10" Type="http://schemas.openxmlformats.org/officeDocument/2006/relationships/slideLayout" Target="../slideLayouts/slideLayout746.xml"/><Relationship Id="rId4" Type="http://schemas.openxmlformats.org/officeDocument/2006/relationships/slideLayout" Target="../slideLayouts/slideLayout740.xml"/><Relationship Id="rId9" Type="http://schemas.openxmlformats.org/officeDocument/2006/relationships/slideLayout" Target="../slideLayouts/slideLayout7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23AA39A8-EB48-4989-9EA2-B8DCCA17DDE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307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8" r:id="rId1"/>
    <p:sldLayoutId id="2147485279" r:id="rId2"/>
    <p:sldLayoutId id="2147485280" r:id="rId3"/>
    <p:sldLayoutId id="2147485281" r:id="rId4"/>
    <p:sldLayoutId id="2147485282" r:id="rId5"/>
    <p:sldLayoutId id="2147485284" r:id="rId6"/>
    <p:sldLayoutId id="2147485285" r:id="rId7"/>
    <p:sldLayoutId id="2147485286" r:id="rId8"/>
    <p:sldLayoutId id="2147485287" r:id="rId9"/>
    <p:sldLayoutId id="214748528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AEF1532-7776-4B97-849C-4476533F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F67003E-49D2-4672-9B4B-361CA0AD0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BDE05BB-9BDB-4210-82A8-1131EC5C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43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58F1D03-8B49-42C5-98E1-76DA8CF8D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AFEF7B2-E06E-40A3-B005-274BEC860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42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38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3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E4DB71-33A9-4A99-89AB-759979291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741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E3FE80D-E1DF-4553-8932-73E16577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35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5E4D89F-61BD-4F62-A734-1D28D0B0F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3710136-D865-493B-824E-1EEBCE901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4" r:id="rId1"/>
    <p:sldLayoutId id="2147485455" r:id="rId2"/>
    <p:sldLayoutId id="2147485456" r:id="rId3"/>
    <p:sldLayoutId id="2147485457" r:id="rId4"/>
    <p:sldLayoutId id="2147485458" r:id="rId5"/>
    <p:sldLayoutId id="2147485459" r:id="rId6"/>
    <p:sldLayoutId id="2147485460" r:id="rId7"/>
    <p:sldLayoutId id="2147485461" r:id="rId8"/>
    <p:sldLayoutId id="2147485462" r:id="rId9"/>
    <p:sldLayoutId id="2147485463" r:id="rId10"/>
    <p:sldLayoutId id="214748546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48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6F037CA-88D3-4508-B25A-6196F3069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65" r:id="rId1"/>
    <p:sldLayoutId id="2147485466" r:id="rId2"/>
    <p:sldLayoutId id="2147485467" r:id="rId3"/>
    <p:sldLayoutId id="2147485468" r:id="rId4"/>
    <p:sldLayoutId id="2147485469" r:id="rId5"/>
    <p:sldLayoutId id="2147485470" r:id="rId6"/>
    <p:sldLayoutId id="2147485471" r:id="rId7"/>
    <p:sldLayoutId id="2147485472" r:id="rId8"/>
    <p:sldLayoutId id="2147485473" r:id="rId9"/>
    <p:sldLayoutId id="2147485474" r:id="rId10"/>
    <p:sldLayoutId id="21474854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6" r:id="rId1"/>
    <p:sldLayoutId id="2147486017" r:id="rId2"/>
    <p:sldLayoutId id="2147486018" r:id="rId3"/>
    <p:sldLayoutId id="2147486019" r:id="rId4"/>
    <p:sldLayoutId id="2147486020" r:id="rId5"/>
    <p:sldLayoutId id="2147486021" r:id="rId6"/>
    <p:sldLayoutId id="2147486022" r:id="rId7"/>
    <p:sldLayoutId id="2147486023" r:id="rId8"/>
    <p:sldLayoutId id="2147486024" r:id="rId9"/>
    <p:sldLayoutId id="2147486025" r:id="rId10"/>
    <p:sldLayoutId id="21474860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0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1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4877DA-30CD-4DB4-9270-17B6D0B0B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6" r:id="rId1"/>
    <p:sldLayoutId id="2147485477" r:id="rId2"/>
    <p:sldLayoutId id="2147485478" r:id="rId3"/>
    <p:sldLayoutId id="2147485479" r:id="rId4"/>
    <p:sldLayoutId id="2147485480" r:id="rId5"/>
    <p:sldLayoutId id="2147485481" r:id="rId6"/>
    <p:sldLayoutId id="2147485482" r:id="rId7"/>
    <p:sldLayoutId id="2147485483" r:id="rId8"/>
    <p:sldLayoutId id="2147485484" r:id="rId9"/>
    <p:sldLayoutId id="2147485485" r:id="rId10"/>
    <p:sldLayoutId id="214748548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3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E41B3C8-5D14-4C04-8004-3378DC53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355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35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E0C3620-1A9A-4012-97CE-A319A912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1" r:id="rId4"/>
    <p:sldLayoutId id="2147485502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58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F5FC89-562B-4E22-9535-F4B3E89F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560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7956B5-677C-4F70-A27E-2291EB363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21" r:id="rId2"/>
    <p:sldLayoutId id="2147485522" r:id="rId3"/>
    <p:sldLayoutId id="2147485523" r:id="rId4"/>
    <p:sldLayoutId id="2147485524" r:id="rId5"/>
    <p:sldLayoutId id="2147485525" r:id="rId6"/>
    <p:sldLayoutId id="2147485526" r:id="rId7"/>
    <p:sldLayoutId id="2147485527" r:id="rId8"/>
    <p:sldLayoutId id="2147485528" r:id="rId9"/>
    <p:sldLayoutId id="2147485529" r:id="rId10"/>
    <p:sldLayoutId id="214748553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6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87D5E5-968A-408C-BB47-009120425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2" r:id="rId2"/>
    <p:sldLayoutId id="2147485533" r:id="rId3"/>
    <p:sldLayoutId id="2147485534" r:id="rId4"/>
    <p:sldLayoutId id="2147485535" r:id="rId5"/>
    <p:sldLayoutId id="2147485536" r:id="rId6"/>
    <p:sldLayoutId id="2147485537" r:id="rId7"/>
    <p:sldLayoutId id="2147485538" r:id="rId8"/>
    <p:sldLayoutId id="2147485539" r:id="rId9"/>
    <p:sldLayoutId id="2147485540" r:id="rId10"/>
    <p:sldLayoutId id="21474855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76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B04F0C2-1C7D-4AD7-87C5-EE8A24C271A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4" r:id="rId3"/>
    <p:sldLayoutId id="2147485545" r:id="rId4"/>
    <p:sldLayoutId id="2147485546" r:id="rId5"/>
    <p:sldLayoutId id="2147485547" r:id="rId6"/>
    <p:sldLayoutId id="2147485548" r:id="rId7"/>
    <p:sldLayoutId id="2147485549" r:id="rId8"/>
    <p:sldLayoutId id="2147485550" r:id="rId9"/>
    <p:sldLayoutId id="2147485551" r:id="rId10"/>
    <p:sldLayoutId id="21474855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1098550" y="0"/>
            <a:ext cx="880745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2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868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DFC2274B-D54B-4FA9-AD82-79AB6DC0C3B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970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8474152A-6AA3-49AD-8933-65A91A644E8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25501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5783" tIns="287350" rIns="95783" bIns="47892">
            <a:normAutofit/>
          </a:bodyPr>
          <a:lstStyle/>
          <a:p>
            <a:pPr indent="-295998">
              <a:lnSpc>
                <a:spcPts val="3143"/>
              </a:lnSpc>
              <a:spcBef>
                <a:spcPts val="629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300" dirty="0">
              <a:latin typeface="Gill Sans MT" pitchFamily="-109" charset="-18"/>
            </a:endParaRPr>
          </a:p>
        </p:txBody>
      </p:sp>
      <p:sp>
        <p:nvSpPr>
          <p:cNvPr id="14" name="Process 5"/>
          <p:cNvSpPr/>
          <p:nvPr/>
        </p:nvSpPr>
        <p:spPr>
          <a:xfrm rot="19468671">
            <a:off x="430213" y="954088"/>
            <a:ext cx="74295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Process 6"/>
          <p:cNvSpPr/>
          <p:nvPr/>
        </p:nvSpPr>
        <p:spPr>
          <a:xfrm rot="2103354" flipH="1">
            <a:off x="5421313" y="936625"/>
            <a:ext cx="703262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073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C17ED35-1680-439A-97C3-746377F370B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E0FEDED-8426-4C59-B61A-2B857D03E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175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3CDBC9-4706-460E-BD1F-0D32B7DD2F6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6" r:id="rId1"/>
    <p:sldLayoutId id="2147485587" r:id="rId2"/>
    <p:sldLayoutId id="2147485588" r:id="rId3"/>
    <p:sldLayoutId id="2147485589" r:id="rId4"/>
    <p:sldLayoutId id="2147485590" r:id="rId5"/>
    <p:sldLayoutId id="2147485591" r:id="rId6"/>
    <p:sldLayoutId id="2147485592" r:id="rId7"/>
    <p:sldLayoutId id="2147485593" r:id="rId8"/>
    <p:sldLayoutId id="2147485594" r:id="rId9"/>
    <p:sldLayoutId id="2147485595" r:id="rId10"/>
    <p:sldLayoutId id="214748559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7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27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4B96305-6063-4027-8448-FED5F304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7" r:id="rId1"/>
    <p:sldLayoutId id="2147485598" r:id="rId2"/>
    <p:sldLayoutId id="2147485599" r:id="rId3"/>
    <p:sldLayoutId id="2147485600" r:id="rId4"/>
    <p:sldLayoutId id="2147485601" r:id="rId5"/>
    <p:sldLayoutId id="2147485602" r:id="rId6"/>
    <p:sldLayoutId id="2147485603" r:id="rId7"/>
    <p:sldLayoutId id="2147485604" r:id="rId8"/>
    <p:sldLayoutId id="2147485605" r:id="rId9"/>
    <p:sldLayoutId id="2147485606" r:id="rId10"/>
    <p:sldLayoutId id="21474856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37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E89A42-AF42-4B55-921B-387761F63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  <p:sldLayoutId id="2147485613" r:id="rId6"/>
    <p:sldLayoutId id="2147485614" r:id="rId7"/>
    <p:sldLayoutId id="2147485615" r:id="rId8"/>
    <p:sldLayoutId id="2147485616" r:id="rId9"/>
    <p:sldLayoutId id="2147485617" r:id="rId10"/>
    <p:sldLayoutId id="214748561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48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48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1F11D4-2D93-4C7C-8C97-AD0D9187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BCDABCE8-000C-4FFE-B2A7-627126B0B38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68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68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31F338-B950-42FC-B8DD-AC58D767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78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78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0FC94AC-04E5-459D-96C4-3E6A9FD8A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89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4CF432-2AFE-477E-B7BC-293F241D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63" r:id="rId1"/>
    <p:sldLayoutId id="2147485664" r:id="rId2"/>
    <p:sldLayoutId id="2147485665" r:id="rId3"/>
    <p:sldLayoutId id="2147485666" r:id="rId4"/>
    <p:sldLayoutId id="2147485667" r:id="rId5"/>
    <p:sldLayoutId id="2147485668" r:id="rId6"/>
    <p:sldLayoutId id="2147485669" r:id="rId7"/>
    <p:sldLayoutId id="2147485670" r:id="rId8"/>
    <p:sldLayoutId id="2147485671" r:id="rId9"/>
    <p:sldLayoutId id="2147485672" r:id="rId10"/>
    <p:sldLayoutId id="214748567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994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99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924E820-CA8C-4AD6-8E7F-3C6D6A171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09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8CA37CA-C2B3-4581-BE1C-82193945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9825C51-4F90-4DAE-92AB-E94CBEFA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306" r:id="rId7"/>
    <p:sldLayoutId id="2147485307" r:id="rId8"/>
    <p:sldLayoutId id="2147485308" r:id="rId9"/>
    <p:sldLayoutId id="2147485309" r:id="rId10"/>
    <p:sldLayoutId id="21474853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9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96C24A-E68C-45D0-BB23-361B5089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301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30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2979C58-64D8-4675-90A6-EF1727A5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07" r:id="rId1"/>
    <p:sldLayoutId id="2147485708" r:id="rId2"/>
    <p:sldLayoutId id="2147485709" r:id="rId3"/>
    <p:sldLayoutId id="2147485710" r:id="rId4"/>
    <p:sldLayoutId id="2147485711" r:id="rId5"/>
    <p:sldLayoutId id="2147485712" r:id="rId6"/>
    <p:sldLayoutId id="2147485713" r:id="rId7"/>
    <p:sldLayoutId id="2147485714" r:id="rId8"/>
    <p:sldLayoutId id="2147485715" r:id="rId9"/>
    <p:sldLayoutId id="2147485716" r:id="rId10"/>
    <p:sldLayoutId id="2147485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4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DA8FFAC-35E8-4C00-A86E-82B6D4507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8" r:id="rId1"/>
    <p:sldLayoutId id="2147485719" r:id="rId2"/>
    <p:sldLayoutId id="2147485720" r:id="rId3"/>
    <p:sldLayoutId id="2147485721" r:id="rId4"/>
    <p:sldLayoutId id="2147485722" r:id="rId5"/>
    <p:sldLayoutId id="2147485723" r:id="rId6"/>
    <p:sldLayoutId id="2147485724" r:id="rId7"/>
    <p:sldLayoutId id="2147485725" r:id="rId8"/>
    <p:sldLayoutId id="2147485726" r:id="rId9"/>
    <p:sldLayoutId id="2147485727" r:id="rId10"/>
    <p:sldLayoutId id="21474857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506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5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62A36F9-5683-4246-B625-C44A3D883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731" r:id="rId3"/>
    <p:sldLayoutId id="2147485732" r:id="rId4"/>
    <p:sldLayoutId id="2147485733" r:id="rId5"/>
    <p:sldLayoutId id="2147485734" r:id="rId6"/>
    <p:sldLayoutId id="2147485735" r:id="rId7"/>
    <p:sldLayoutId id="2147485736" r:id="rId8"/>
    <p:sldLayoutId id="2147485737" r:id="rId9"/>
    <p:sldLayoutId id="2147485738" r:id="rId10"/>
    <p:sldLayoutId id="214748573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6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6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F3E296C-C65A-4918-A802-7DCA73E07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0" r:id="rId1"/>
    <p:sldLayoutId id="2147485741" r:id="rId2"/>
    <p:sldLayoutId id="2147485742" r:id="rId3"/>
    <p:sldLayoutId id="2147485743" r:id="rId4"/>
    <p:sldLayoutId id="2147485744" r:id="rId5"/>
    <p:sldLayoutId id="2147485745" r:id="rId6"/>
    <p:sldLayoutId id="2147485746" r:id="rId7"/>
    <p:sldLayoutId id="2147485747" r:id="rId8"/>
    <p:sldLayoutId id="2147485748" r:id="rId9"/>
    <p:sldLayoutId id="2147485749" r:id="rId10"/>
    <p:sldLayoutId id="21474857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7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7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7605EA7-B036-4437-AAE7-488A048E2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51" r:id="rId1"/>
    <p:sldLayoutId id="2147485752" r:id="rId2"/>
    <p:sldLayoutId id="2147485753" r:id="rId3"/>
    <p:sldLayoutId id="2147485754" r:id="rId4"/>
    <p:sldLayoutId id="2147485755" r:id="rId5"/>
    <p:sldLayoutId id="2147485756" r:id="rId6"/>
    <p:sldLayoutId id="2147485757" r:id="rId7"/>
    <p:sldLayoutId id="2147485758" r:id="rId8"/>
    <p:sldLayoutId id="2147485759" r:id="rId9"/>
    <p:sldLayoutId id="2147485760" r:id="rId10"/>
    <p:sldLayoutId id="21474857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813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81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54AD464-1BD9-4B14-81D1-A14941245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91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91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7F0CBFB-14FA-4B97-8246-CDCE01C8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3" r:id="rId1"/>
    <p:sldLayoutId id="2147485774" r:id="rId2"/>
    <p:sldLayoutId id="2147485775" r:id="rId3"/>
    <p:sldLayoutId id="2147485776" r:id="rId4"/>
    <p:sldLayoutId id="2147485777" r:id="rId5"/>
    <p:sldLayoutId id="2147485778" r:id="rId6"/>
    <p:sldLayoutId id="2147485779" r:id="rId7"/>
    <p:sldLayoutId id="2147485780" r:id="rId8"/>
    <p:sldLayoutId id="2147485781" r:id="rId9"/>
    <p:sldLayoutId id="2147485782" r:id="rId10"/>
    <p:sldLayoutId id="2147485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01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F9B9FA5-E87E-415C-8CFB-831952BA4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18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4" r:id="rId1"/>
    <p:sldLayoutId id="2147485785" r:id="rId2"/>
    <p:sldLayoutId id="2147485786" r:id="rId3"/>
    <p:sldLayoutId id="2147485787" r:id="rId4"/>
    <p:sldLayoutId id="2147485788" r:id="rId5"/>
    <p:sldLayoutId id="2147485789" r:id="rId6"/>
    <p:sldLayoutId id="2147485790" r:id="rId7"/>
    <p:sldLayoutId id="2147485791" r:id="rId8"/>
    <p:sldLayoutId id="2147485792" r:id="rId9"/>
    <p:sldLayoutId id="2147485793" r:id="rId10"/>
    <p:sldLayoutId id="21474857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120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0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E446575-CDA4-4DE2-8CEA-D2F319F2F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95" r:id="rId1"/>
    <p:sldLayoutId id="2147485796" r:id="rId2"/>
    <p:sldLayoutId id="2147485797" r:id="rId3"/>
    <p:sldLayoutId id="2147485798" r:id="rId4"/>
    <p:sldLayoutId id="2147485799" r:id="rId5"/>
    <p:sldLayoutId id="2147485800" r:id="rId6"/>
    <p:sldLayoutId id="2147485801" r:id="rId7"/>
    <p:sldLayoutId id="2147485802" r:id="rId8"/>
    <p:sldLayoutId id="2147485803" r:id="rId9"/>
    <p:sldLayoutId id="2147485804" r:id="rId10"/>
    <p:sldLayoutId id="2147485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89540D-F1F7-498A-A34B-2D8E60AE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2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22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B3B6AB8-1462-49EF-A24A-08FD63FA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325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32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5FF2B4A-A188-45D7-A2C5-3193E28F4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7" r:id="rId1"/>
    <p:sldLayoutId id="2147485818" r:id="rId2"/>
    <p:sldLayoutId id="2147485819" r:id="rId3"/>
    <p:sldLayoutId id="2147485820" r:id="rId4"/>
    <p:sldLayoutId id="2147485821" r:id="rId5"/>
    <p:sldLayoutId id="2147485822" r:id="rId6"/>
    <p:sldLayoutId id="2147485823" r:id="rId7"/>
    <p:sldLayoutId id="2147485824" r:id="rId8"/>
    <p:sldLayoutId id="2147485825" r:id="rId9"/>
    <p:sldLayoutId id="2147485826" r:id="rId10"/>
    <p:sldLayoutId id="21474858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427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427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8DF1461-4537-42B8-919C-519ECE5C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8" r:id="rId1"/>
    <p:sldLayoutId id="2147485829" r:id="rId2"/>
    <p:sldLayoutId id="2147485830" r:id="rId3"/>
    <p:sldLayoutId id="2147485831" r:id="rId4"/>
    <p:sldLayoutId id="2147485832" r:id="rId5"/>
    <p:sldLayoutId id="2147485833" r:id="rId6"/>
    <p:sldLayoutId id="2147485834" r:id="rId7"/>
    <p:sldLayoutId id="2147485835" r:id="rId8"/>
    <p:sldLayoutId id="2147485836" r:id="rId9"/>
    <p:sldLayoutId id="2147485837" r:id="rId10"/>
    <p:sldLayoutId id="214748583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530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012FA29-72AB-4C8A-8093-E580890C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39" r:id="rId1"/>
    <p:sldLayoutId id="2147485840" r:id="rId2"/>
    <p:sldLayoutId id="2147485841" r:id="rId3"/>
    <p:sldLayoutId id="2147485842" r:id="rId4"/>
    <p:sldLayoutId id="2147485843" r:id="rId5"/>
    <p:sldLayoutId id="2147485844" r:id="rId6"/>
    <p:sldLayoutId id="2147485845" r:id="rId7"/>
    <p:sldLayoutId id="2147485846" r:id="rId8"/>
    <p:sldLayoutId id="2147485847" r:id="rId9"/>
    <p:sldLayoutId id="2147485848" r:id="rId10"/>
    <p:sldLayoutId id="214748584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632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63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9E0F34-1C5E-44EC-BC3E-5C83DAFFD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0" r:id="rId1"/>
    <p:sldLayoutId id="2147485851" r:id="rId2"/>
    <p:sldLayoutId id="2147485852" r:id="rId3"/>
    <p:sldLayoutId id="2147485853" r:id="rId4"/>
    <p:sldLayoutId id="2147485854" r:id="rId5"/>
    <p:sldLayoutId id="2147485855" r:id="rId6"/>
    <p:sldLayoutId id="2147485856" r:id="rId7"/>
    <p:sldLayoutId id="2147485857" r:id="rId8"/>
    <p:sldLayoutId id="2147485858" r:id="rId9"/>
    <p:sldLayoutId id="2147485859" r:id="rId10"/>
    <p:sldLayoutId id="21474858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73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3AC33E-9D6B-4AF6-9CC4-C7A968A3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8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8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E3512F-2771-494D-B482-1F913A9B4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93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39F602-C088-4E5E-9962-81B3133F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3" r:id="rId1"/>
    <p:sldLayoutId id="2147485884" r:id="rId2"/>
    <p:sldLayoutId id="2147485885" r:id="rId3"/>
    <p:sldLayoutId id="2147485886" r:id="rId4"/>
    <p:sldLayoutId id="2147485887" r:id="rId5"/>
    <p:sldLayoutId id="2147485888" r:id="rId6"/>
    <p:sldLayoutId id="2147485889" r:id="rId7"/>
    <p:sldLayoutId id="2147485890" r:id="rId8"/>
    <p:sldLayoutId id="2147485891" r:id="rId9"/>
    <p:sldLayoutId id="2147485892" r:id="rId10"/>
    <p:sldLayoutId id="21474858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04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04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8AFA65-5B91-4CEE-A617-9A140B13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4" r:id="rId1"/>
    <p:sldLayoutId id="2147485895" r:id="rId2"/>
    <p:sldLayoutId id="2147485896" r:id="rId3"/>
    <p:sldLayoutId id="2147485897" r:id="rId4"/>
    <p:sldLayoutId id="2147485898" r:id="rId5"/>
    <p:sldLayoutId id="2147485899" r:id="rId6"/>
    <p:sldLayoutId id="2147485900" r:id="rId7"/>
    <p:sldLayoutId id="2147485901" r:id="rId8"/>
    <p:sldLayoutId id="2147485902" r:id="rId9"/>
    <p:sldLayoutId id="2147485903" r:id="rId10"/>
    <p:sldLayoutId id="214748590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9AE2AF-2501-47FF-9FA6-BFB886B1E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5" r:id="rId1"/>
    <p:sldLayoutId id="2147485906" r:id="rId2"/>
    <p:sldLayoutId id="2147485907" r:id="rId3"/>
    <p:sldLayoutId id="2147485908" r:id="rId4"/>
    <p:sldLayoutId id="2147485909" r:id="rId5"/>
    <p:sldLayoutId id="2147485910" r:id="rId6"/>
    <p:sldLayoutId id="2147485911" r:id="rId7"/>
    <p:sldLayoutId id="2147485912" r:id="rId8"/>
    <p:sldLayoutId id="2147485913" r:id="rId9"/>
    <p:sldLayoutId id="2147485914" r:id="rId10"/>
    <p:sldLayoutId id="21474859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52EA673-5627-40CA-A7D3-49342AEAE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2" r:id="rId1"/>
    <p:sldLayoutId id="2147485323" r:id="rId2"/>
    <p:sldLayoutId id="2147485324" r:id="rId3"/>
    <p:sldLayoutId id="2147485325" r:id="rId4"/>
    <p:sldLayoutId id="2147485326" r:id="rId5"/>
    <p:sldLayoutId id="2147485327" r:id="rId6"/>
    <p:sldLayoutId id="2147485328" r:id="rId7"/>
    <p:sldLayoutId id="2147485329" r:id="rId8"/>
    <p:sldLayoutId id="2147485330" r:id="rId9"/>
    <p:sldLayoutId id="2147485331" r:id="rId10"/>
    <p:sldLayoutId id="21474853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6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247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6D77265-6370-4375-BCE9-7FD0FA642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16" r:id="rId1"/>
    <p:sldLayoutId id="2147485917" r:id="rId2"/>
    <p:sldLayoutId id="2147485918" r:id="rId3"/>
    <p:sldLayoutId id="2147485919" r:id="rId4"/>
    <p:sldLayoutId id="2147485920" r:id="rId5"/>
    <p:sldLayoutId id="2147485921" r:id="rId6"/>
    <p:sldLayoutId id="2147485922" r:id="rId7"/>
    <p:sldLayoutId id="2147485923" r:id="rId8"/>
    <p:sldLayoutId id="2147485924" r:id="rId9"/>
    <p:sldLayoutId id="2147485925" r:id="rId10"/>
    <p:sldLayoutId id="21474859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349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34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D16D00F-2A99-458C-8365-CD08CC0E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A63CB1-49B3-4A7F-ADAF-38764D226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1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8" r:id="rId1"/>
    <p:sldLayoutId id="2147485939" r:id="rId2"/>
    <p:sldLayoutId id="2147485940" r:id="rId3"/>
    <p:sldLayoutId id="2147485941" r:id="rId4"/>
    <p:sldLayoutId id="2147485942" r:id="rId5"/>
    <p:sldLayoutId id="2147485943" r:id="rId6"/>
    <p:sldLayoutId id="2147485944" r:id="rId7"/>
    <p:sldLayoutId id="2147485945" r:id="rId8"/>
    <p:sldLayoutId id="2147485946" r:id="rId9"/>
    <p:sldLayoutId id="2147485947" r:id="rId10"/>
    <p:sldLayoutId id="21474859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5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55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070F170-4FD5-4F3C-B915-A240B3EB0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49" r:id="rId1"/>
    <p:sldLayoutId id="2147485950" r:id="rId2"/>
    <p:sldLayoutId id="2147485951" r:id="rId3"/>
    <p:sldLayoutId id="2147485952" r:id="rId4"/>
    <p:sldLayoutId id="2147485953" r:id="rId5"/>
    <p:sldLayoutId id="2147485954" r:id="rId6"/>
    <p:sldLayoutId id="2147485955" r:id="rId7"/>
    <p:sldLayoutId id="2147485956" r:id="rId8"/>
    <p:sldLayoutId id="2147485957" r:id="rId9"/>
    <p:sldLayoutId id="2147485958" r:id="rId10"/>
    <p:sldLayoutId id="21474859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65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125178-692E-467F-9318-ADD547E52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758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75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198281A-F195-4325-BDA0-378D8B6C4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  <p:sldLayoutId id="2147485975" r:id="rId5"/>
    <p:sldLayoutId id="2147485976" r:id="rId6"/>
    <p:sldLayoutId id="2147485977" r:id="rId7"/>
    <p:sldLayoutId id="2147485978" r:id="rId8"/>
    <p:sldLayoutId id="2147485979" r:id="rId9"/>
    <p:sldLayoutId id="2147485980" r:id="rId10"/>
    <p:sldLayoutId id="21474859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86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86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D11311-A4CC-40A5-8187-616A98EB6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2" r:id="rId1"/>
    <p:sldLayoutId id="2147485983" r:id="rId2"/>
    <p:sldLayoutId id="2147485984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963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96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074DB6-E33F-4C0D-8118-7B458D10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93" r:id="rId1"/>
    <p:sldLayoutId id="2147485994" r:id="rId2"/>
    <p:sldLayoutId id="2147485995" r:id="rId3"/>
    <p:sldLayoutId id="2147485996" r:id="rId4"/>
    <p:sldLayoutId id="2147485997" r:id="rId5"/>
    <p:sldLayoutId id="2147485998" r:id="rId6"/>
    <p:sldLayoutId id="2147485999" r:id="rId7"/>
    <p:sldLayoutId id="2147486000" r:id="rId8"/>
    <p:sldLayoutId id="2147486001" r:id="rId9"/>
    <p:sldLayoutId id="2147486002" r:id="rId10"/>
    <p:sldLayoutId id="21474860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066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06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964CF06-A7CB-4D4E-B6C7-0C90B1AFC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4" r:id="rId1"/>
    <p:sldLayoutId id="2147486005" r:id="rId2"/>
    <p:sldLayoutId id="2147486006" r:id="rId3"/>
    <p:sldLayoutId id="2147486007" r:id="rId4"/>
    <p:sldLayoutId id="2147486008" r:id="rId5"/>
    <p:sldLayoutId id="2147486009" r:id="rId6"/>
    <p:sldLayoutId id="2147486010" r:id="rId7"/>
    <p:sldLayoutId id="2147486011" r:id="rId8"/>
    <p:sldLayoutId id="2147486012" r:id="rId9"/>
    <p:sldLayoutId id="2147486013" r:id="rId10"/>
    <p:sldLayoutId id="21474860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2586CB-1ABC-4100-A8D0-F518D7D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33" r:id="rId1"/>
    <p:sldLayoutId id="2147485334" r:id="rId2"/>
    <p:sldLayoutId id="2147485335" r:id="rId3"/>
    <p:sldLayoutId id="2147485336" r:id="rId4"/>
    <p:sldLayoutId id="2147485337" r:id="rId5"/>
    <p:sldLayoutId id="2147485338" r:id="rId6"/>
    <p:sldLayoutId id="2147485339" r:id="rId7"/>
    <p:sldLayoutId id="2147485340" r:id="rId8"/>
    <p:sldLayoutId id="2147485341" r:id="rId9"/>
    <p:sldLayoutId id="2147485342" r:id="rId10"/>
    <p:sldLayoutId id="21474853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922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6B7B55-E4BB-4C7D-9D13-A81010FF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9E46304-F6EB-44A5-A629-721C7EA1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76288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232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/>
            </a:r>
            <a:b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281113" y="3890963"/>
            <a:ext cx="75596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Lecture 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Boolean Algebra &amp; Logic Gates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9DD95D7-AA76-4AAD-92E2-1390984CA167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3" y="1571625"/>
            <a:ext cx="8488362" cy="1704975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Also known as the </a:t>
            </a:r>
            <a:r>
              <a:rPr lang="en-US" altLang="x-none" i="1" u="sng" dirty="0"/>
              <a:t>conjunction</a:t>
            </a:r>
            <a:r>
              <a:rPr lang="en-US" altLang="x-none" dirty="0"/>
              <a:t> operation;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output is true </a:t>
            </a:r>
            <a:r>
              <a:rPr lang="en-US" altLang="x-none" dirty="0">
                <a:latin typeface="Verdana" pitchFamily="34" charset="0"/>
              </a:rPr>
              <a:t>(1)</a:t>
            </a:r>
            <a:r>
              <a:rPr lang="en-US" altLang="x-none" dirty="0"/>
              <a:t> only if </a:t>
            </a:r>
            <a:r>
              <a:rPr lang="en-US" altLang="x-none" i="1" u="sng" dirty="0"/>
              <a:t>all</a:t>
            </a:r>
            <a:r>
              <a:rPr lang="en-US" altLang="x-none" dirty="0"/>
              <a:t> inputs are true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300" dirty="0"/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Algebraic operators are </a:t>
            </a:r>
            <a:r>
              <a:rPr lang="en-US" altLang="x-none" dirty="0">
                <a:latin typeface="Calibri" pitchFamily="34" charset="0"/>
              </a:rPr>
              <a:t>“</a:t>
            </a:r>
            <a:r>
              <a:rPr lang="en-US" altLang="x-none" b="1" dirty="0">
                <a:latin typeface="Calibri" pitchFamily="34" charset="0"/>
              </a:rPr>
              <a:t>·</a:t>
            </a:r>
            <a:r>
              <a:rPr lang="en-US" altLang="x-none" dirty="0">
                <a:latin typeface="Calibri" pitchFamily="34" charset="0"/>
              </a:rPr>
              <a:t>”, “&amp;”, “</a:t>
            </a:r>
            <a:r>
              <a:rPr lang="en-US" altLang="x-none" b="1" dirty="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x-none" dirty="0">
                <a:latin typeface="Calibri" pitchFamily="34" charset="0"/>
                <a:sym typeface="Symbol" pitchFamily="18" charset="2"/>
              </a:rPr>
              <a:t>”</a:t>
            </a:r>
            <a:endParaRPr lang="en-US" altLang="x-none" dirty="0">
              <a:latin typeface="Calibri" pitchFamily="34" charset="0"/>
            </a:endParaRPr>
          </a:p>
        </p:txBody>
      </p:sp>
      <p:grpSp>
        <p:nvGrpSpPr>
          <p:cNvPr id="90115" name="Group 4"/>
          <p:cNvGrpSpPr>
            <a:grpSpLocks/>
          </p:cNvGrpSpPr>
          <p:nvPr/>
        </p:nvGrpSpPr>
        <p:grpSpPr bwMode="auto">
          <a:xfrm>
            <a:off x="1662113" y="3902075"/>
            <a:ext cx="1808162" cy="2016125"/>
            <a:chOff x="870" y="1746"/>
            <a:chExt cx="1052" cy="1270"/>
          </a:xfrm>
        </p:grpSpPr>
        <p:sp>
          <p:nvSpPr>
            <p:cNvPr id="90129" name="Text Box 5"/>
            <p:cNvSpPr txBox="1">
              <a:spLocks noChangeArrowheads="1"/>
            </p:cNvSpPr>
            <p:nvPr/>
          </p:nvSpPr>
          <p:spPr bwMode="auto">
            <a:xfrm>
              <a:off x="870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0130" name="Text Box 6"/>
            <p:cNvSpPr txBox="1">
              <a:spLocks noChangeArrowheads="1"/>
            </p:cNvSpPr>
            <p:nvPr/>
          </p:nvSpPr>
          <p:spPr bwMode="auto">
            <a:xfrm>
              <a:off x="1158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0131" name="Text Box 7"/>
            <p:cNvSpPr txBox="1">
              <a:spLocks noChangeArrowheads="1"/>
            </p:cNvSpPr>
            <p:nvPr/>
          </p:nvSpPr>
          <p:spPr bwMode="auto">
            <a:xfrm>
              <a:off x="1501" y="1746"/>
              <a:ext cx="421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X·Y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0132" name="Line 8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3" name="Line 9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6" name="AutoShape 10"/>
          <p:cNvSpPr>
            <a:spLocks noChangeArrowheads="1"/>
          </p:cNvSpPr>
          <p:nvPr/>
        </p:nvSpPr>
        <p:spPr bwMode="auto">
          <a:xfrm>
            <a:off x="5118100" y="4635500"/>
            <a:ext cx="742950" cy="6096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grpSp>
        <p:nvGrpSpPr>
          <p:cNvPr id="90117" name="Group 11"/>
          <p:cNvGrpSpPr>
            <a:grpSpLocks/>
          </p:cNvGrpSpPr>
          <p:nvPr/>
        </p:nvGrpSpPr>
        <p:grpSpPr bwMode="auto">
          <a:xfrm>
            <a:off x="7429500" y="4330700"/>
            <a:ext cx="1320800" cy="1219200"/>
            <a:chOff x="4224" y="2400"/>
            <a:chExt cx="768" cy="768"/>
          </a:xfrm>
        </p:grpSpPr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4416" y="2400"/>
              <a:ext cx="3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0" hangingPunct="0">
                <a:defRPr/>
              </a:pPr>
              <a:endParaRPr lang="en-US" dirty="0"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Times New Roman" pitchFamily="-109" charset="0"/>
              </a:endParaRPr>
            </a:p>
            <a:p>
              <a:pPr algn="ctr" eaLnBrk="0" hangingPunct="0">
                <a:defRPr/>
              </a:pPr>
              <a:r>
                <a:rPr lang="en-US" dirty="0">
                  <a:effectLst>
                    <a:outerShdw blurRad="50800" dist="38100" dir="2700000" algn="br">
                      <a:srgbClr val="000000">
                        <a:alpha val="43000"/>
                      </a:srgbClr>
                    </a:outerShdw>
                  </a:effectLst>
                  <a:latin typeface="Times New Roman" pitchFamily="-109" charset="0"/>
                </a:rPr>
                <a:t>&amp;</a:t>
              </a:r>
            </a:p>
          </p:txBody>
        </p:sp>
        <p:sp>
          <p:nvSpPr>
            <p:cNvPr id="90126" name="Line 13"/>
            <p:cNvSpPr>
              <a:spLocks noChangeShapeType="1"/>
            </p:cNvSpPr>
            <p:nvPr/>
          </p:nvSpPr>
          <p:spPr bwMode="auto">
            <a:xfrm flipH="1">
              <a:off x="42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7" name="Line 14"/>
            <p:cNvSpPr>
              <a:spLocks noChangeShapeType="1"/>
            </p:cNvSpPr>
            <p:nvPr/>
          </p:nvSpPr>
          <p:spPr bwMode="auto">
            <a:xfrm>
              <a:off x="4800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8" name="Line 15"/>
            <p:cNvSpPr>
              <a:spLocks noChangeShapeType="1"/>
            </p:cNvSpPr>
            <p:nvPr/>
          </p:nvSpPr>
          <p:spPr bwMode="auto">
            <a:xfrm flipH="1">
              <a:off x="422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8" name="Line 17"/>
          <p:cNvSpPr>
            <a:spLocks noChangeShapeType="1"/>
          </p:cNvSpPr>
          <p:nvPr/>
        </p:nvSpPr>
        <p:spPr bwMode="auto">
          <a:xfrm>
            <a:off x="5861050" y="49403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90119" name="Line 18"/>
          <p:cNvSpPr>
            <a:spLocks noChangeShapeType="1"/>
          </p:cNvSpPr>
          <p:nvPr/>
        </p:nvSpPr>
        <p:spPr bwMode="auto">
          <a:xfrm flipH="1">
            <a:off x="4622800" y="47879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90120" name="Line 19"/>
          <p:cNvSpPr>
            <a:spLocks noChangeShapeType="1"/>
          </p:cNvSpPr>
          <p:nvPr/>
        </p:nvSpPr>
        <p:spPr bwMode="auto">
          <a:xfrm flipH="1">
            <a:off x="4622800" y="50927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381000"/>
            <a:ext cx="9221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Operations - 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8A81FF3-4CBA-40D1-9BC9-8C523E262702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3" y="1560513"/>
            <a:ext cx="8488362" cy="1841500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Also known as the </a:t>
            </a:r>
            <a:r>
              <a:rPr lang="en-US" altLang="x-none" i="1" u="sng"/>
              <a:t>disjunction</a:t>
            </a:r>
            <a:r>
              <a:rPr lang="en-US" altLang="x-none"/>
              <a:t> operation;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output is true </a:t>
            </a:r>
            <a:r>
              <a:rPr lang="en-US" altLang="x-none">
                <a:latin typeface="Verdana" pitchFamily="34" charset="0"/>
              </a:rPr>
              <a:t>(1)</a:t>
            </a:r>
            <a:r>
              <a:rPr lang="en-US" altLang="x-none"/>
              <a:t> if </a:t>
            </a:r>
            <a:r>
              <a:rPr lang="en-US" altLang="x-none" i="1" u="sng"/>
              <a:t>any</a:t>
            </a:r>
            <a:r>
              <a:rPr lang="en-US" altLang="x-none"/>
              <a:t> input is true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300"/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Algebraic operators are </a:t>
            </a:r>
            <a:r>
              <a:rPr lang="en-US" altLang="x-none">
                <a:latin typeface="Calibri" pitchFamily="34" charset="0"/>
              </a:rPr>
              <a:t>“+”, “|”, “</a:t>
            </a:r>
            <a:r>
              <a:rPr lang="en-US" altLang="x-none"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x-none">
                <a:latin typeface="Calibri" pitchFamily="34" charset="0"/>
              </a:rPr>
              <a:t>”</a:t>
            </a:r>
            <a:r>
              <a:rPr lang="en-US" altLang="x-none"/>
              <a:t> </a:t>
            </a:r>
          </a:p>
        </p:txBody>
      </p:sp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77988" y="3911600"/>
            <a:ext cx="1855787" cy="1997075"/>
            <a:chOff x="871" y="1752"/>
            <a:chExt cx="1079" cy="1258"/>
          </a:xfrm>
        </p:grpSpPr>
        <p:sp>
          <p:nvSpPr>
            <p:cNvPr id="91161" name="Text Box 5"/>
            <p:cNvSpPr txBox="1">
              <a:spLocks noChangeArrowheads="1"/>
            </p:cNvSpPr>
            <p:nvPr/>
          </p:nvSpPr>
          <p:spPr bwMode="auto">
            <a:xfrm>
              <a:off x="871" y="1752"/>
              <a:ext cx="24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1162" name="Text Box 6"/>
            <p:cNvSpPr txBox="1">
              <a:spLocks noChangeArrowheads="1"/>
            </p:cNvSpPr>
            <p:nvPr/>
          </p:nvSpPr>
          <p:spPr bwMode="auto">
            <a:xfrm>
              <a:off x="1159" y="1752"/>
              <a:ext cx="24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1163" name="Text Box 7"/>
            <p:cNvSpPr txBox="1">
              <a:spLocks noChangeArrowheads="1"/>
            </p:cNvSpPr>
            <p:nvPr/>
          </p:nvSpPr>
          <p:spPr bwMode="auto">
            <a:xfrm>
              <a:off x="1473" y="1752"/>
              <a:ext cx="477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X+Y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91164" name="Line 8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Line 9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0" name="Group 10"/>
          <p:cNvGrpSpPr>
            <a:grpSpLocks/>
          </p:cNvGrpSpPr>
          <p:nvPr/>
        </p:nvGrpSpPr>
        <p:grpSpPr bwMode="auto">
          <a:xfrm>
            <a:off x="7608888" y="4330700"/>
            <a:ext cx="1320800" cy="1219200"/>
            <a:chOff x="4320" y="1344"/>
            <a:chExt cx="768" cy="768"/>
          </a:xfrm>
        </p:grpSpPr>
        <p:sp>
          <p:nvSpPr>
            <p:cNvPr id="91157" name="Rectangle 11"/>
            <p:cNvSpPr>
              <a:spLocks noChangeArrowheads="1"/>
            </p:cNvSpPr>
            <p:nvPr/>
          </p:nvSpPr>
          <p:spPr bwMode="auto">
            <a:xfrm>
              <a:off x="4512" y="1344"/>
              <a:ext cx="3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0" hangingPunct="0"/>
              <a:endParaRPr lang="en-US" altLang="x-none">
                <a:sym typeface="Symbol" pitchFamily="18" charset="2"/>
              </a:endParaRPr>
            </a:p>
            <a:p>
              <a:pPr algn="ctr" eaLnBrk="0" hangingPunct="0"/>
              <a:r>
                <a:rPr lang="en-US" altLang="x-none">
                  <a:sym typeface="Symbol" pitchFamily="18" charset="2"/>
                </a:rPr>
                <a:t>1</a:t>
              </a:r>
              <a:endParaRPr lang="en-US" altLang="x-none"/>
            </a:p>
          </p:txBody>
        </p:sp>
        <p:sp>
          <p:nvSpPr>
            <p:cNvPr id="91158" name="Line 12"/>
            <p:cNvSpPr>
              <a:spLocks noChangeShapeType="1"/>
            </p:cNvSpPr>
            <p:nvPr/>
          </p:nvSpPr>
          <p:spPr bwMode="auto">
            <a:xfrm flipH="1">
              <a:off x="432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9" name="Line 13"/>
            <p:cNvSpPr>
              <a:spLocks noChangeShapeType="1"/>
            </p:cNvSpPr>
            <p:nvPr/>
          </p:nvSpPr>
          <p:spPr bwMode="auto">
            <a:xfrm>
              <a:off x="4896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Line 14"/>
            <p:cNvSpPr>
              <a:spLocks noChangeShapeType="1"/>
            </p:cNvSpPr>
            <p:nvPr/>
          </p:nvSpPr>
          <p:spPr bwMode="auto">
            <a:xfrm flipH="1">
              <a:off x="4320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1" name="Group 15"/>
          <p:cNvGrpSpPr>
            <a:grpSpLocks/>
          </p:cNvGrpSpPr>
          <p:nvPr/>
        </p:nvGrpSpPr>
        <p:grpSpPr bwMode="auto">
          <a:xfrm>
            <a:off x="5049838" y="4635500"/>
            <a:ext cx="1320800" cy="609600"/>
            <a:chOff x="2640" y="2640"/>
            <a:chExt cx="768" cy="384"/>
          </a:xfrm>
        </p:grpSpPr>
        <p:sp>
          <p:nvSpPr>
            <p:cNvPr id="91146" name="Line 16"/>
            <p:cNvSpPr>
              <a:spLocks noChangeShapeType="1"/>
            </p:cNvSpPr>
            <p:nvPr/>
          </p:nvSpPr>
          <p:spPr bwMode="auto">
            <a:xfrm>
              <a:off x="3216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Line 17"/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Line 18"/>
            <p:cNvSpPr>
              <a:spLocks noChangeShapeType="1"/>
            </p:cNvSpPr>
            <p:nvPr/>
          </p:nvSpPr>
          <p:spPr bwMode="auto">
            <a:xfrm>
              <a:off x="26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49" name="Group 19"/>
            <p:cNvGrpSpPr>
              <a:grpSpLocks/>
            </p:cNvGrpSpPr>
            <p:nvPr/>
          </p:nvGrpSpPr>
          <p:grpSpPr bwMode="auto">
            <a:xfrm>
              <a:off x="2784" y="2640"/>
              <a:ext cx="432" cy="384"/>
              <a:chOff x="4080" y="1968"/>
              <a:chExt cx="432" cy="384"/>
            </a:xfrm>
          </p:grpSpPr>
          <p:sp>
            <p:nvSpPr>
              <p:cNvPr id="91150" name="AutoShape 20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91151" name="Freeform 21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2" name="Freeform 22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3" name="Line 23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4" name="Line 24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5" name="Freeform 25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6" name="Freeform 26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381000"/>
            <a:ext cx="9221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Operations - 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FCA3D0B-11BA-4537-BF34-33027429A015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Logic Expressions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x-none" sz="1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x-none" sz="1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/>
              <a:t>			Z = X.Y + X.W 		</a:t>
            </a:r>
            <a:r>
              <a:rPr lang="en-US" altLang="x-none" sz="1900" dirty="0"/>
              <a:t>o</a:t>
            </a:r>
            <a:r>
              <a:rPr lang="tr-TR" altLang="x-none" sz="1900" dirty="0"/>
              <a:t>perators</a:t>
            </a:r>
            <a:endParaRPr lang="en-US" altLang="x-none" sz="19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x-none" sz="19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/>
              <a:t>			X, Y, W, Z		</a:t>
            </a:r>
            <a:r>
              <a:rPr lang="en-US" altLang="x-none" sz="1900" dirty="0"/>
              <a:t>logic literals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x-none" sz="19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/>
              <a:t>			+,  .			</a:t>
            </a:r>
            <a:r>
              <a:rPr lang="en-US" altLang="x-none" sz="1900" dirty="0"/>
              <a:t>logic 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x-none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x-none" dirty="0"/>
              <a:t>                  0, 1 			</a:t>
            </a:r>
            <a:r>
              <a:rPr lang="tr-TR" altLang="x-none" sz="1900" dirty="0"/>
              <a:t>logic expression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38600" y="1828800"/>
            <a:ext cx="1066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24384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71800" y="19050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4200" y="2514600"/>
            <a:ext cx="1981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FCA3D0B-11BA-4537-BF34-33027429A015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Logic Expressions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Terms and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u="sng" dirty="0"/>
              <a:t>Logic Expression</a:t>
            </a:r>
            <a:r>
              <a:rPr lang="en-US" altLang="x-none" dirty="0"/>
              <a:t> - a mathematical formula consisting of logical operators and variables</a:t>
            </a:r>
            <a:endParaRPr lang="tr-TR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u="sng" dirty="0"/>
              <a:t>Logic Operator</a:t>
            </a:r>
            <a:r>
              <a:rPr lang="en-US" altLang="x-none" dirty="0"/>
              <a:t> - a function that gives a well defined output according to switching algebra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u="sng" dirty="0"/>
              <a:t>Logic Variable</a:t>
            </a:r>
            <a:r>
              <a:rPr lang="en-US" altLang="x-none" dirty="0"/>
              <a:t> - a symbol representing the two possible switching algebra values of 0 and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u="sng" dirty="0"/>
              <a:t>Logic Literal</a:t>
            </a:r>
            <a:r>
              <a:rPr lang="en-US" altLang="x-none" dirty="0"/>
              <a:t> - the values 0 and 1 or a logic variable or it’s complement</a:t>
            </a:r>
            <a:endParaRPr lang="tr-TR" altLang="x-none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x-none" sz="1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>
                <a:latin typeface="Comic Sans MS" pitchFamily="66" charset="0"/>
              </a:rPr>
              <a:t>			</a:t>
            </a:r>
            <a:r>
              <a:rPr lang="tr-TR" altLang="x-none" sz="1900" dirty="0"/>
              <a:t>Z = X.Y + X.W 		logic expression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/>
              <a:t>			X, Y, W, Z		logic 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x-none" sz="1900" dirty="0"/>
              <a:t>			+,  .			operators</a:t>
            </a:r>
            <a:endParaRPr lang="tr-TR" altLang="x-none" dirty="0"/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876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8008869-B7B4-4B7B-9844-0599538DACE1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423988"/>
            <a:ext cx="8915400" cy="44323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Like standard algebra, switching algebra operators have a precedence of evaluation</a:t>
            </a:r>
          </a:p>
          <a:p>
            <a:pPr lvl="1" eaLnBrk="1" hangingPunct="1"/>
            <a:r>
              <a:rPr lang="en-US" altLang="x-none" dirty="0"/>
              <a:t>NOT operations have the highest precedence</a:t>
            </a:r>
          </a:p>
          <a:p>
            <a:pPr lvl="1" eaLnBrk="1" hangingPunct="1"/>
            <a:r>
              <a:rPr lang="en-US" altLang="x-none" dirty="0"/>
              <a:t>AND operations are next</a:t>
            </a:r>
          </a:p>
          <a:p>
            <a:pPr lvl="1" eaLnBrk="1" hangingPunct="1"/>
            <a:r>
              <a:rPr lang="en-US" altLang="x-none" dirty="0"/>
              <a:t>OR operations are lowest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Parentheses explicitly define the order of operator evaluation</a:t>
            </a:r>
          </a:p>
          <a:p>
            <a:pPr lvl="1" eaLnBrk="1" hangingPunct="1"/>
            <a:r>
              <a:rPr lang="en-US" altLang="x-none" dirty="0"/>
              <a:t>If in doubt, use PARENTHESES!</a:t>
            </a:r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Logic Expressions -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D914-1866-48CF-BDD6-D0DAAE87E44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942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0650"/>
            <a:ext cx="4803775" cy="60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F903D8-CFB0-4DB6-9893-C969954CDCC4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833563"/>
            <a:ext cx="8915400" cy="3817937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Each expression can be realized by a logic circuit</a:t>
            </a:r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Logic Expressions vs. Logic Circuits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82296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2526" y="5791200"/>
            <a:ext cx="150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x+y’z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F903D8-CFB0-4DB6-9893-C969954CDCC4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Logic Expressions vs. Logic Circuits</a:t>
            </a: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1999"/>
            <a:ext cx="6019800" cy="53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3531804"/>
            <a:ext cx="2133600" cy="278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5638800"/>
            <a:ext cx="2133600" cy="278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F903D8-CFB0-4DB6-9893-C969954CDCC4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833563"/>
            <a:ext cx="8915400" cy="3817937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Each expression can be realized by a logic circuit</a:t>
            </a:r>
          </a:p>
          <a:p>
            <a:pPr eaLnBrk="1" hangingPunct="1"/>
            <a:r>
              <a:rPr lang="tr-TR" altLang="x-none" dirty="0"/>
              <a:t>Multiple expressions for a single function</a:t>
            </a:r>
          </a:p>
          <a:p>
            <a:pPr eaLnBrk="1" hangingPunct="1"/>
            <a:r>
              <a:rPr lang="en-US" altLang="x-none" dirty="0"/>
              <a:t>The s</a:t>
            </a:r>
            <a:r>
              <a:rPr lang="tr-TR" altLang="x-none" dirty="0"/>
              <a:t>impler </a:t>
            </a:r>
            <a:r>
              <a:rPr lang="en-US" altLang="x-none" dirty="0"/>
              <a:t>an</a:t>
            </a:r>
            <a:r>
              <a:rPr lang="tr-TR" altLang="x-none" dirty="0"/>
              <a:t> expression is, </a:t>
            </a:r>
            <a:r>
              <a:rPr lang="en-US" altLang="x-none" dirty="0"/>
              <a:t>the </a:t>
            </a:r>
            <a:r>
              <a:rPr lang="tr-TR" altLang="x-none" dirty="0"/>
              <a:t>faster and cheaper </a:t>
            </a:r>
            <a:r>
              <a:rPr lang="en-US" altLang="x-none" dirty="0"/>
              <a:t>its corresponding circuit is</a:t>
            </a:r>
            <a:endParaRPr lang="tr-TR" altLang="x-none" dirty="0"/>
          </a:p>
          <a:p>
            <a:pPr eaLnBrk="1" hangingPunct="1"/>
            <a:r>
              <a:rPr lang="tr-TR" altLang="x-none" dirty="0"/>
              <a:t>So we try to simplify logic expressions if possible</a:t>
            </a:r>
          </a:p>
          <a:p>
            <a:pPr eaLnBrk="1" hangingPunct="1"/>
            <a:r>
              <a:rPr lang="tr-TR" altLang="x-none" dirty="0"/>
              <a:t>We call it ‘</a:t>
            </a:r>
            <a:r>
              <a:rPr lang="tr-TR" altLang="x-none" b="1" dirty="0"/>
              <a:t>minimization</a:t>
            </a:r>
            <a:r>
              <a:rPr lang="tr-TR" altLang="x-none" dirty="0"/>
              <a:t>’</a:t>
            </a:r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Logic Expressions vs.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51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DF710C94-1176-4A85-B07D-DD3DC7F14907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Logic Expression </a:t>
            </a:r>
            <a:r>
              <a:rPr lang="en-US" altLang="x-none" b="1" dirty="0"/>
              <a:t>Minimization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Given a logic expression, the goal is to find another expression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a) has the same truth-table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b) has fewer variables per term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c) has fewer terms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d) needs less logic to implement</a:t>
            </a:r>
            <a:endParaRPr lang="tr-TR" altLang="x-none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tr-TR" altLang="x-none" dirty="0"/>
              <a:t>Example:  </a:t>
            </a:r>
            <a:r>
              <a:rPr lang="tr-TR" altLang="x-none" sz="21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 = A.B.C.D + A.B.C.D’ = A.B.C</a:t>
            </a:r>
            <a:endParaRPr lang="en-US" altLang="x-none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There are three main manual methods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Algebraic minimization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 err="1"/>
              <a:t>Karnaugh</a:t>
            </a:r>
            <a:r>
              <a:rPr lang="en-US" altLang="x-none" dirty="0"/>
              <a:t> Map minimization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 err="1"/>
              <a:t>Quine-McCluskey</a:t>
            </a:r>
            <a:r>
              <a:rPr lang="en-US" altLang="x-none" dirty="0"/>
              <a:t> (tabular) minimization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 sz="1700" i="1" dirty="0">
                <a:solidFill>
                  <a:srgbClr val="800000"/>
                </a:solidFill>
              </a:rPr>
              <a:t>[Assignment: Read this from the web]</a:t>
            </a:r>
            <a:endParaRPr lang="en-US" altLang="x-none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F98B467-0361-4C54-B70B-28B445BCC83B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Overview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95300" y="1219200"/>
            <a:ext cx="8915400" cy="4092575"/>
          </a:xfrm>
        </p:spPr>
        <p:txBody>
          <a:bodyPr lIns="95783" tIns="47892" rIns="95783" bIns="47892"/>
          <a:lstStyle/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Boolean Algebra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Switching Algebra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Algebraic Minimization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Standard forms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 err="1"/>
              <a:t>Karnaugh</a:t>
            </a:r>
            <a:r>
              <a:rPr lang="en-US" altLang="x-none" sz="2400" dirty="0"/>
              <a:t> Map Minimization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Other logic operators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IC families and characteristics</a:t>
            </a:r>
          </a:p>
          <a:p>
            <a:pPr eaLnBrk="1" hangingPunct="1">
              <a:spcAft>
                <a:spcPts val="625"/>
              </a:spcAft>
              <a:defRPr/>
            </a:pPr>
            <a:endParaRPr lang="en-US" altLang="x-none" sz="2400" i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Read Chapters 1 &amp; 2 </a:t>
            </a:r>
          </a:p>
          <a:p>
            <a:pPr eaLnBrk="1" hangingPunct="1">
              <a:spcAft>
                <a:spcPts val="625"/>
              </a:spcAft>
              <a:defRPr/>
            </a:pPr>
            <a:r>
              <a:rPr lang="en-US" altLang="x-none" sz="2400" dirty="0"/>
              <a:t>Optional: Read Appendix A of the book </a:t>
            </a:r>
          </a:p>
          <a:p>
            <a:pPr eaLnBrk="1" hangingPunct="1">
              <a:spcAft>
                <a:spcPts val="625"/>
              </a:spcAft>
              <a:defRPr/>
            </a:pPr>
            <a:endParaRPr lang="en-US" altLang="x-none" i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eaLnBrk="1" hangingPunct="1">
              <a:spcAft>
                <a:spcPts val="625"/>
              </a:spcAft>
              <a:defRPr/>
            </a:pPr>
            <a:endParaRPr lang="en-US" altLang="x-none" i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A786B87-9975-404B-A762-BCBE1A98C2BB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Algebraic Minimization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Process is to apply the switching algebra postulates, laws, and theorems </a:t>
            </a:r>
            <a:r>
              <a:rPr lang="tr-TR" altLang="x-none" dirty="0"/>
              <a:t>(that will follow)</a:t>
            </a:r>
            <a:r>
              <a:rPr lang="en-US" altLang="x-none" dirty="0"/>
              <a:t> to transform the original expression</a:t>
            </a:r>
          </a:p>
          <a:p>
            <a:pPr lvl="1" eaLnBrk="1" hangingPunct="1"/>
            <a:r>
              <a:rPr lang="en-US" altLang="x-none" dirty="0"/>
              <a:t>Hard to recognize when a particular law can be applied</a:t>
            </a:r>
          </a:p>
          <a:p>
            <a:pPr lvl="1" eaLnBrk="1" hangingPunct="1"/>
            <a:r>
              <a:rPr lang="en-US" altLang="x-none" dirty="0"/>
              <a:t>Difficult to know if resulting expression is truly minimal</a:t>
            </a:r>
          </a:p>
          <a:p>
            <a:pPr lvl="1" eaLnBrk="1" hangingPunct="1"/>
            <a:r>
              <a:rPr lang="en-US" altLang="x-none" dirty="0"/>
              <a:t>Very easy to make a mistake</a:t>
            </a:r>
          </a:p>
          <a:p>
            <a:pPr lvl="2" eaLnBrk="1" hangingPunct="1"/>
            <a:r>
              <a:rPr lang="en-US" altLang="x-none" dirty="0"/>
              <a:t>Incorrect complementation</a:t>
            </a:r>
          </a:p>
          <a:p>
            <a:pPr lvl="2" eaLnBrk="1" hangingPunct="1"/>
            <a:r>
              <a:rPr lang="en-US" altLang="x-none" dirty="0"/>
              <a:t>Dropped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032027A-D965-4B8F-92E0-55BEDAF67365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98306" name="Text Box 3"/>
          <p:cNvSpPr txBox="1">
            <a:spLocks noChangeArrowheads="1"/>
          </p:cNvSpPr>
          <p:nvPr/>
        </p:nvSpPr>
        <p:spPr bwMode="auto">
          <a:xfrm>
            <a:off x="1395413" y="1935163"/>
            <a:ext cx="2017206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Involution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98307" name="Object 2"/>
          <p:cNvGraphicFramePr>
            <a:graphicFrameLocks noChangeAspect="1"/>
          </p:cNvGraphicFramePr>
          <p:nvPr/>
        </p:nvGraphicFramePr>
        <p:xfrm>
          <a:off x="3549650" y="2794000"/>
          <a:ext cx="26463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1" name="Equation" r:id="rId3" imgW="609600" imgH="279400" progId="Equation.3">
                  <p:embed/>
                </p:oleObj>
              </mc:Choice>
              <mc:Fallback>
                <p:oleObj name="Equation" r:id="rId3" imgW="6096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794000"/>
                        <a:ext cx="264636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A3F51E8-6DF8-4617-96C0-E266A1241910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1198563" y="1554163"/>
            <a:ext cx="1607285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Identity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2063750" y="2971800"/>
          <a:ext cx="58610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5" name="Equation" r:id="rId3" imgW="1803400" imgH="355600" progId="Equation.3">
                  <p:embed/>
                </p:oleObj>
              </mc:Choice>
              <mc:Fallback>
                <p:oleObj name="Equation" r:id="rId3" imgW="1803400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971800"/>
                        <a:ext cx="58610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5BB55B7-6945-4441-98A2-A2479F985F8F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1200150" y="1630363"/>
            <a:ext cx="2549851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Idempotence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03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17419"/>
              </p:ext>
            </p:extLst>
          </p:nvPr>
        </p:nvGraphicFramePr>
        <p:xfrm>
          <a:off x="2228850" y="3313113"/>
          <a:ext cx="55721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9" name="Microsoft Equation 3.0" r:id="rId3" imgW="1714500" imgH="127000" progId="Equation.3">
                  <p:embed/>
                </p:oleObj>
              </mc:Choice>
              <mc:Fallback>
                <p:oleObj name="Microsoft Equation 3.0" r:id="rId3" imgW="1714500" imgH="1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313113"/>
                        <a:ext cx="55721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7FE33D1-90BD-469E-AEC5-1BD705893D82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1233488" y="1554163"/>
            <a:ext cx="25431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Associativity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1814513" y="2763838"/>
          <a:ext cx="65627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3" name="Equation" r:id="rId3" imgW="2019300" imgH="609600" progId="Equation.3">
                  <p:embed/>
                </p:oleObj>
              </mc:Choice>
              <mc:Fallback>
                <p:oleObj name="Equation" r:id="rId3" imgW="20193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763838"/>
                        <a:ext cx="6562725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1DD7BBC-B6F7-46F9-94C2-79A38ADD6274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102402" name="Text Box 3"/>
          <p:cNvSpPr txBox="1">
            <a:spLocks noChangeArrowheads="1"/>
          </p:cNvSpPr>
          <p:nvPr/>
        </p:nvSpPr>
        <p:spPr bwMode="auto">
          <a:xfrm>
            <a:off x="1260475" y="1477963"/>
            <a:ext cx="2054524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Adjacency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2351088" y="2914650"/>
          <a:ext cx="54895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name="Equation" r:id="rId3" imgW="1689100" imgH="508000" progId="Equation.3">
                  <p:embed/>
                </p:oleObj>
              </mc:Choice>
              <mc:Fallback>
                <p:oleObj name="Equation" r:id="rId3" imgW="16891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914650"/>
                        <a:ext cx="54895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36A5AB7-4808-40D5-B3C3-ED719103133A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103426" name="Text Box 1027"/>
          <p:cNvSpPr txBox="1">
            <a:spLocks noChangeArrowheads="1"/>
          </p:cNvSpPr>
          <p:nvPr/>
        </p:nvSpPr>
        <p:spPr bwMode="auto">
          <a:xfrm>
            <a:off x="1246188" y="1706563"/>
            <a:ext cx="2261311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Absorption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3155950" y="2990850"/>
          <a:ext cx="387985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1" name="Equation" r:id="rId3" imgW="1193800" imgH="457200" progId="Equation.3">
                  <p:embed/>
                </p:oleObj>
              </mc:Choice>
              <mc:Fallback>
                <p:oleObj name="Equation" r:id="rId3" imgW="1193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990850"/>
                        <a:ext cx="3879850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F2B782-2FFE-45E1-BAA4-B241AAE9B768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1204913" y="1630363"/>
            <a:ext cx="2567485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Simplification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4451" name="Object 2"/>
          <p:cNvGraphicFramePr>
            <a:graphicFrameLocks noChangeAspect="1"/>
          </p:cNvGraphicFramePr>
          <p:nvPr/>
        </p:nvGraphicFramePr>
        <p:xfrm>
          <a:off x="2662238" y="2859088"/>
          <a:ext cx="49530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5" name="Equation" r:id="rId3" imgW="1524000" imgH="558800" progId="Equation.3">
                  <p:embed/>
                </p:oleObj>
              </mc:Choice>
              <mc:Fallback>
                <p:oleObj name="Equation" r:id="rId3" imgW="15240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859088"/>
                        <a:ext cx="49530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DA80B8D-DEAB-4DDE-AF03-38B59351B985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How to Prove?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7613" y="1143000"/>
            <a:ext cx="8605837" cy="5334000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Either use the postulates and simplify</a:t>
            </a:r>
          </a:p>
          <a:p>
            <a:pPr eaLnBrk="1" hangingPunct="1">
              <a:buFont typeface="Symbol" pitchFamily="18" charset="2"/>
              <a:buNone/>
            </a:pPr>
            <a:endParaRPr lang="tr-TR" altLang="x-none" dirty="0"/>
          </a:p>
          <a:p>
            <a:pPr eaLnBrk="1" hangingPunct="1">
              <a:buFont typeface="Symbol" pitchFamily="18" charset="2"/>
              <a:buNone/>
            </a:pPr>
            <a:r>
              <a:rPr lang="tr-TR" altLang="x-none" dirty="0"/>
              <a:t>			</a:t>
            </a:r>
            <a:r>
              <a:rPr lang="tr-TR" altLang="x-none" sz="2200" dirty="0">
                <a:latin typeface="Verdana" pitchFamily="34" charset="0"/>
              </a:rPr>
              <a:t>X+(X’.Y) = X+Y		(1)</a:t>
            </a:r>
          </a:p>
          <a:p>
            <a:pPr eaLnBrk="1" hangingPunct="1">
              <a:buFont typeface="Symbol" pitchFamily="18" charset="2"/>
              <a:buNone/>
            </a:pPr>
            <a:r>
              <a:rPr lang="tr-TR" altLang="x-none" dirty="0"/>
              <a:t>	</a:t>
            </a:r>
          </a:p>
          <a:p>
            <a:pPr eaLnBrk="1" hangingPunct="1">
              <a:spcAft>
                <a:spcPts val="1263"/>
              </a:spcAft>
              <a:buFont typeface="Wingdings 3" pitchFamily="18" charset="2"/>
              <a:buNone/>
            </a:pPr>
            <a:r>
              <a:rPr lang="tr-TR" altLang="x-none" dirty="0"/>
              <a:t>	</a:t>
            </a:r>
            <a:r>
              <a:rPr lang="en-US" altLang="x-none" dirty="0"/>
              <a:t>or u</a:t>
            </a:r>
            <a:r>
              <a:rPr lang="tr-TR" altLang="x-none" dirty="0"/>
              <a:t>se distributive postulate</a:t>
            </a:r>
          </a:p>
          <a:p>
            <a:pPr eaLnBrk="1" hangingPunct="1">
              <a:buFont typeface="Symbol" pitchFamily="18" charset="2"/>
              <a:buNone/>
            </a:pPr>
            <a:r>
              <a:rPr lang="tr-TR" altLang="x-none" dirty="0"/>
              <a:t>			</a:t>
            </a:r>
            <a:r>
              <a:rPr lang="tr-TR" altLang="x-none" sz="2200" dirty="0">
                <a:latin typeface="Verdana" pitchFamily="34" charset="0"/>
              </a:rPr>
              <a:t>X+YZ = (X+Y).(X+Z)</a:t>
            </a:r>
          </a:p>
          <a:p>
            <a:pPr eaLnBrk="1" hangingPunct="1">
              <a:buFont typeface="Symbol" pitchFamily="18" charset="2"/>
              <a:buNone/>
            </a:pPr>
            <a:endParaRPr lang="tr-TR" altLang="x-none" sz="1800" dirty="0"/>
          </a:p>
          <a:p>
            <a:pPr eaLnBrk="1" hangingPunct="1">
              <a:spcAft>
                <a:spcPts val="1263"/>
              </a:spcAft>
              <a:buFont typeface="Wingdings 3" pitchFamily="18" charset="2"/>
              <a:buNone/>
            </a:pPr>
            <a:r>
              <a:rPr lang="tr-TR" altLang="x-none" dirty="0"/>
              <a:t>	So (</a:t>
            </a:r>
            <a:r>
              <a:rPr lang="tr-TR" altLang="x-none" dirty="0">
                <a:latin typeface="Verdana" pitchFamily="34" charset="0"/>
              </a:rPr>
              <a:t>1</a:t>
            </a:r>
            <a:r>
              <a:rPr lang="tr-TR" altLang="x-none" dirty="0"/>
              <a:t>) can be simplified as:</a:t>
            </a:r>
          </a:p>
          <a:p>
            <a:pPr eaLnBrk="1" hangingPunct="1">
              <a:buFont typeface="Symbol" pitchFamily="18" charset="2"/>
              <a:buNone/>
            </a:pPr>
            <a:r>
              <a:rPr lang="tr-TR" altLang="x-none" dirty="0"/>
              <a:t>			</a:t>
            </a:r>
            <a:r>
              <a:rPr lang="tr-TR" altLang="x-none" sz="2200" dirty="0">
                <a:latin typeface="Verdana" pitchFamily="34" charset="0"/>
              </a:rPr>
              <a:t>(X+X’).(X+Y) = 1.(X+Y) = X+Y</a:t>
            </a:r>
          </a:p>
          <a:p>
            <a:pPr eaLnBrk="1" hangingPunct="1">
              <a:buFont typeface="Symbol" pitchFamily="18" charset="2"/>
              <a:buNone/>
            </a:pPr>
            <a:endParaRPr lang="tr-TR" altLang="x-non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B9DA452-DF1A-4994-AA0E-67009E4E224D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marL="638175" indent="-638175" eaLnBrk="1" hangingPunct="1">
              <a:lnSpc>
                <a:spcPct val="90000"/>
              </a:lnSpc>
            </a:pPr>
            <a:r>
              <a:rPr lang="tr-TR" altLang="x-none" dirty="0"/>
              <a:t>Truth Table Approach</a:t>
            </a:r>
            <a:r>
              <a:rPr lang="en-US" altLang="x-none" dirty="0"/>
              <a:t> (for verification)</a:t>
            </a:r>
            <a:endParaRPr lang="tr-TR" altLang="x-none" dirty="0"/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endParaRPr lang="tr-TR" altLang="x-none" dirty="0"/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dirty="0"/>
              <a:t>	</a:t>
            </a:r>
            <a:r>
              <a:rPr lang="en-US" altLang="x-none" dirty="0"/>
              <a:t>   </a:t>
            </a:r>
            <a:r>
              <a:rPr lang="tr-TR" altLang="x-none" sz="2200" dirty="0">
                <a:latin typeface="Verdana" pitchFamily="34" charset="0"/>
              </a:rPr>
              <a:t>X        Y     </a:t>
            </a:r>
            <a:r>
              <a:rPr lang="en-US" altLang="x-none" sz="2200" dirty="0">
                <a:latin typeface="Verdana" pitchFamily="34" charset="0"/>
              </a:rPr>
              <a:t>      </a:t>
            </a:r>
            <a:r>
              <a:rPr lang="tr-TR" altLang="x-none" sz="2200" dirty="0">
                <a:latin typeface="Verdana" pitchFamily="34" charset="0"/>
              </a:rPr>
              <a:t>X+(X’.Y)     X+Y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x-none" sz="2200" dirty="0">
              <a:latin typeface="Verdana" pitchFamily="34" charset="0"/>
            </a:endParaRP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	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0        0        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  0             0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	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0        1        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  1             1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	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1        0       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   1             1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	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1        1        </a:t>
            </a:r>
            <a:r>
              <a:rPr lang="en-US" altLang="x-none" sz="2200" dirty="0">
                <a:latin typeface="Verdana" pitchFamily="34" charset="0"/>
              </a:rPr>
              <a:t>   </a:t>
            </a:r>
            <a:r>
              <a:rPr lang="tr-TR" altLang="x-none" sz="2200" dirty="0">
                <a:latin typeface="Verdana" pitchFamily="34" charset="0"/>
              </a:rPr>
              <a:t>  1             1  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endParaRPr lang="tr-TR" altLang="x-none" dirty="0"/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dirty="0"/>
              <a:t>	</a:t>
            </a:r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dirty="0"/>
              <a:t>	</a:t>
            </a:r>
            <a:endParaRPr lang="en-US" altLang="x-none" dirty="0"/>
          </a:p>
          <a:p>
            <a:pPr marL="638175" indent="-638175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tr-TR" altLang="x-none" sz="2200" i="1" dirty="0">
                <a:solidFill>
                  <a:srgbClr val="800000"/>
                </a:solidFill>
              </a:rPr>
              <a:t>Two output columns are the same!</a:t>
            </a:r>
            <a:endParaRPr lang="tr-TR" altLang="x-none" dirty="0"/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>
            <a:off x="1403350" y="2667000"/>
            <a:ext cx="544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6500" name="Line 5"/>
          <p:cNvSpPr>
            <a:spLocks noChangeShapeType="1"/>
          </p:cNvSpPr>
          <p:nvPr/>
        </p:nvSpPr>
        <p:spPr bwMode="auto">
          <a:xfrm>
            <a:off x="3302000" y="2133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>
            <a:off x="4705350" y="236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6502" name="Line 7"/>
          <p:cNvSpPr>
            <a:spLocks noChangeShapeType="1"/>
          </p:cNvSpPr>
          <p:nvPr/>
        </p:nvSpPr>
        <p:spPr bwMode="auto">
          <a:xfrm flipV="1">
            <a:off x="3276600" y="4648200"/>
            <a:ext cx="685800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6503" name="Line 8"/>
          <p:cNvSpPr>
            <a:spLocks noChangeShapeType="1"/>
          </p:cNvSpPr>
          <p:nvPr/>
        </p:nvSpPr>
        <p:spPr bwMode="auto">
          <a:xfrm flipV="1">
            <a:off x="3276600" y="4572000"/>
            <a:ext cx="220980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tr-TR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How to Prove?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0B53F34-7894-4A23-B082-3408E374CBB0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287463"/>
            <a:ext cx="8507413" cy="4773612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The principles of logical thinking have been understood since the Hellenic era (</a:t>
            </a:r>
            <a:r>
              <a:rPr lang="tr-TR" dirty="0"/>
              <a:t>c. 500- 300 BC</a:t>
            </a:r>
            <a:r>
              <a:rPr lang="en-US" altLang="x-none" dirty="0"/>
              <a:t>)</a:t>
            </a:r>
          </a:p>
          <a:p>
            <a:pPr eaLnBrk="1" hangingPunct="1"/>
            <a:r>
              <a:rPr lang="en-US" altLang="x-none" dirty="0"/>
              <a:t>George Boole in 1854 showed how to systemize these principles and express them in equations </a:t>
            </a:r>
          </a:p>
          <a:p>
            <a:pPr lvl="1" eaLnBrk="1" hangingPunct="1"/>
            <a:r>
              <a:rPr lang="en-US" altLang="x-none" dirty="0"/>
              <a:t>Boolean logic or Boolean algebra </a:t>
            </a:r>
          </a:p>
          <a:p>
            <a:pPr eaLnBrk="1" hangingPunct="1"/>
            <a:r>
              <a:rPr lang="en-US" altLang="x-none" dirty="0"/>
              <a:t>A deductive mathematical system</a:t>
            </a:r>
          </a:p>
          <a:p>
            <a:pPr lvl="1" eaLnBrk="1" hangingPunct="1"/>
            <a:r>
              <a:rPr lang="en-US" altLang="x-none" dirty="0"/>
              <a:t>A set of elements</a:t>
            </a:r>
          </a:p>
          <a:p>
            <a:pPr lvl="1" eaLnBrk="1" hangingPunct="1"/>
            <a:r>
              <a:rPr lang="en-US" altLang="x-none" dirty="0"/>
              <a:t>A set of operators</a:t>
            </a:r>
          </a:p>
          <a:p>
            <a:pPr lvl="1" eaLnBrk="1" hangingPunct="1"/>
            <a:r>
              <a:rPr lang="en-US" altLang="x-none" dirty="0"/>
              <a:t>A number of unproved axioms or postulates</a:t>
            </a:r>
          </a:p>
          <a:p>
            <a:pPr eaLnBrk="1" hangingPunct="1"/>
            <a:r>
              <a:rPr lang="en-US" altLang="x-none" dirty="0"/>
              <a:t>Postulates</a:t>
            </a:r>
          </a:p>
          <a:p>
            <a:pPr lvl="1" eaLnBrk="1" hangingPunct="1"/>
            <a:r>
              <a:rPr lang="en-US" altLang="x-none" dirty="0"/>
              <a:t>Form the basic assumptions from which it is possible to deduce the rules, theorems and properties of the system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5613" y="228600"/>
            <a:ext cx="92217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14643C6-6349-4D76-9C21-5DB6F69647D9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1073150" y="1782763"/>
            <a:ext cx="2171542" cy="60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>
                <a:latin typeface="+mn-lt"/>
              </a:rPr>
              <a:t>Consensus</a:t>
            </a:r>
            <a:r>
              <a:rPr lang="en-US" altLang="x-none" sz="3300" u="sng" dirty="0"/>
              <a:t>:</a:t>
            </a:r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48213"/>
              </p:ext>
            </p:extLst>
          </p:nvPr>
        </p:nvGraphicFramePr>
        <p:xfrm>
          <a:off x="838200" y="3200400"/>
          <a:ext cx="84407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8" name="Equation" r:id="rId3" imgW="3149600" imgH="508000" progId="Equation.3">
                  <p:embed/>
                </p:oleObj>
              </mc:Choice>
              <mc:Fallback>
                <p:oleObj name="Equation" r:id="rId3" imgW="31496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844073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A8CD70A-8194-4FE2-A6B9-BB57506DB4DA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108546" name="Text Box 3"/>
          <p:cNvSpPr txBox="1">
            <a:spLocks noChangeArrowheads="1"/>
          </p:cNvSpPr>
          <p:nvPr/>
        </p:nvSpPr>
        <p:spPr bwMode="auto">
          <a:xfrm>
            <a:off x="1073150" y="1549400"/>
            <a:ext cx="48942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 dirty="0" err="1">
                <a:latin typeface="Verdana" pitchFamily="34" charset="0"/>
              </a:rPr>
              <a:t>DeMorgan’s</a:t>
            </a:r>
            <a:r>
              <a:rPr lang="en-US" altLang="x-none" sz="3300" u="sng" dirty="0">
                <a:latin typeface="Verdana" pitchFamily="34" charset="0"/>
              </a:rPr>
              <a:t> Theorem:</a:t>
            </a:r>
          </a:p>
        </p:txBody>
      </p:sp>
      <p:graphicFrame>
        <p:nvGraphicFramePr>
          <p:cNvPr id="108547" name="Object 2"/>
          <p:cNvGraphicFramePr>
            <a:graphicFrameLocks noChangeAspect="1"/>
          </p:cNvGraphicFramePr>
          <p:nvPr/>
        </p:nvGraphicFramePr>
        <p:xfrm>
          <a:off x="3673475" y="2438400"/>
          <a:ext cx="36734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7" name="Equation" r:id="rId3" imgW="1130300" imgH="431800" progId="Equation.3">
                  <p:embed/>
                </p:oleObj>
              </mc:Choice>
              <mc:Fallback>
                <p:oleObj name="Equation" r:id="rId3" imgW="1130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438400"/>
                        <a:ext cx="36734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3"/>
          <p:cNvGraphicFramePr>
            <a:graphicFrameLocks noChangeAspect="1"/>
          </p:cNvGraphicFramePr>
          <p:nvPr/>
        </p:nvGraphicFramePr>
        <p:xfrm>
          <a:off x="1465263" y="5008563"/>
          <a:ext cx="8048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8" name="Equation" r:id="rId5" imgW="2476500" imgH="203200" progId="Equation.3">
                  <p:embed/>
                </p:oleObj>
              </mc:Choice>
              <mc:Fallback>
                <p:oleObj name="Equation" r:id="rId5" imgW="2476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008563"/>
                        <a:ext cx="8048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6"/>
          <p:cNvSpPr txBox="1">
            <a:spLocks noChangeArrowheads="1"/>
          </p:cNvSpPr>
          <p:nvPr/>
        </p:nvSpPr>
        <p:spPr bwMode="auto">
          <a:xfrm>
            <a:off x="1073150" y="4038600"/>
            <a:ext cx="321786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3300" u="sng">
                <a:latin typeface="Verdana" pitchFamily="34" charset="0"/>
              </a:rPr>
              <a:t>General form:</a:t>
            </a:r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 - Laws and Theorems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67CF96F-DC1C-4248-B8AE-F3C2BE04ADFE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109570" name="Text Box 2051"/>
          <p:cNvSpPr txBox="1">
            <a:spLocks noChangeArrowheads="1"/>
          </p:cNvSpPr>
          <p:nvPr/>
        </p:nvSpPr>
        <p:spPr bwMode="auto">
          <a:xfrm>
            <a:off x="1320800" y="1408113"/>
            <a:ext cx="8502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900">
                <a:latin typeface="Verdana" pitchFamily="34" charset="0"/>
              </a:rPr>
              <a:t>Very useful for complementing function expressions:</a:t>
            </a:r>
          </a:p>
        </p:txBody>
      </p:sp>
      <p:graphicFrame>
        <p:nvGraphicFramePr>
          <p:cNvPr id="109571" name="Object 2"/>
          <p:cNvGraphicFramePr>
            <a:graphicFrameLocks noChangeAspect="1"/>
          </p:cNvGraphicFramePr>
          <p:nvPr/>
        </p:nvGraphicFramePr>
        <p:xfrm>
          <a:off x="1193800" y="2779713"/>
          <a:ext cx="8051800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5" name="Equation" r:id="rId3" imgW="2476500" imgH="914400" progId="Equation.3">
                  <p:embed/>
                </p:oleObj>
              </mc:Choice>
              <mc:Fallback>
                <p:oleObj name="Equation" r:id="rId3" imgW="2476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779713"/>
                        <a:ext cx="8051800" cy="274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DeMorgan's Theorem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70449AB-643C-4148-8063-CE1DF6166205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Minimization via Adjacency</a:t>
            </a:r>
          </a:p>
        </p:txBody>
      </p:sp>
      <p:sp>
        <p:nvSpPr>
          <p:cNvPr id="110595" name="Rectangle 1026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Adjacency is </a:t>
            </a:r>
            <a:r>
              <a:rPr lang="en-US" altLang="x-none" u="sng" dirty="0"/>
              <a:t>easy to use</a:t>
            </a:r>
            <a:r>
              <a:rPr lang="en-US" altLang="x-none" dirty="0"/>
              <a:t> and </a:t>
            </a:r>
            <a:r>
              <a:rPr lang="en-US" altLang="x-none" u="sng" dirty="0"/>
              <a:t>very powerful</a:t>
            </a:r>
          </a:p>
          <a:p>
            <a:pPr lvl="1" eaLnBrk="1" hangingPunct="1"/>
            <a:r>
              <a:rPr lang="en-US" altLang="x-none" dirty="0"/>
              <a:t>Look for two terms that are identical except for one variable</a:t>
            </a:r>
          </a:p>
          <a:p>
            <a:pPr lvl="1" eaLnBrk="1" hangingPunct="1"/>
            <a:endParaRPr lang="en-US" altLang="x-none" dirty="0"/>
          </a:p>
          <a:p>
            <a:pPr lvl="1" eaLnBrk="1" hangingPunct="1"/>
            <a:endParaRPr lang="en-US" altLang="x-none" dirty="0"/>
          </a:p>
          <a:p>
            <a:pPr lvl="1" eaLnBrk="1" hangingPunct="1"/>
            <a:r>
              <a:rPr lang="en-US" altLang="x-none" dirty="0"/>
              <a:t>Application removes one term and one variable from the remaining term</a:t>
            </a:r>
          </a:p>
        </p:txBody>
      </p:sp>
      <p:graphicFrame>
        <p:nvGraphicFramePr>
          <p:cNvPr id="110597" name="Object 3"/>
          <p:cNvGraphicFramePr>
            <a:graphicFrameLocks noChangeAspect="1"/>
          </p:cNvGraphicFramePr>
          <p:nvPr/>
        </p:nvGraphicFramePr>
        <p:xfrm>
          <a:off x="2973388" y="2260600"/>
          <a:ext cx="4416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4" name="Equation" r:id="rId3" imgW="2019300" imgH="203200" progId="Equation.3">
                  <p:embed/>
                </p:oleObj>
              </mc:Choice>
              <mc:Fallback>
                <p:oleObj name="Equation" r:id="rId3" imgW="2019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260600"/>
                        <a:ext cx="4416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57438"/>
              </p:ext>
            </p:extLst>
          </p:nvPr>
        </p:nvGraphicFramePr>
        <p:xfrm>
          <a:off x="1066800" y="4038600"/>
          <a:ext cx="798550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5" name="Microsoft Equation 3.0" r:id="rId5" imgW="2908080" imgH="749160" progId="Equation.3">
                  <p:embed/>
                </p:oleObj>
              </mc:Choice>
              <mc:Fallback>
                <p:oleObj name="Microsoft Equation 3.0" r:id="rId5" imgW="2908080" imgH="749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038600"/>
                        <a:ext cx="798550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0702AB1-91AD-40F8-B74C-D1C23E43174F}" type="slidenum">
              <a:rPr lang="en-US" altLang="x-none"/>
              <a:pPr/>
              <a:t>34</a:t>
            </a:fld>
            <a:endParaRPr lang="en-US" altLang="x-none"/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35038" y="2786063"/>
          <a:ext cx="7921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2" name="Equation" r:id="rId3" imgW="3657600" imgH="203200" progId="Equation.3">
                  <p:embed/>
                </p:oleObj>
              </mc:Choice>
              <mc:Fallback>
                <p:oleObj name="Equation" r:id="rId3" imgW="3657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86063"/>
                        <a:ext cx="7921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165100" y="4260850"/>
          <a:ext cx="9405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3" name="Equation" r:id="rId5" imgW="4343400" imgH="254000" progId="Equation.3">
                  <p:embed/>
                </p:oleObj>
              </mc:Choice>
              <mc:Fallback>
                <p:oleObj name="Equation" r:id="rId5" imgW="4343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4260850"/>
                        <a:ext cx="9405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28850" y="1822450"/>
            <a:ext cx="5861050" cy="838200"/>
            <a:chOff x="1296" y="768"/>
            <a:chExt cx="3408" cy="528"/>
          </a:xfrm>
        </p:grpSpPr>
        <p:sp>
          <p:nvSpPr>
            <p:cNvPr id="111628" name="AutoShape 5"/>
            <p:cNvSpPr>
              <a:spLocks/>
            </p:cNvSpPr>
            <p:nvPr/>
          </p:nvSpPr>
          <p:spPr bwMode="auto">
            <a:xfrm rot="-5400000">
              <a:off x="2544" y="864"/>
              <a:ext cx="48" cy="816"/>
            </a:xfrm>
            <a:prstGeom prst="rightBracket">
              <a:avLst>
                <a:gd name="adj" fmla="val 1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11629" name="AutoShape 6"/>
            <p:cNvSpPr>
              <a:spLocks/>
            </p:cNvSpPr>
            <p:nvPr/>
          </p:nvSpPr>
          <p:spPr bwMode="auto">
            <a:xfrm rot="-5400000">
              <a:off x="4248" y="840"/>
              <a:ext cx="48" cy="864"/>
            </a:xfrm>
            <a:prstGeom prst="rightBracket">
              <a:avLst>
                <a:gd name="adj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11630" name="AutoShape 7"/>
            <p:cNvSpPr>
              <a:spLocks/>
            </p:cNvSpPr>
            <p:nvPr/>
          </p:nvSpPr>
          <p:spPr bwMode="auto">
            <a:xfrm rot="-5400000">
              <a:off x="2088" y="360"/>
              <a:ext cx="96" cy="1680"/>
            </a:xfrm>
            <a:prstGeom prst="rightBracket">
              <a:avLst>
                <a:gd name="adj" fmla="val 145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11631" name="Text Box 8"/>
            <p:cNvSpPr txBox="1">
              <a:spLocks noChangeArrowheads="1"/>
            </p:cNvSpPr>
            <p:nvPr/>
          </p:nvSpPr>
          <p:spPr bwMode="auto">
            <a:xfrm>
              <a:off x="3600" y="768"/>
              <a:ext cx="101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/>
                <a:t>Adjacencies</a:t>
              </a:r>
            </a:p>
          </p:txBody>
        </p:sp>
        <p:sp>
          <p:nvSpPr>
            <p:cNvPr id="111632" name="Line 9"/>
            <p:cNvSpPr>
              <a:spLocks noChangeShapeType="1"/>
            </p:cNvSpPr>
            <p:nvPr/>
          </p:nvSpPr>
          <p:spPr bwMode="auto">
            <a:xfrm>
              <a:off x="422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Line 10"/>
            <p:cNvSpPr>
              <a:spLocks noChangeShapeType="1"/>
            </p:cNvSpPr>
            <p:nvPr/>
          </p:nvSpPr>
          <p:spPr bwMode="auto">
            <a:xfrm flipH="1">
              <a:off x="2784" y="912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Line 11"/>
            <p:cNvSpPr>
              <a:spLocks noChangeShapeType="1"/>
            </p:cNvSpPr>
            <p:nvPr/>
          </p:nvSpPr>
          <p:spPr bwMode="auto">
            <a:xfrm flipV="1">
              <a:off x="2976" y="1008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651000" y="3575050"/>
            <a:ext cx="73263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Duplicate 3rd. term and rearrange </a:t>
            </a:r>
            <a:r>
              <a:rPr lang="tr-TR" altLang="x-none">
                <a:solidFill>
                  <a:schemeClr val="tx2"/>
                </a:solidFill>
                <a:latin typeface="Verdana" pitchFamily="34" charset="0"/>
              </a:rPr>
              <a:t>(X+X=X)</a:t>
            </a:r>
            <a:endParaRPr lang="en-US" altLang="x-none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562225" y="5175250"/>
            <a:ext cx="54006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Apply adjacency on “term pairs”</a:t>
            </a:r>
          </a:p>
        </p:txBody>
      </p:sp>
      <p:graphicFrame>
        <p:nvGraphicFramePr>
          <p:cNvPr id="72718" name="Object 4"/>
          <p:cNvGraphicFramePr>
            <a:graphicFrameLocks noChangeAspect="1"/>
          </p:cNvGraphicFramePr>
          <p:nvPr/>
        </p:nvGraphicFramePr>
        <p:xfrm>
          <a:off x="2959100" y="5743575"/>
          <a:ext cx="4014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4" name="Equation" r:id="rId7" imgW="1854200" imgH="254000" progId="Equation.3">
                  <p:embed/>
                </p:oleObj>
              </mc:Choice>
              <mc:Fallback>
                <p:oleObj name="Equation" r:id="rId7" imgW="18542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743575"/>
                        <a:ext cx="4014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Example of Adjacency Minimization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utoUpdateAnimBg="0"/>
      <p:bldP spid="7271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74B9349-8850-4E61-97FE-42D67FB10471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Another Algebraic Simplification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8953500" cy="4910138"/>
          </a:xfrm>
        </p:spPr>
        <p:txBody>
          <a:bodyPr lIns="95783" tIns="47892" rIns="95783" bIns="47892"/>
          <a:lstStyle/>
          <a:p>
            <a:pPr marL="98425" indent="0" eaLnBrk="1" hangingPunct="1">
              <a:buFont typeface="Wingdings 3" pitchFamily="18" charset="2"/>
              <a:buNone/>
            </a:pPr>
            <a:endParaRPr lang="en-US" altLang="x-none" sz="2200" dirty="0">
              <a:latin typeface="Verdana" pitchFamily="34" charset="0"/>
            </a:endParaRPr>
          </a:p>
          <a:p>
            <a:pPr marL="98425" indent="0" eaLnBrk="1" hangingPunct="1"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W	= X’Y’Z+X’Y’Z’+XYZ+X’YZ+X’YZ’</a:t>
            </a:r>
          </a:p>
          <a:p>
            <a:pPr marL="98425" indent="0" eaLnBrk="1" hangingPunct="1">
              <a:buFont typeface="Wingdings 3" pitchFamily="18" charset="2"/>
              <a:buNone/>
            </a:pPr>
            <a:endParaRPr lang="tr-TR" altLang="x-none" sz="2200" dirty="0">
              <a:latin typeface="Verdana" pitchFamily="34" charset="0"/>
            </a:endParaRPr>
          </a:p>
          <a:p>
            <a:pPr marL="98425" indent="0" eaLnBrk="1" hangingPunct="1">
              <a:buFont typeface="Wingdings 3" pitchFamily="18" charset="2"/>
              <a:buNone/>
            </a:pPr>
            <a:r>
              <a:rPr lang="tr-TR" altLang="x-none" sz="2200" dirty="0">
                <a:latin typeface="Verdana" pitchFamily="34" charset="0"/>
              </a:rPr>
              <a:t>	= X’Y’+YZ +X’Z’</a:t>
            </a:r>
            <a:endParaRPr lang="en-US" altLang="x-none" sz="2200" dirty="0">
              <a:latin typeface="Verdana" pitchFamily="34" charset="0"/>
            </a:endParaRPr>
          </a:p>
          <a:p>
            <a:pPr marL="98425" indent="0" eaLnBrk="1" hangingPunct="1">
              <a:buFont typeface="Wingdings 3" pitchFamily="18" charset="2"/>
              <a:buNone/>
            </a:pPr>
            <a:endParaRPr lang="en-US" altLang="x-none" sz="2200" dirty="0">
              <a:latin typeface="Verdana" pitchFamily="34" charset="0"/>
            </a:endParaRPr>
          </a:p>
          <a:p>
            <a:pPr marL="98425" indent="0" eaLnBrk="1" hangingPunct="1">
              <a:buFont typeface="Wingdings 3" pitchFamily="18" charset="2"/>
              <a:buNone/>
            </a:pPr>
            <a:r>
              <a:rPr lang="en-US" altLang="x-none" sz="2200" dirty="0">
                <a:latin typeface="Verdana" pitchFamily="34" charset="0"/>
              </a:rPr>
              <a:t>There are other solutions, too!  </a:t>
            </a:r>
            <a:endParaRPr lang="tr-TR" altLang="x-none" sz="2200" dirty="0">
              <a:latin typeface="Verdana" pitchFamily="34" charset="0"/>
            </a:endParaRPr>
          </a:p>
          <a:p>
            <a:pPr marL="98425" indent="0" eaLnBrk="1" hangingPunct="1">
              <a:buFont typeface="Wingdings 3" pitchFamily="18" charset="2"/>
              <a:buNone/>
            </a:pPr>
            <a:endParaRPr lang="tr-TR" altLang="x-none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0B53F34-7894-4A23-B082-3408E374CBB0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143000"/>
            <a:ext cx="8877300" cy="4918075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Based on Boolean Algebra </a:t>
            </a:r>
          </a:p>
          <a:p>
            <a:pPr eaLnBrk="1" hangingPunct="1"/>
            <a:r>
              <a:rPr lang="en-US" altLang="x-none" dirty="0"/>
              <a:t>Developed by Claude Shannon in 1938 to represent the properties of </a:t>
            </a:r>
            <a:r>
              <a:rPr lang="en-US" altLang="x-none" dirty="0" err="1"/>
              <a:t>bistable</a:t>
            </a:r>
            <a:r>
              <a:rPr lang="en-US" altLang="x-none" dirty="0"/>
              <a:t> electrical switching circuits</a:t>
            </a:r>
          </a:p>
          <a:p>
            <a:pPr lvl="1" eaLnBrk="1" hangingPunct="1"/>
            <a:r>
              <a:rPr lang="en-US" altLang="x-none" dirty="0"/>
              <a:t>showed how to use Boolean algebra as the basis for switching technology</a:t>
            </a:r>
          </a:p>
          <a:p>
            <a:pPr lvl="1" eaLnBrk="1" hangingPunct="1"/>
            <a:r>
              <a:rPr lang="en-US" altLang="x-none" dirty="0"/>
              <a:t>systemized logical thinking for computer and communication systems, both for the design and programming of the systems and their applications. </a:t>
            </a:r>
          </a:p>
          <a:p>
            <a:pPr eaLnBrk="1" hangingPunct="1"/>
            <a:r>
              <a:rPr lang="en-US" altLang="x-none" dirty="0"/>
              <a:t>Formal way to describe </a:t>
            </a:r>
            <a:r>
              <a:rPr lang="en-US" altLang="x-none" i="1" dirty="0"/>
              <a:t>logic statements</a:t>
            </a:r>
            <a:r>
              <a:rPr lang="en-US" altLang="x-none" dirty="0"/>
              <a:t> and determine truth of statements</a:t>
            </a:r>
          </a:p>
          <a:p>
            <a:pPr eaLnBrk="1" hangingPunct="1"/>
            <a:r>
              <a:rPr lang="en-US" altLang="x-none" dirty="0"/>
              <a:t>Only has two-values domain (0 and 1)</a:t>
            </a:r>
          </a:p>
          <a:p>
            <a:pPr eaLnBrk="1" hangingPunct="1"/>
            <a:r>
              <a:rPr lang="en-US" altLang="x-none" dirty="0"/>
              <a:t>Huntington’s Postulates (1904) define underlying assumptions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5613" y="228600"/>
            <a:ext cx="92217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</a:t>
            </a:r>
          </a:p>
        </p:txBody>
      </p:sp>
    </p:spTree>
    <p:extLst>
      <p:ext uri="{BB962C8B-B14F-4D97-AF65-F5344CB8AC3E}">
        <p14:creationId xmlns:p14="http://schemas.microsoft.com/office/powerpoint/2010/main" val="93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0B53F34-7894-4A23-B082-3408E374CBB0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143000"/>
            <a:ext cx="8877300" cy="4918075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Switching Or Boolean Algebra</a:t>
            </a:r>
          </a:p>
          <a:p>
            <a:pPr eaLnBrk="1" hangingPunct="1"/>
            <a:r>
              <a:rPr lang="en-US" altLang="x-none" dirty="0"/>
              <a:t>Defined by</a:t>
            </a:r>
          </a:p>
          <a:p>
            <a:pPr lvl="1" eaLnBrk="1" hangingPunct="1"/>
            <a:r>
              <a:rPr lang="en-US" altLang="x-none" dirty="0"/>
              <a:t>A set of elements B = [0,1]</a:t>
            </a:r>
          </a:p>
          <a:p>
            <a:pPr lvl="1" eaLnBrk="1" hangingPunct="1"/>
            <a:r>
              <a:rPr lang="en-US" altLang="x-none" dirty="0"/>
              <a:t>Two binary operators + and . </a:t>
            </a:r>
          </a:p>
          <a:p>
            <a:pPr lvl="2" eaLnBrk="1" hangingPunct="1"/>
            <a:r>
              <a:rPr lang="en-US" altLang="x-none" dirty="0"/>
              <a:t>the rules of these operations</a:t>
            </a:r>
          </a:p>
          <a:p>
            <a:pPr lvl="1" eaLnBrk="1" hangingPunct="1"/>
            <a:r>
              <a:rPr lang="en-US" altLang="x-none" dirty="0"/>
              <a:t>Huntington Postulates</a:t>
            </a:r>
          </a:p>
          <a:p>
            <a:pPr eaLnBrk="1" hangingPunct="1"/>
            <a:r>
              <a:rPr lang="en-US" altLang="x-none" dirty="0"/>
              <a:t>Two-valued Boolean Algebra</a:t>
            </a:r>
          </a:p>
          <a:p>
            <a:pPr lvl="1" eaLnBrk="1" hangingPunct="1"/>
            <a:r>
              <a:rPr lang="en-US" altLang="x-none" dirty="0"/>
              <a:t>With only two elements</a:t>
            </a:r>
          </a:p>
          <a:p>
            <a:pPr lvl="1" eaLnBrk="1" hangingPunct="1"/>
            <a:endParaRPr lang="en-US" altLang="x-none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5613" y="228600"/>
            <a:ext cx="92217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Switching Algebra</a:t>
            </a:r>
          </a:p>
        </p:txBody>
      </p:sp>
      <p:pic>
        <p:nvPicPr>
          <p:cNvPr id="7" name="1.8.jpg" descr="1.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0" r="28704" b="13690"/>
          <a:stretch/>
        </p:blipFill>
        <p:spPr bwMode="auto">
          <a:xfrm>
            <a:off x="5302728" y="1981200"/>
            <a:ext cx="4450872" cy="166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8163968-3010-407C-85D3-87EC7C8030D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Huntington’s Postulates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219200"/>
            <a:ext cx="8569325" cy="4910138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Closure</a:t>
            </a:r>
          </a:p>
          <a:p>
            <a:pPr marL="379413" lvl="1" indent="0" eaLnBrk="1" hangingPunct="1">
              <a:buFont typeface="Wingdings 3" pitchFamily="18" charset="2"/>
              <a:buNone/>
              <a:defRPr/>
            </a:pPr>
            <a:r>
              <a:rPr lang="en-US" altLang="x-none" dirty="0"/>
              <a:t>If X and Y are in set (0,1) then operations X+Y and X</a:t>
            </a:r>
            <a:r>
              <a:rPr lang="en-US" altLang="x-none" b="1" dirty="0"/>
              <a:t>· </a:t>
            </a:r>
            <a:r>
              <a:rPr lang="en-US" altLang="x-none" dirty="0"/>
              <a:t>Y are also in set (0,1)</a:t>
            </a:r>
          </a:p>
          <a:p>
            <a:pPr eaLnBrk="1" hangingPunct="1"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 Identity Element</a:t>
            </a:r>
          </a:p>
          <a:p>
            <a:pPr marL="379413" lvl="1" indent="0" eaLnBrk="1" hangingPunct="1">
              <a:buFont typeface="Wingdings" pitchFamily="2" charset="2"/>
              <a:buNone/>
              <a:defRPr/>
            </a:pPr>
            <a:r>
              <a:rPr lang="en-US" altLang="x-none" sz="2100" dirty="0">
                <a:latin typeface="Verdana" pitchFamily="34" charset="0"/>
              </a:rPr>
              <a:t>X + 0 = X		X · 1 = X</a:t>
            </a:r>
          </a:p>
          <a:p>
            <a:pPr eaLnBrk="1" hangingPunct="1"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en-US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Commutativity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79413" lvl="1" indent="0" eaLnBrk="1" hangingPunct="1">
              <a:buFont typeface="Wingdings" pitchFamily="2" charset="2"/>
              <a:buNone/>
              <a:defRPr/>
            </a:pPr>
            <a:r>
              <a:rPr lang="en-US" altLang="x-none" sz="2100" dirty="0"/>
              <a:t>X + Y = Y + X	X·  Y = Y·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F9E03BF-88ED-4A4C-A9EB-47C521EC8BAA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Huntington’s Postulates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8839200" cy="5334000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 Distributive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x-none" dirty="0"/>
              <a:t>			X </a:t>
            </a:r>
            <a:r>
              <a:rPr lang="en-US" altLang="x-none" b="1" dirty="0"/>
              <a:t>· </a:t>
            </a:r>
            <a:r>
              <a:rPr lang="en-US" altLang="x-none" dirty="0"/>
              <a:t> (Y + Z) = (X ·  Y) + (X </a:t>
            </a:r>
            <a:r>
              <a:rPr lang="en-US" altLang="x-none" b="1" dirty="0"/>
              <a:t>·  </a:t>
            </a:r>
            <a:r>
              <a:rPr lang="en-US" altLang="x-none" dirty="0"/>
              <a:t>Z)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x-none" dirty="0"/>
              <a:t>			X + (Y </a:t>
            </a:r>
            <a:r>
              <a:rPr lang="en-US" altLang="x-none" b="1" dirty="0"/>
              <a:t>·</a:t>
            </a:r>
            <a:r>
              <a:rPr lang="en-US" altLang="x-none" dirty="0"/>
              <a:t>  Z) = (X + Y) </a:t>
            </a:r>
            <a:r>
              <a:rPr lang="en-US" altLang="x-none" b="1" dirty="0"/>
              <a:t>·</a:t>
            </a:r>
            <a:r>
              <a:rPr lang="en-US" altLang="x-none" dirty="0"/>
              <a:t>  (X + Z)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5. Complement</a:t>
            </a:r>
          </a:p>
          <a:p>
            <a:pPr lvl="1" eaLnBrk="1" hangingPunct="1">
              <a:defRPr/>
            </a:pP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every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element X,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exists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 element X’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that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274638" lvl="1" indent="0" eaLnBrk="1" hangingPunct="1">
              <a:buNone/>
              <a:defRPr/>
            </a:pPr>
            <a:r>
              <a:rPr lang="en-US" altLang="x-none" dirty="0"/>
              <a:t>                    X + X’ = 1</a:t>
            </a:r>
          </a:p>
          <a:p>
            <a:pPr marL="274638" lvl="1" indent="0" eaLnBrk="1" hangingPunct="1">
              <a:buNone/>
              <a:defRPr/>
            </a:pPr>
            <a:r>
              <a:rPr lang="en-US" altLang="x-none" dirty="0"/>
              <a:t>                    X </a:t>
            </a:r>
            <a:r>
              <a:rPr lang="en-US" altLang="x-none" b="1" dirty="0"/>
              <a:t>·</a:t>
            </a:r>
            <a:r>
              <a:rPr lang="en-US" altLang="x-none" dirty="0"/>
              <a:t>  X’ = 0</a:t>
            </a:r>
          </a:p>
          <a:p>
            <a:pPr marL="274638" lvl="1" indent="0" eaLnBrk="1" hangingPunct="1">
              <a:buNone/>
              <a:defRPr/>
            </a:pPr>
            <a:endParaRPr lang="tr-TR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6.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exists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at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least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two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elements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x, y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that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 ≠ y</a:t>
            </a:r>
          </a:p>
          <a:p>
            <a:pPr eaLnBrk="1" hangingPunct="1"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F9E03BF-88ED-4A4C-A9EB-47C521EC8BAA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Huntington’s Postulates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8839200" cy="5334000"/>
          </a:xfrm>
        </p:spPr>
        <p:txBody>
          <a:bodyPr lIns="95783" tIns="47892" rIns="95783" bIns="47892"/>
          <a:lstStyle/>
          <a:p>
            <a:pPr marL="0" indent="0" eaLnBrk="1" hangingPunct="1">
              <a:buNone/>
              <a:defRPr/>
            </a:pPr>
            <a:r>
              <a:rPr lang="tr-TR" altLang="x-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Duality</a:t>
            </a:r>
            <a:r>
              <a:rPr lang="tr-TR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Principle: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endParaRPr lang="en-US" altLang="x-none" dirty="0"/>
          </a:p>
          <a:p>
            <a:pPr eaLnBrk="1" hangingPunct="1">
              <a:defRPr/>
            </a:pPr>
            <a:endParaRPr lang="en-US" altLang="x-none" dirty="0"/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x-none" sz="2100" dirty="0">
                <a:latin typeface="Verdana" pitchFamily="34" charset="0"/>
              </a:rPr>
              <a:t>X + 0 = X		                  X · 1 = X</a:t>
            </a: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x-none" sz="2100" dirty="0"/>
              <a:t>X + Y = Y + X	                       X·  Y = Y· X</a:t>
            </a: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x-none" sz="2000" dirty="0"/>
              <a:t>X </a:t>
            </a:r>
            <a:r>
              <a:rPr lang="en-US" altLang="x-none" sz="2000" b="1" dirty="0"/>
              <a:t>· </a:t>
            </a:r>
            <a:r>
              <a:rPr lang="en-US" altLang="x-none" sz="2000" dirty="0"/>
              <a:t> (Y + Z) = (X ·  Y) + (X </a:t>
            </a:r>
            <a:r>
              <a:rPr lang="en-US" altLang="x-none" sz="2000" b="1" dirty="0"/>
              <a:t>·  </a:t>
            </a:r>
            <a:r>
              <a:rPr lang="en-US" altLang="x-none" sz="2000" dirty="0"/>
              <a:t>Z)           X + (Y </a:t>
            </a:r>
            <a:r>
              <a:rPr lang="en-US" altLang="x-none" sz="2000" b="1" dirty="0"/>
              <a:t>·</a:t>
            </a:r>
            <a:r>
              <a:rPr lang="en-US" altLang="x-none" sz="2000" dirty="0"/>
              <a:t>  Z) = (X + Y) </a:t>
            </a:r>
            <a:r>
              <a:rPr lang="en-US" altLang="x-none" sz="2000" b="1" dirty="0"/>
              <a:t>·</a:t>
            </a:r>
            <a:r>
              <a:rPr lang="en-US" altLang="x-none" sz="2000" dirty="0"/>
              <a:t>  (X + Z)</a:t>
            </a: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x-none" sz="2000" dirty="0"/>
              <a:t> X + X’ = 1			            X </a:t>
            </a:r>
            <a:r>
              <a:rPr lang="en-US" altLang="x-none" sz="2000" b="1" dirty="0"/>
              <a:t>·</a:t>
            </a:r>
            <a:r>
              <a:rPr lang="en-US" altLang="x-none" sz="2000" dirty="0"/>
              <a:t>  X’ = 0</a:t>
            </a: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altLang="x-none" sz="2100" dirty="0"/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altLang="x-none" sz="2100" dirty="0">
              <a:latin typeface="Verdana" pitchFamily="34" charset="0"/>
            </a:endParaRPr>
          </a:p>
          <a:p>
            <a:pPr eaLnBrk="1" hangingPunct="1">
              <a:defRPr/>
            </a:pPr>
            <a:endParaRPr lang="en-US" altLang="x-none" dirty="0"/>
          </a:p>
        </p:txBody>
      </p:sp>
      <p:sp>
        <p:nvSpPr>
          <p:cNvPr id="88072" name="Rectangle 3"/>
          <p:cNvSpPr>
            <a:spLocks noChangeArrowheads="1"/>
          </p:cNvSpPr>
          <p:nvPr/>
        </p:nvSpPr>
        <p:spPr bwMode="auto">
          <a:xfrm>
            <a:off x="914400" y="18288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/>
          <a:p>
            <a:pPr marL="382588" indent="-390525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400" dirty="0">
                <a:solidFill>
                  <a:srgbClr val="CC6600"/>
                </a:solidFill>
                <a:latin typeface="Gill Sans MT" pitchFamily="34" charset="0"/>
              </a:rPr>
              <a:t>Note that for each property, one form is the </a:t>
            </a:r>
            <a:r>
              <a:rPr lang="en-US" altLang="x-none" sz="2400" u="sng" dirty="0">
                <a:solidFill>
                  <a:srgbClr val="CC6600"/>
                </a:solidFill>
                <a:latin typeface="Gill Sans MT" pitchFamily="34" charset="0"/>
              </a:rPr>
              <a:t>dual</a:t>
            </a:r>
            <a:r>
              <a:rPr lang="en-US" altLang="x-none" sz="2400" dirty="0">
                <a:solidFill>
                  <a:srgbClr val="CC6600"/>
                </a:solidFill>
                <a:latin typeface="Gill Sans MT" pitchFamily="34" charset="0"/>
              </a:rPr>
              <a:t> of the other;</a:t>
            </a:r>
          </a:p>
          <a:p>
            <a:pPr marL="382588" indent="-390525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400" dirty="0">
                <a:solidFill>
                  <a:srgbClr val="CC6600"/>
                </a:solidFill>
                <a:latin typeface="Gill Sans MT" pitchFamily="34" charset="0"/>
              </a:rPr>
              <a:t>(0’s to 1’s, 1’s to 0’s, ·’s to +’s, +’s to ·’s)</a:t>
            </a:r>
          </a:p>
        </p:txBody>
      </p:sp>
    </p:spTree>
    <p:extLst>
      <p:ext uri="{BB962C8B-B14F-4D97-AF65-F5344CB8AC3E}">
        <p14:creationId xmlns:p14="http://schemas.microsoft.com/office/powerpoint/2010/main" val="13956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606008D-828F-4883-9BAB-60CBE98EC593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9221788" cy="762000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Switching Algebra Operations - NOT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3" y="1697038"/>
            <a:ext cx="8488362" cy="1978025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Result of postulate 5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Unary </a:t>
            </a:r>
            <a:r>
              <a:rPr lang="en-US" altLang="x-none" i="1" u="sng" dirty="0"/>
              <a:t>complement</a:t>
            </a:r>
            <a:r>
              <a:rPr lang="en-US" altLang="x-none" dirty="0"/>
              <a:t> or </a:t>
            </a:r>
            <a:r>
              <a:rPr lang="en-US" altLang="x-none" i="1" u="sng" dirty="0"/>
              <a:t>inversion</a:t>
            </a:r>
            <a:r>
              <a:rPr lang="en-US" altLang="x-none" dirty="0"/>
              <a:t> operation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Usually shown as </a:t>
            </a:r>
            <a:r>
              <a:rPr lang="en-US" altLang="x-none" dirty="0" err="1"/>
              <a:t>overbar</a:t>
            </a:r>
            <a:r>
              <a:rPr lang="en-US" altLang="x-none" dirty="0"/>
              <a:t> (X), other forms are </a:t>
            </a:r>
            <a:r>
              <a:rPr lang="en-US" altLang="x-none" baseline="30000" dirty="0">
                <a:latin typeface="Verdana" pitchFamily="34" charset="0"/>
              </a:rPr>
              <a:t>~</a:t>
            </a:r>
            <a:r>
              <a:rPr lang="en-US" altLang="x-none" dirty="0">
                <a:latin typeface="Verdana" pitchFamily="34" charset="0"/>
              </a:rPr>
              <a:t>X, X’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4572000" y="3505200"/>
            <a:ext cx="248085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9093" name="AutoShape 12"/>
          <p:cNvSpPr>
            <a:spLocks noChangeArrowheads="1"/>
          </p:cNvSpPr>
          <p:nvPr/>
        </p:nvSpPr>
        <p:spPr bwMode="auto">
          <a:xfrm>
            <a:off x="5092700" y="467995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89094" name="Freeform 13"/>
          <p:cNvSpPr>
            <a:spLocks/>
          </p:cNvSpPr>
          <p:nvPr/>
        </p:nvSpPr>
        <p:spPr bwMode="auto">
          <a:xfrm>
            <a:off x="4597400" y="4451350"/>
            <a:ext cx="495300" cy="609600"/>
          </a:xfrm>
          <a:custGeom>
            <a:avLst/>
            <a:gdLst>
              <a:gd name="T0" fmla="*/ 2147483647 w 288"/>
              <a:gd name="T1" fmla="*/ 2147483647 h 384"/>
              <a:gd name="T2" fmla="*/ 0 w 288"/>
              <a:gd name="T3" fmla="*/ 0 h 384"/>
              <a:gd name="T4" fmla="*/ 0 w 288"/>
              <a:gd name="T5" fmla="*/ 2147483647 h 384"/>
              <a:gd name="T6" fmla="*/ 2147483647 w 288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192"/>
                </a:moveTo>
                <a:lnTo>
                  <a:pt x="0" y="0"/>
                </a:lnTo>
                <a:lnTo>
                  <a:pt x="0" y="384"/>
                </a:lnTo>
                <a:lnTo>
                  <a:pt x="288" y="19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89095" name="Group 14"/>
          <p:cNvGrpSpPr>
            <a:grpSpLocks/>
          </p:cNvGrpSpPr>
          <p:nvPr/>
        </p:nvGrpSpPr>
        <p:grpSpPr bwMode="auto">
          <a:xfrm>
            <a:off x="7156450" y="4070350"/>
            <a:ext cx="1485900" cy="1219200"/>
            <a:chOff x="3216" y="672"/>
            <a:chExt cx="864" cy="768"/>
          </a:xfrm>
        </p:grpSpPr>
        <p:sp>
          <p:nvSpPr>
            <p:cNvPr id="89115" name="AutoShape 15"/>
            <p:cNvSpPr>
              <a:spLocks noChangeArrowheads="1"/>
            </p:cNvSpPr>
            <p:nvPr/>
          </p:nvSpPr>
          <p:spPr bwMode="auto">
            <a:xfrm>
              <a:off x="3792" y="100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408" y="672"/>
              <a:ext cx="3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0" hangingPunct="0">
                <a:defRPr/>
              </a:pPr>
              <a:endParaRPr lang="en-US" sz="5100" baseline="30000" dirty="0"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Times New Roman" pitchFamily="-109" charset="0"/>
              </a:endParaRPr>
            </a:p>
            <a:p>
              <a:pPr algn="ctr" eaLnBrk="0" hangingPunct="0">
                <a:defRPr/>
              </a:pPr>
              <a:endParaRPr lang="en-US" sz="5100" dirty="0"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Times New Roman" pitchFamily="-109" charset="0"/>
              </a:endParaRPr>
            </a:p>
          </p:txBody>
        </p:sp>
        <p:sp>
          <p:nvSpPr>
            <p:cNvPr id="89117" name="Line 17"/>
            <p:cNvSpPr>
              <a:spLocks noChangeShapeType="1"/>
            </p:cNvSpPr>
            <p:nvPr/>
          </p:nvSpPr>
          <p:spPr bwMode="auto">
            <a:xfrm flipH="1">
              <a:off x="3216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Line 18"/>
            <p:cNvSpPr>
              <a:spLocks noChangeShapeType="1"/>
            </p:cNvSpPr>
            <p:nvPr/>
          </p:nvSpPr>
          <p:spPr bwMode="auto">
            <a:xfrm>
              <a:off x="3888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096" name="Group 21"/>
          <p:cNvGrpSpPr>
            <a:grpSpLocks/>
          </p:cNvGrpSpPr>
          <p:nvPr/>
        </p:nvGrpSpPr>
        <p:grpSpPr bwMode="auto">
          <a:xfrm>
            <a:off x="1765300" y="4117975"/>
            <a:ext cx="1333500" cy="1246188"/>
            <a:chOff x="864" y="2190"/>
            <a:chExt cx="776" cy="785"/>
          </a:xfrm>
        </p:grpSpPr>
        <p:sp>
          <p:nvSpPr>
            <p:cNvPr id="89110" name="Text Box 6"/>
            <p:cNvSpPr txBox="1">
              <a:spLocks noChangeArrowheads="1"/>
            </p:cNvSpPr>
            <p:nvPr/>
          </p:nvSpPr>
          <p:spPr bwMode="auto">
            <a:xfrm>
              <a:off x="918" y="2190"/>
              <a:ext cx="242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89111" name="Text Box 8"/>
            <p:cNvSpPr txBox="1">
              <a:spLocks noChangeArrowheads="1"/>
            </p:cNvSpPr>
            <p:nvPr/>
          </p:nvSpPr>
          <p:spPr bwMode="auto">
            <a:xfrm>
              <a:off x="1398" y="2190"/>
              <a:ext cx="242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</p:txBody>
        </p:sp>
        <p:sp>
          <p:nvSpPr>
            <p:cNvPr id="89112" name="Line 9"/>
            <p:cNvSpPr>
              <a:spLocks noChangeShapeType="1"/>
            </p:cNvSpPr>
            <p:nvPr/>
          </p:nvSpPr>
          <p:spPr bwMode="auto">
            <a:xfrm>
              <a:off x="864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3" name="Line 10"/>
            <p:cNvSpPr>
              <a:spLocks noChangeShapeType="1"/>
            </p:cNvSpPr>
            <p:nvPr/>
          </p:nvSpPr>
          <p:spPr bwMode="auto">
            <a:xfrm>
              <a:off x="1248" y="22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Line 20"/>
            <p:cNvSpPr>
              <a:spLocks noChangeShapeType="1"/>
            </p:cNvSpPr>
            <p:nvPr/>
          </p:nvSpPr>
          <p:spPr bwMode="auto">
            <a:xfrm>
              <a:off x="144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7" name="Line 22"/>
          <p:cNvSpPr>
            <a:spLocks noChangeShapeType="1"/>
          </p:cNvSpPr>
          <p:nvPr/>
        </p:nvSpPr>
        <p:spPr bwMode="auto">
          <a:xfrm flipH="1">
            <a:off x="4102100" y="47561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9098" name="Line 23"/>
          <p:cNvSpPr>
            <a:spLocks noChangeShapeType="1"/>
          </p:cNvSpPr>
          <p:nvPr/>
        </p:nvSpPr>
        <p:spPr bwMode="auto">
          <a:xfrm>
            <a:off x="5257800" y="475615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9099" name="Rectangle 24"/>
          <p:cNvSpPr>
            <a:spLocks noChangeArrowheads="1"/>
          </p:cNvSpPr>
          <p:nvPr/>
        </p:nvSpPr>
        <p:spPr bwMode="auto">
          <a:xfrm>
            <a:off x="3695700" y="4514850"/>
            <a:ext cx="425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/>
            <a:r>
              <a:rPr lang="en-US" altLang="x-none"/>
              <a:t>X</a:t>
            </a:r>
          </a:p>
        </p:txBody>
      </p:sp>
      <p:grpSp>
        <p:nvGrpSpPr>
          <p:cNvPr id="89100" name="Group 27"/>
          <p:cNvGrpSpPr>
            <a:grpSpLocks/>
          </p:cNvGrpSpPr>
          <p:nvPr/>
        </p:nvGrpSpPr>
        <p:grpSpPr bwMode="auto">
          <a:xfrm>
            <a:off x="5680075" y="4518025"/>
            <a:ext cx="415925" cy="477838"/>
            <a:chOff x="3462" y="2634"/>
            <a:chExt cx="242" cy="301"/>
          </a:xfrm>
        </p:grpSpPr>
        <p:sp>
          <p:nvSpPr>
            <p:cNvPr id="89108" name="Rectangle 25"/>
            <p:cNvSpPr>
              <a:spLocks noChangeArrowheads="1"/>
            </p:cNvSpPr>
            <p:nvPr/>
          </p:nvSpPr>
          <p:spPr bwMode="auto">
            <a:xfrm>
              <a:off x="3462" y="2634"/>
              <a:ext cx="24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x-none"/>
                <a:t>X</a:t>
              </a:r>
            </a:p>
          </p:txBody>
        </p:sp>
        <p:sp>
          <p:nvSpPr>
            <p:cNvPr id="89109" name="Line 26"/>
            <p:cNvSpPr>
              <a:spLocks noChangeShapeType="1"/>
            </p:cNvSpPr>
            <p:nvPr/>
          </p:nvSpPr>
          <p:spPr bwMode="auto">
            <a:xfrm>
              <a:off x="3504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1" name="Rectangle 28"/>
          <p:cNvSpPr>
            <a:spLocks noChangeArrowheads="1"/>
          </p:cNvSpPr>
          <p:nvPr/>
        </p:nvSpPr>
        <p:spPr bwMode="auto">
          <a:xfrm>
            <a:off x="6750050" y="4438650"/>
            <a:ext cx="425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/>
            <a:r>
              <a:rPr lang="en-US" altLang="x-none"/>
              <a:t>X</a:t>
            </a:r>
          </a:p>
        </p:txBody>
      </p:sp>
      <p:grpSp>
        <p:nvGrpSpPr>
          <p:cNvPr id="89102" name="Group 29"/>
          <p:cNvGrpSpPr>
            <a:grpSpLocks/>
          </p:cNvGrpSpPr>
          <p:nvPr/>
        </p:nvGrpSpPr>
        <p:grpSpPr bwMode="auto">
          <a:xfrm>
            <a:off x="8651875" y="4441825"/>
            <a:ext cx="415925" cy="477838"/>
            <a:chOff x="3462" y="2634"/>
            <a:chExt cx="242" cy="301"/>
          </a:xfrm>
        </p:grpSpPr>
        <p:sp>
          <p:nvSpPr>
            <p:cNvPr id="89106" name="Rectangle 30"/>
            <p:cNvSpPr>
              <a:spLocks noChangeArrowheads="1"/>
            </p:cNvSpPr>
            <p:nvPr/>
          </p:nvSpPr>
          <p:spPr bwMode="auto">
            <a:xfrm>
              <a:off x="3462" y="2634"/>
              <a:ext cx="24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x-none"/>
                <a:t>X</a:t>
              </a:r>
            </a:p>
          </p:txBody>
        </p:sp>
        <p:sp>
          <p:nvSpPr>
            <p:cNvPr id="89107" name="Line 31"/>
            <p:cNvSpPr>
              <a:spLocks noChangeShapeType="1"/>
            </p:cNvSpPr>
            <p:nvPr/>
          </p:nvSpPr>
          <p:spPr bwMode="auto">
            <a:xfrm>
              <a:off x="3504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20000" y="4279404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baseline="30000" dirty="0"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Times New Roman" pitchFamily="-109" charset="0"/>
              </a:rPr>
              <a:t>~</a:t>
            </a:r>
            <a:endParaRPr 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Solstice">
  <a:themeElements>
    <a:clrScheme name="2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2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_Solstice">
  <a:themeElements>
    <a:clrScheme name="3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3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_Solstice">
  <a:themeElements>
    <a:clrScheme name="4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4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5_Solstice">
  <a:themeElements>
    <a:clrScheme name="5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5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0_Origin">
  <a:themeElements>
    <a:clrScheme name="3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1_Origin">
  <a:themeElements>
    <a:clrScheme name="3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3_Origin">
  <a:themeElements>
    <a:clrScheme name="3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4_Origin">
  <a:themeElements>
    <a:clrScheme name="3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5_Origin">
  <a:themeElements>
    <a:clrScheme name="35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37_Origin">
  <a:themeElements>
    <a:clrScheme name="3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38_Origin">
  <a:themeElements>
    <a:clrScheme name="3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39_Origin">
  <a:themeElements>
    <a:clrScheme name="3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0_Origin">
  <a:themeElements>
    <a:clrScheme name="4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Origin">
  <a:themeElements>
    <a:clrScheme name="4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2_Origin">
  <a:themeElements>
    <a:clrScheme name="4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3_Origin">
  <a:themeElements>
    <a:clrScheme name="4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4_Origin">
  <a:themeElements>
    <a:clrScheme name="4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5_Origin">
  <a:themeElements>
    <a:clrScheme name="4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46_Origin">
  <a:themeElements>
    <a:clrScheme name="4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47_Origin">
  <a:themeElements>
    <a:clrScheme name="4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8_Origin">
  <a:themeElements>
    <a:clrScheme name="4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49_Origin">
  <a:themeElements>
    <a:clrScheme name="4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0_Origin">
  <a:themeElements>
    <a:clrScheme name="5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1_Origin">
  <a:themeElements>
    <a:clrScheme name="5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2_Origin">
  <a:themeElements>
    <a:clrScheme name="5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53_Origin">
  <a:themeElements>
    <a:clrScheme name="5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54_Origin">
  <a:themeElements>
    <a:clrScheme name="5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55_Origin">
  <a:themeElements>
    <a:clrScheme name="5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56_Origin">
  <a:themeElements>
    <a:clrScheme name="5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57_Origin">
  <a:themeElements>
    <a:clrScheme name="5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58_Origin">
  <a:themeElements>
    <a:clrScheme name="5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59_Origin">
  <a:themeElements>
    <a:clrScheme name="5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60_Origin">
  <a:themeElements>
    <a:clrScheme name="6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61_Origin">
  <a:themeElements>
    <a:clrScheme name="6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62_Origin">
  <a:themeElements>
    <a:clrScheme name="6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9995</TotalTime>
  <Words>1305</Words>
  <Application>Microsoft Office PowerPoint</Application>
  <PresentationFormat>A4 Paper (210x297 mm)</PresentationFormat>
  <Paragraphs>339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117" baseType="lpstr">
      <vt:lpstr>ＭＳ Ｐゴシック</vt:lpstr>
      <vt:lpstr>Arial</vt:lpstr>
      <vt:lpstr>Bookman Old Style</vt:lpstr>
      <vt:lpstr>Calibri</vt:lpstr>
      <vt:lpstr>Comic Sans MS</vt:lpstr>
      <vt:lpstr>Gill Sans MT</vt:lpstr>
      <vt:lpstr>Symbol</vt:lpstr>
      <vt:lpstr>Times New Roman</vt:lpstr>
      <vt:lpstr>Verdana</vt:lpstr>
      <vt:lpstr>Wingdings</vt:lpstr>
      <vt:lpstr>Wingdings 2</vt:lpstr>
      <vt:lpstr>Wingdings 3</vt:lpstr>
      <vt:lpstr>Origin</vt:lpstr>
      <vt:lpstr>Custom Design</vt:lpstr>
      <vt:lpstr>2_Origin</vt:lpstr>
      <vt:lpstr>3_Origin</vt:lpstr>
      <vt:lpstr>4_Origin</vt:lpstr>
      <vt:lpstr>5_Origin</vt:lpstr>
      <vt:lpstr>6_Origin</vt:lpstr>
      <vt:lpstr>7_Origin</vt:lpstr>
      <vt:lpstr>9_Origin</vt:lpstr>
      <vt:lpstr>8_Origin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1_Solstice</vt:lpstr>
      <vt:lpstr>2_Solstice</vt:lpstr>
      <vt:lpstr>3_Solstice</vt:lpstr>
      <vt:lpstr>4_Solstice</vt:lpstr>
      <vt:lpstr>5_Solstice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39_Origin</vt:lpstr>
      <vt:lpstr>40_Origin</vt:lpstr>
      <vt:lpstr>41_Origin</vt:lpstr>
      <vt:lpstr>42_Origin</vt:lpstr>
      <vt:lpstr>43_Origin</vt:lpstr>
      <vt:lpstr>44_Origin</vt:lpstr>
      <vt:lpstr>45_Origin</vt:lpstr>
      <vt:lpstr>46_Origin</vt:lpstr>
      <vt:lpstr>47_Origin</vt:lpstr>
      <vt:lpstr>48_Origin</vt:lpstr>
      <vt:lpstr>49_Origin</vt:lpstr>
      <vt:lpstr>50_Origin</vt:lpstr>
      <vt:lpstr>51_Origin</vt:lpstr>
      <vt:lpstr>52_Origin</vt:lpstr>
      <vt:lpstr>53_Origin</vt:lpstr>
      <vt:lpstr>54_Origin</vt:lpstr>
      <vt:lpstr>55_Origin</vt:lpstr>
      <vt:lpstr>56_Origin</vt:lpstr>
      <vt:lpstr>57_Origin</vt:lpstr>
      <vt:lpstr>58_Origin</vt:lpstr>
      <vt:lpstr>59_Origin</vt:lpstr>
      <vt:lpstr>60_Origin</vt:lpstr>
      <vt:lpstr>61_Origin</vt:lpstr>
      <vt:lpstr>62_Origin</vt:lpstr>
      <vt:lpstr>Equation</vt:lpstr>
      <vt:lpstr>Microsoft Equation 3.0</vt:lpstr>
      <vt:lpstr>PowerPoint Presentation</vt:lpstr>
      <vt:lpstr>Overview</vt:lpstr>
      <vt:lpstr>PowerPoint Presentation</vt:lpstr>
      <vt:lpstr>PowerPoint Presentation</vt:lpstr>
      <vt:lpstr>PowerPoint Presentation</vt:lpstr>
      <vt:lpstr>Huntington’s Postulates</vt:lpstr>
      <vt:lpstr>Huntington’s Postulates (cont.)</vt:lpstr>
      <vt:lpstr>Huntington’s Postulates (cont.)</vt:lpstr>
      <vt:lpstr>Switching Algebra Operations - NOT</vt:lpstr>
      <vt:lpstr>PowerPoint Presentation</vt:lpstr>
      <vt:lpstr>PowerPoint Presentation</vt:lpstr>
      <vt:lpstr>Logic Expressions</vt:lpstr>
      <vt:lpstr>Logic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Expression Minimization</vt:lpstr>
      <vt:lpstr>Algebraic Minimization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Prove?</vt:lpstr>
      <vt:lpstr>PowerPoint Presentation</vt:lpstr>
      <vt:lpstr>PowerPoint Presentation</vt:lpstr>
      <vt:lpstr>PowerPoint Presentation</vt:lpstr>
      <vt:lpstr>PowerPoint Presentation</vt:lpstr>
      <vt:lpstr>Minimization via Adjacency</vt:lpstr>
      <vt:lpstr>PowerPoint Presentation</vt:lpstr>
      <vt:lpstr>Another Algebraic Simplification Example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ferda</cp:lastModifiedBy>
  <cp:revision>233</cp:revision>
  <cp:lastPrinted>2011-02-21T10:04:44Z</cp:lastPrinted>
  <dcterms:created xsi:type="dcterms:W3CDTF">2013-02-11T13:05:00Z</dcterms:created>
  <dcterms:modified xsi:type="dcterms:W3CDTF">2022-03-10T08:26:39Z</dcterms:modified>
</cp:coreProperties>
</file>