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8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9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0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2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3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14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5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16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theme/theme17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theme/theme18.xml" ContentType="application/vnd.openxmlformats-officedocument.theme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9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theme/theme20.xml" ContentType="application/vnd.openxmlformats-officedocument.theme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theme/theme21.xml" ContentType="application/vnd.openxmlformats-officedocument.theme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theme/theme22.xml" ContentType="application/vnd.openxmlformats-officedocument.theme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3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24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theme/theme25.xml" ContentType="application/vnd.openxmlformats-officedocument.theme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26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27.xml" ContentType="application/vnd.openxmlformats-officedocument.theme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theme/theme28.xml" ContentType="application/vnd.openxmlformats-officedocument.theme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theme/theme29.xml" ContentType="application/vnd.openxmlformats-officedocument.theme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theme/theme30.xml" ContentType="application/vnd.openxmlformats-officedocument.theme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theme/theme31.xml" ContentType="application/vnd.openxmlformats-officedocument.theme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theme/theme32.xml" ContentType="application/vnd.openxmlformats-officedocument.theme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theme/theme33.xml" ContentType="application/vnd.openxmlformats-officedocument.theme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theme/theme34.xml" ContentType="application/vnd.openxmlformats-officedocument.theme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theme/theme35.xml" ContentType="application/vnd.openxmlformats-officedocument.theme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theme/theme36.xml" ContentType="application/vnd.openxmlformats-officedocument.theme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theme/theme37.xml" ContentType="application/vnd.openxmlformats-officedocument.theme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theme/theme38.xml" ContentType="application/vnd.openxmlformats-officedocument.theme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theme/theme39.xml" ContentType="application/vnd.openxmlformats-officedocument.theme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theme/theme40.xml" ContentType="application/vnd.openxmlformats-officedocument.theme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theme/theme41.xml" ContentType="application/vnd.openxmlformats-officedocument.theme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theme/theme42.xml" ContentType="application/vnd.openxmlformats-officedocument.theme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theme/theme43.xml" ContentType="application/vnd.openxmlformats-officedocument.theme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theme/theme44.xml" ContentType="application/vnd.openxmlformats-officedocument.theme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theme/theme45.xml" ContentType="application/vnd.openxmlformats-officedocument.theme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theme/theme46.xml" ContentType="application/vnd.openxmlformats-officedocument.theme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theme/theme47.xml" ContentType="application/vnd.openxmlformats-officedocument.theme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theme/theme48.xml" ContentType="application/vnd.openxmlformats-officedocument.theme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theme/theme49.xml" ContentType="application/vnd.openxmlformats-officedocument.theme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theme/theme50.xml" ContentType="application/vnd.openxmlformats-officedocument.theme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theme/theme51.xml" ContentType="application/vnd.openxmlformats-officedocument.theme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theme/theme52.xml" ContentType="application/vnd.openxmlformats-officedocument.theme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theme/theme53.xml" ContentType="application/vnd.openxmlformats-officedocument.theme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theme/theme54.xml" ContentType="application/vnd.openxmlformats-officedocument.theme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theme/theme55.xml" ContentType="application/vnd.openxmlformats-officedocument.theme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theme/theme56.xml" ContentType="application/vnd.openxmlformats-officedocument.theme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theme/theme57.xml" ContentType="application/vnd.openxmlformats-officedocument.theme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theme/theme58.xml" ContentType="application/vnd.openxmlformats-officedocument.theme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theme/theme59.xml" ContentType="application/vnd.openxmlformats-officedocument.theme+xml"/>
  <Override PartName="/ppt/slideLayouts/slideLayout649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slideLayouts/slideLayout659.xml" ContentType="application/vnd.openxmlformats-officedocument.presentationml.slideLayout+xml"/>
  <Override PartName="/ppt/theme/theme60.xml" ContentType="application/vnd.openxmlformats-officedocument.theme+xml"/>
  <Override PartName="/ppt/slideLayouts/slideLayout660.xml" ContentType="application/vnd.openxmlformats-officedocument.presentationml.slideLayout+xml"/>
  <Override PartName="/ppt/slideLayouts/slideLayout661.xml" ContentType="application/vnd.openxmlformats-officedocument.presentationml.slideLayout+xml"/>
  <Override PartName="/ppt/slideLayouts/slideLayout662.xml" ContentType="application/vnd.openxmlformats-officedocument.presentationml.slideLayout+xml"/>
  <Override PartName="/ppt/slideLayouts/slideLayout663.xml" ContentType="application/vnd.openxmlformats-officedocument.presentationml.slideLayout+xml"/>
  <Override PartName="/ppt/slideLayouts/slideLayout664.xml" ContentType="application/vnd.openxmlformats-officedocument.presentationml.slideLayout+xml"/>
  <Override PartName="/ppt/slideLayouts/slideLayout665.xml" ContentType="application/vnd.openxmlformats-officedocument.presentationml.slideLayout+xml"/>
  <Override PartName="/ppt/slideLayouts/slideLayout666.xml" ContentType="application/vnd.openxmlformats-officedocument.presentationml.slideLayout+xml"/>
  <Override PartName="/ppt/slideLayouts/slideLayout667.xml" ContentType="application/vnd.openxmlformats-officedocument.presentationml.slideLayout+xml"/>
  <Override PartName="/ppt/slideLayouts/slideLayout668.xml" ContentType="application/vnd.openxmlformats-officedocument.presentationml.slideLayout+xml"/>
  <Override PartName="/ppt/slideLayouts/slideLayout669.xml" ContentType="application/vnd.openxmlformats-officedocument.presentationml.slideLayout+xml"/>
  <Override PartName="/ppt/slideLayouts/slideLayout670.xml" ContentType="application/vnd.openxmlformats-officedocument.presentationml.slideLayout+xml"/>
  <Override PartName="/ppt/theme/theme61.xml" ContentType="application/vnd.openxmlformats-officedocument.theme+xml"/>
  <Override PartName="/ppt/slideLayouts/slideLayout671.xml" ContentType="application/vnd.openxmlformats-officedocument.presentationml.slideLayout+xml"/>
  <Override PartName="/ppt/slideLayouts/slideLayout672.xml" ContentType="application/vnd.openxmlformats-officedocument.presentationml.slideLayout+xml"/>
  <Override PartName="/ppt/slideLayouts/slideLayout673.xml" ContentType="application/vnd.openxmlformats-officedocument.presentationml.slideLayout+xml"/>
  <Override PartName="/ppt/slideLayouts/slideLayout674.xml" ContentType="application/vnd.openxmlformats-officedocument.presentationml.slideLayout+xml"/>
  <Override PartName="/ppt/slideLayouts/slideLayout675.xml" ContentType="application/vnd.openxmlformats-officedocument.presentationml.slideLayout+xml"/>
  <Override PartName="/ppt/slideLayouts/slideLayout676.xml" ContentType="application/vnd.openxmlformats-officedocument.presentationml.slideLayout+xml"/>
  <Override PartName="/ppt/slideLayouts/slideLayout677.xml" ContentType="application/vnd.openxmlformats-officedocument.presentationml.slideLayout+xml"/>
  <Override PartName="/ppt/slideLayouts/slideLayout678.xml" ContentType="application/vnd.openxmlformats-officedocument.presentationml.slideLayout+xml"/>
  <Override PartName="/ppt/slideLayouts/slideLayout679.xml" ContentType="application/vnd.openxmlformats-officedocument.presentationml.slideLayout+xml"/>
  <Override PartName="/ppt/slideLayouts/slideLayout680.xml" ContentType="application/vnd.openxmlformats-officedocument.presentationml.slideLayout+xml"/>
  <Override PartName="/ppt/slideLayouts/slideLayout681.xml" ContentType="application/vnd.openxmlformats-officedocument.presentationml.slideLayout+xml"/>
  <Override PartName="/ppt/theme/theme62.xml" ContentType="application/vnd.openxmlformats-officedocument.theme+xml"/>
  <Override PartName="/ppt/slideLayouts/slideLayout682.xml" ContentType="application/vnd.openxmlformats-officedocument.presentationml.slideLayout+xml"/>
  <Override PartName="/ppt/slideLayouts/slideLayout683.xml" ContentType="application/vnd.openxmlformats-officedocument.presentationml.slideLayout+xml"/>
  <Override PartName="/ppt/slideLayouts/slideLayout684.xml" ContentType="application/vnd.openxmlformats-officedocument.presentationml.slideLayout+xml"/>
  <Override PartName="/ppt/slideLayouts/slideLayout685.xml" ContentType="application/vnd.openxmlformats-officedocument.presentationml.slideLayout+xml"/>
  <Override PartName="/ppt/slideLayouts/slideLayout686.xml" ContentType="application/vnd.openxmlformats-officedocument.presentationml.slideLayout+xml"/>
  <Override PartName="/ppt/slideLayouts/slideLayout687.xml" ContentType="application/vnd.openxmlformats-officedocument.presentationml.slideLayout+xml"/>
  <Override PartName="/ppt/slideLayouts/slideLayout688.xml" ContentType="application/vnd.openxmlformats-officedocument.presentationml.slideLayout+xml"/>
  <Override PartName="/ppt/slideLayouts/slideLayout689.xml" ContentType="application/vnd.openxmlformats-officedocument.presentationml.slideLayout+xml"/>
  <Override PartName="/ppt/slideLayouts/slideLayout690.xml" ContentType="application/vnd.openxmlformats-officedocument.presentationml.slideLayout+xml"/>
  <Override PartName="/ppt/slideLayouts/slideLayout691.xml" ContentType="application/vnd.openxmlformats-officedocument.presentationml.slideLayout+xml"/>
  <Override PartName="/ppt/slideLayouts/slideLayout692.xml" ContentType="application/vnd.openxmlformats-officedocument.presentationml.slideLayout+xml"/>
  <Override PartName="/ppt/theme/theme63.xml" ContentType="application/vnd.openxmlformats-officedocument.theme+xml"/>
  <Override PartName="/ppt/slideLayouts/slideLayout693.xml" ContentType="application/vnd.openxmlformats-officedocument.presentationml.slideLayout+xml"/>
  <Override PartName="/ppt/slideLayouts/slideLayout694.xml" ContentType="application/vnd.openxmlformats-officedocument.presentationml.slideLayout+xml"/>
  <Override PartName="/ppt/slideLayouts/slideLayout695.xml" ContentType="application/vnd.openxmlformats-officedocument.presentationml.slideLayout+xml"/>
  <Override PartName="/ppt/slideLayouts/slideLayout696.xml" ContentType="application/vnd.openxmlformats-officedocument.presentationml.slideLayout+xml"/>
  <Override PartName="/ppt/slideLayouts/slideLayout697.xml" ContentType="application/vnd.openxmlformats-officedocument.presentationml.slideLayout+xml"/>
  <Override PartName="/ppt/slideLayouts/slideLayout698.xml" ContentType="application/vnd.openxmlformats-officedocument.presentationml.slideLayout+xml"/>
  <Override PartName="/ppt/slideLayouts/slideLayout699.xml" ContentType="application/vnd.openxmlformats-officedocument.presentationml.slideLayout+xml"/>
  <Override PartName="/ppt/slideLayouts/slideLayout700.xml" ContentType="application/vnd.openxmlformats-officedocument.presentationml.slideLayout+xml"/>
  <Override PartName="/ppt/slideLayouts/slideLayout701.xml" ContentType="application/vnd.openxmlformats-officedocument.presentationml.slideLayout+xml"/>
  <Override PartName="/ppt/slideLayouts/slideLayout702.xml" ContentType="application/vnd.openxmlformats-officedocument.presentationml.slideLayout+xml"/>
  <Override PartName="/ppt/slideLayouts/slideLayout703.xml" ContentType="application/vnd.openxmlformats-officedocument.presentationml.slideLayout+xml"/>
  <Override PartName="/ppt/theme/theme64.xml" ContentType="application/vnd.openxmlformats-officedocument.theme+xml"/>
  <Override PartName="/ppt/slideLayouts/slideLayout704.xml" ContentType="application/vnd.openxmlformats-officedocument.presentationml.slideLayout+xml"/>
  <Override PartName="/ppt/slideLayouts/slideLayout705.xml" ContentType="application/vnd.openxmlformats-officedocument.presentationml.slideLayout+xml"/>
  <Override PartName="/ppt/slideLayouts/slideLayout706.xml" ContentType="application/vnd.openxmlformats-officedocument.presentationml.slideLayout+xml"/>
  <Override PartName="/ppt/slideLayouts/slideLayout707.xml" ContentType="application/vnd.openxmlformats-officedocument.presentationml.slideLayout+xml"/>
  <Override PartName="/ppt/slideLayouts/slideLayout708.xml" ContentType="application/vnd.openxmlformats-officedocument.presentationml.slideLayout+xml"/>
  <Override PartName="/ppt/slideLayouts/slideLayout709.xml" ContentType="application/vnd.openxmlformats-officedocument.presentationml.slideLayout+xml"/>
  <Override PartName="/ppt/slideLayouts/slideLayout710.xml" ContentType="application/vnd.openxmlformats-officedocument.presentationml.slideLayout+xml"/>
  <Override PartName="/ppt/slideLayouts/slideLayout711.xml" ContentType="application/vnd.openxmlformats-officedocument.presentationml.slideLayout+xml"/>
  <Override PartName="/ppt/slideLayouts/slideLayout712.xml" ContentType="application/vnd.openxmlformats-officedocument.presentationml.slideLayout+xml"/>
  <Override PartName="/ppt/slideLayouts/slideLayout7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65.xml" ContentType="application/vnd.openxmlformats-officedocument.theme+xml"/>
  <Override PartName="/ppt/slideLayouts/slideLayout715.xml" ContentType="application/vnd.openxmlformats-officedocument.presentationml.slideLayout+xml"/>
  <Override PartName="/ppt/slideLayouts/slideLayout716.xml" ContentType="application/vnd.openxmlformats-officedocument.presentationml.slideLayout+xml"/>
  <Override PartName="/ppt/slideLayouts/slideLayout717.xml" ContentType="application/vnd.openxmlformats-officedocument.presentationml.slideLayout+xml"/>
  <Override PartName="/ppt/slideLayouts/slideLayout718.xml" ContentType="application/vnd.openxmlformats-officedocument.presentationml.slideLayout+xml"/>
  <Override PartName="/ppt/slideLayouts/slideLayout719.xml" ContentType="application/vnd.openxmlformats-officedocument.presentationml.slideLayout+xml"/>
  <Override PartName="/ppt/slideLayouts/slideLayout720.xml" ContentType="application/vnd.openxmlformats-officedocument.presentationml.slideLayout+xml"/>
  <Override PartName="/ppt/slideLayouts/slideLayout721.xml" ContentType="application/vnd.openxmlformats-officedocument.presentationml.slideLayout+xml"/>
  <Override PartName="/ppt/slideLayouts/slideLayout722.xml" ContentType="application/vnd.openxmlformats-officedocument.presentationml.slideLayout+xml"/>
  <Override PartName="/ppt/slideLayouts/slideLayout723.xml" ContentType="application/vnd.openxmlformats-officedocument.presentationml.slideLayout+xml"/>
  <Override PartName="/ppt/slideLayouts/slideLayout724.xml" ContentType="application/vnd.openxmlformats-officedocument.presentationml.slideLayout+xml"/>
  <Override PartName="/ppt/slideLayouts/slideLayout725.xml" ContentType="application/vnd.openxmlformats-officedocument.presentationml.slideLayout+xml"/>
  <Override PartName="/ppt/theme/theme66.xml" ContentType="application/vnd.openxmlformats-officedocument.theme+xml"/>
  <Override PartName="/ppt/slideLayouts/slideLayout726.xml" ContentType="application/vnd.openxmlformats-officedocument.presentationml.slideLayout+xml"/>
  <Override PartName="/ppt/slideLayouts/slideLayout727.xml" ContentType="application/vnd.openxmlformats-officedocument.presentationml.slideLayout+xml"/>
  <Override PartName="/ppt/slideLayouts/slideLayout728.xml" ContentType="application/vnd.openxmlformats-officedocument.presentationml.slideLayout+xml"/>
  <Override PartName="/ppt/slideLayouts/slideLayout729.xml" ContentType="application/vnd.openxmlformats-officedocument.presentationml.slideLayout+xml"/>
  <Override PartName="/ppt/slideLayouts/slideLayout730.xml" ContentType="application/vnd.openxmlformats-officedocument.presentationml.slideLayout+xml"/>
  <Override PartName="/ppt/slideLayouts/slideLayout731.xml" ContentType="application/vnd.openxmlformats-officedocument.presentationml.slideLayout+xml"/>
  <Override PartName="/ppt/slideLayouts/slideLayout732.xml" ContentType="application/vnd.openxmlformats-officedocument.presentationml.slideLayout+xml"/>
  <Override PartName="/ppt/slideLayouts/slideLayout733.xml" ContentType="application/vnd.openxmlformats-officedocument.presentationml.slideLayout+xml"/>
  <Override PartName="/ppt/slideLayouts/slideLayout734.xml" ContentType="application/vnd.openxmlformats-officedocument.presentationml.slideLayout+xml"/>
  <Override PartName="/ppt/slideLayouts/slideLayout735.xml" ContentType="application/vnd.openxmlformats-officedocument.presentationml.slideLayout+xml"/>
  <Override PartName="/ppt/slideLayouts/slideLayout736.xml" ContentType="application/vnd.openxmlformats-officedocument.presentationml.slideLayout+xml"/>
  <Override PartName="/ppt/theme/theme67.xml" ContentType="application/vnd.openxmlformats-officedocument.theme+xml"/>
  <Override PartName="/ppt/slideLayouts/slideLayout737.xml" ContentType="application/vnd.openxmlformats-officedocument.presentationml.slideLayout+xml"/>
  <Override PartName="/ppt/slideLayouts/slideLayout738.xml" ContentType="application/vnd.openxmlformats-officedocument.presentationml.slideLayout+xml"/>
  <Override PartName="/ppt/slideLayouts/slideLayout739.xml" ContentType="application/vnd.openxmlformats-officedocument.presentationml.slideLayout+xml"/>
  <Override PartName="/ppt/slideLayouts/slideLayout740.xml" ContentType="application/vnd.openxmlformats-officedocument.presentationml.slideLayout+xml"/>
  <Override PartName="/ppt/slideLayouts/slideLayout741.xml" ContentType="application/vnd.openxmlformats-officedocument.presentationml.slideLayout+xml"/>
  <Override PartName="/ppt/slideLayouts/slideLayout742.xml" ContentType="application/vnd.openxmlformats-officedocument.presentationml.slideLayout+xml"/>
  <Override PartName="/ppt/slideLayouts/slideLayout743.xml" ContentType="application/vnd.openxmlformats-officedocument.presentationml.slideLayout+xml"/>
  <Override PartName="/ppt/slideLayouts/slideLayout744.xml" ContentType="application/vnd.openxmlformats-officedocument.presentationml.slideLayout+xml"/>
  <Override PartName="/ppt/slideLayouts/slideLayout745.xml" ContentType="application/vnd.openxmlformats-officedocument.presentationml.slideLayout+xml"/>
  <Override PartName="/ppt/slideLayouts/slideLayout746.xml" ContentType="application/vnd.openxmlformats-officedocument.presentationml.slideLayout+xml"/>
  <Override PartName="/ppt/slideLayouts/slideLayout747.xml" ContentType="application/vnd.openxmlformats-officedocument.presentationml.slideLayout+xml"/>
  <Override PartName="/ppt/theme/theme68.xml" ContentType="application/vnd.openxmlformats-officedocument.theme+xml"/>
  <Override PartName="/ppt/theme/theme69.xml" ContentType="application/vnd.openxmlformats-officedocument.theme+xml"/>
  <Override PartName="/ppt/theme/theme7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5" r:id="rId1"/>
    <p:sldMasterId id="2147486015" r:id="rId2"/>
    <p:sldMasterId id="2147483676" r:id="rId3"/>
    <p:sldMasterId id="2147483677" r:id="rId4"/>
    <p:sldMasterId id="2147483678" r:id="rId5"/>
    <p:sldMasterId id="2147483679" r:id="rId6"/>
    <p:sldMasterId id="2147483680" r:id="rId7"/>
    <p:sldMasterId id="2147483681" r:id="rId8"/>
    <p:sldMasterId id="2147483683" r:id="rId9"/>
    <p:sldMasterId id="2147483684" r:id="rId10"/>
    <p:sldMasterId id="2147483685" r:id="rId11"/>
    <p:sldMasterId id="2147483686" r:id="rId12"/>
    <p:sldMasterId id="2147483687" r:id="rId13"/>
    <p:sldMasterId id="2147483688" r:id="rId14"/>
    <p:sldMasterId id="2147483689" r:id="rId15"/>
    <p:sldMasterId id="2147483690" r:id="rId16"/>
    <p:sldMasterId id="2147483691" r:id="rId17"/>
    <p:sldMasterId id="2147483692" r:id="rId18"/>
    <p:sldMasterId id="2147483693" r:id="rId19"/>
    <p:sldMasterId id="2147483694" r:id="rId20"/>
    <p:sldMasterId id="2147483695" r:id="rId21"/>
    <p:sldMasterId id="2147483696" r:id="rId22"/>
    <p:sldMasterId id="2147483697" r:id="rId23"/>
    <p:sldMasterId id="2147483698" r:id="rId24"/>
    <p:sldMasterId id="2147483699" r:id="rId25"/>
    <p:sldMasterId id="2147483700" r:id="rId26"/>
    <p:sldMasterId id="2147483701" r:id="rId27"/>
    <p:sldMasterId id="2147483702" r:id="rId28"/>
    <p:sldMasterId id="2147483703" r:id="rId29"/>
    <p:sldMasterId id="2147483704" r:id="rId30"/>
    <p:sldMasterId id="2147483705" r:id="rId31"/>
    <p:sldMasterId id="2147483706" r:id="rId32"/>
    <p:sldMasterId id="2147483707" r:id="rId33"/>
    <p:sldMasterId id="2147483708" r:id="rId34"/>
    <p:sldMasterId id="2147483709" r:id="rId35"/>
    <p:sldMasterId id="2147483710" r:id="rId36"/>
    <p:sldMasterId id="2147483711" r:id="rId37"/>
    <p:sldMasterId id="2147483712" r:id="rId38"/>
    <p:sldMasterId id="2147483713" r:id="rId39"/>
    <p:sldMasterId id="2147483714" r:id="rId40"/>
    <p:sldMasterId id="2147483715" r:id="rId41"/>
    <p:sldMasterId id="2147483716" r:id="rId42"/>
    <p:sldMasterId id="2147483717" r:id="rId43"/>
    <p:sldMasterId id="2147483718" r:id="rId44"/>
    <p:sldMasterId id="2147483719" r:id="rId45"/>
    <p:sldMasterId id="2147483720" r:id="rId46"/>
    <p:sldMasterId id="2147483721" r:id="rId47"/>
    <p:sldMasterId id="2147483722" r:id="rId48"/>
    <p:sldMasterId id="2147483723" r:id="rId49"/>
    <p:sldMasterId id="2147483724" r:id="rId50"/>
    <p:sldMasterId id="2147483725" r:id="rId51"/>
    <p:sldMasterId id="2147483726" r:id="rId52"/>
    <p:sldMasterId id="2147483727" r:id="rId53"/>
    <p:sldMasterId id="2147483728" r:id="rId54"/>
    <p:sldMasterId id="2147483729" r:id="rId55"/>
    <p:sldMasterId id="2147483730" r:id="rId56"/>
    <p:sldMasterId id="2147483731" r:id="rId57"/>
    <p:sldMasterId id="2147483732" r:id="rId58"/>
    <p:sldMasterId id="2147483733" r:id="rId59"/>
    <p:sldMasterId id="2147483734" r:id="rId60"/>
    <p:sldMasterId id="2147483735" r:id="rId61"/>
    <p:sldMasterId id="2147483736" r:id="rId62"/>
    <p:sldMasterId id="2147483737" r:id="rId63"/>
    <p:sldMasterId id="2147483738" r:id="rId64"/>
    <p:sldMasterId id="2147483739" r:id="rId65"/>
    <p:sldMasterId id="2147483740" r:id="rId66"/>
    <p:sldMasterId id="2147483741" r:id="rId67"/>
    <p:sldMasterId id="2147483742" r:id="rId68"/>
  </p:sldMasterIdLst>
  <p:notesMasterIdLst>
    <p:notesMasterId r:id="rId90"/>
  </p:notesMasterIdLst>
  <p:handoutMasterIdLst>
    <p:handoutMasterId r:id="rId91"/>
  </p:handoutMasterIdLst>
  <p:sldIdLst>
    <p:sldId id="256" r:id="rId69"/>
    <p:sldId id="397" r:id="rId70"/>
    <p:sldId id="431" r:id="rId71"/>
    <p:sldId id="432" r:id="rId72"/>
    <p:sldId id="415" r:id="rId73"/>
    <p:sldId id="416" r:id="rId74"/>
    <p:sldId id="417" r:id="rId75"/>
    <p:sldId id="418" r:id="rId76"/>
    <p:sldId id="419" r:id="rId77"/>
    <p:sldId id="420" r:id="rId78"/>
    <p:sldId id="421" r:id="rId79"/>
    <p:sldId id="422" r:id="rId80"/>
    <p:sldId id="423" r:id="rId81"/>
    <p:sldId id="424" r:id="rId82"/>
    <p:sldId id="425" r:id="rId83"/>
    <p:sldId id="433" r:id="rId84"/>
    <p:sldId id="426" r:id="rId85"/>
    <p:sldId id="427" r:id="rId86"/>
    <p:sldId id="428" r:id="rId87"/>
    <p:sldId id="430" r:id="rId88"/>
    <p:sldId id="429" r:id="rId89"/>
  </p:sldIdLst>
  <p:sldSz cx="9906000" cy="6858000" type="A4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7838" indent="-20638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57263" indent="-42863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36688" indent="-65088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914525" indent="-85725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5"/>
    <a:srgbClr val="FF0000"/>
    <a:srgbClr val="A50021"/>
    <a:srgbClr val="CC00CC"/>
    <a:srgbClr val="CC6600"/>
    <a:srgbClr val="008000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4354" autoAdjust="0"/>
  </p:normalViewPr>
  <p:slideViewPr>
    <p:cSldViewPr>
      <p:cViewPr varScale="1">
        <p:scale>
          <a:sx n="86" d="100"/>
          <a:sy n="86" d="100"/>
        </p:scale>
        <p:origin x="2130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5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Master" Target="slideMasters/slideMaster63.xml"/><Relationship Id="rId68" Type="http://schemas.openxmlformats.org/officeDocument/2006/relationships/slideMaster" Target="slideMasters/slideMaster68.xml"/><Relationship Id="rId84" Type="http://schemas.openxmlformats.org/officeDocument/2006/relationships/slide" Target="slides/slide16.xml"/><Relationship Id="rId89" Type="http://schemas.openxmlformats.org/officeDocument/2006/relationships/slide" Target="slides/slide21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Master" Target="slideMasters/slideMaster53.xml"/><Relationship Id="rId58" Type="http://schemas.openxmlformats.org/officeDocument/2006/relationships/slideMaster" Target="slideMasters/slideMaster58.xml"/><Relationship Id="rId74" Type="http://schemas.openxmlformats.org/officeDocument/2006/relationships/slide" Target="slides/slide6.xml"/><Relationship Id="rId79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64" Type="http://schemas.openxmlformats.org/officeDocument/2006/relationships/slideMaster" Target="slideMasters/slideMaster64.xml"/><Relationship Id="rId69" Type="http://schemas.openxmlformats.org/officeDocument/2006/relationships/slide" Target="slides/slide1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4.xml"/><Relationship Id="rId80" Type="http://schemas.openxmlformats.org/officeDocument/2006/relationships/slide" Target="slides/slide12.xml"/><Relationship Id="rId85" Type="http://schemas.openxmlformats.org/officeDocument/2006/relationships/slide" Target="slides/slide17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Master" Target="slideMasters/slideMaster59.xml"/><Relationship Id="rId67" Type="http://schemas.openxmlformats.org/officeDocument/2006/relationships/slideMaster" Target="slideMasters/slideMaster67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Master" Target="slideMasters/slideMaster54.xml"/><Relationship Id="rId62" Type="http://schemas.openxmlformats.org/officeDocument/2006/relationships/slideMaster" Target="slideMasters/slideMaster62.xml"/><Relationship Id="rId70" Type="http://schemas.openxmlformats.org/officeDocument/2006/relationships/slide" Target="slides/slide2.xml"/><Relationship Id="rId75" Type="http://schemas.openxmlformats.org/officeDocument/2006/relationships/slide" Target="slides/slide7.xml"/><Relationship Id="rId83" Type="http://schemas.openxmlformats.org/officeDocument/2006/relationships/slide" Target="slides/slide15.xml"/><Relationship Id="rId88" Type="http://schemas.openxmlformats.org/officeDocument/2006/relationships/slide" Target="slides/slide20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Master" Target="slideMasters/slideMaster57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Master" Target="slideMasters/slideMaster60.xml"/><Relationship Id="rId65" Type="http://schemas.openxmlformats.org/officeDocument/2006/relationships/slideMaster" Target="slideMasters/slideMaster65.xml"/><Relationship Id="rId73" Type="http://schemas.openxmlformats.org/officeDocument/2006/relationships/slide" Target="slides/slide5.xml"/><Relationship Id="rId78" Type="http://schemas.openxmlformats.org/officeDocument/2006/relationships/slide" Target="slides/slide10.xml"/><Relationship Id="rId81" Type="http://schemas.openxmlformats.org/officeDocument/2006/relationships/slide" Target="slides/slide13.xml"/><Relationship Id="rId86" Type="http://schemas.openxmlformats.org/officeDocument/2006/relationships/slide" Target="slides/slide18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76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.xml"/><Relationship Id="rId9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66" Type="http://schemas.openxmlformats.org/officeDocument/2006/relationships/slideMaster" Target="slideMasters/slideMaster66.xml"/><Relationship Id="rId87" Type="http://schemas.openxmlformats.org/officeDocument/2006/relationships/slide" Target="slides/slide19.xml"/><Relationship Id="rId61" Type="http://schemas.openxmlformats.org/officeDocument/2006/relationships/slideMaster" Target="slideMasters/slideMaster61.xml"/><Relationship Id="rId82" Type="http://schemas.openxmlformats.org/officeDocument/2006/relationships/slide" Target="slides/slide14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56" Type="http://schemas.openxmlformats.org/officeDocument/2006/relationships/slideMaster" Target="slideMasters/slideMaster56.xml"/><Relationship Id="rId77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fld id="{FBDE97D9-E04D-44A2-8289-58560F04B80B}" type="datetime1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fld id="{FCC99AB0-5E52-44A6-8376-76322A047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75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fld id="{DF9F48BB-330B-4D60-8FCB-4498E39EE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8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 pitchFamily="-109" charset="-128"/>
      </a:defRPr>
    </a:lvl1pPr>
    <a:lvl2pPr marL="47783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2pPr>
    <a:lvl3pPr marL="95726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3pPr>
    <a:lvl4pPr marL="14366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4pPr>
    <a:lvl5pPr marL="191452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5pPr>
    <a:lvl6pPr marL="2394590" algn="l" defTabSz="478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507" algn="l" defTabSz="478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426" algn="l" defTabSz="478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344" algn="l" defTabSz="478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F48BB-330B-4D60-8FCB-4498E39EE0D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5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F48BB-330B-4D60-8FCB-4498E39EE0D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F48BB-330B-4D60-8FCB-4498E39EE0D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65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F48BB-330B-4D60-8FCB-4498E39EE0D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F48BB-330B-4D60-8FCB-4498E39EE0D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6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F48BB-330B-4D60-8FCB-4498E39EE0D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79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F48BB-330B-4D60-8FCB-4498E39EE0D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5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064F3D3D-6080-4037-904E-10E784304F8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7350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FE6F4E37-D418-4107-AB6A-866DE71CEBA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451168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A3358-07B8-4EAF-924E-C11DE6604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134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8409B-3A79-4FDB-996D-C4329F072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4911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D3151-3F6D-49DC-AA0C-40BA35A98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4189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ADEBF-CA4F-4EF2-AE33-78D4D3FC2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3500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6302-8ED8-4F3B-8E74-04966AD60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36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6385E-FD44-482D-B61B-0DB1E50AF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5452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5F645-313A-43C0-B851-688FC0172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7185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4B2B1-D649-40CD-A046-49AE499C3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43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B62AB-92D4-473C-9BE2-4304CB09D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3753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8B36-E296-4BAE-8ED7-A5BFD5D1E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5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487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FCB07-4CD9-4CE5-B893-3C1012446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131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43CA7-A5E5-4C16-B2A0-8C1569E99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3274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017BC-8478-4F49-92EF-00F710C60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756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97ABB-21FF-4929-BE78-B821E291D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6110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EC501-88C8-4A1B-ABFE-F13AB532D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975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3E49-F9BA-4ABD-B8A6-F5EA77325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1188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BEC8D-DD75-44F3-8DDD-7FFE527E4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4191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20DE9-37DD-4319-AB65-A762927BC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976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A8E89-1FDF-4090-95D1-43E8E1E70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859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07C88-1B2D-46B7-8BB8-12BE20678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2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417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AE8F4-8199-43AD-9ECB-0774FB9D4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415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4998-9B04-41FF-A673-84B78DBEB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536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E21DD-28FD-4EA6-97CC-FE7E01E2B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597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17456-4F7B-43BA-A525-DDC069828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789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48DCB-20ED-4FD5-BCF3-A88CAC318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8220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9D7A0-2383-45BC-947E-2A9F60DC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576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86198-8A35-4ADB-A18A-4223E1D0D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4656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A0BD9-D5A9-4638-84B7-DB8CC208C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389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1C4-E9F0-4622-8EDE-87BF2D70E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714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620C3-C1E6-45C0-AD61-ACA2DCC10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34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7985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C5F97-1330-4B6B-BCBC-878BF03A3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950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95CB9-2E9B-4802-A1B5-4A63AF878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648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12639-3956-4432-80AB-FD5E5101B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506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A59D7-5F74-469F-A812-93F2D469E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4508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4BDAF-A778-403B-8594-1B6E75070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007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BCC0E-15E8-4D64-941D-F6948BEF0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1405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B111E-5B48-4EB2-AE48-7138D20CB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1435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FD41B-B494-4372-8960-0517A385B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201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D8EC6-C204-4260-AA20-B18840E25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3966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04C50-216A-40CB-BE0D-8EC7E679D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1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557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EA4C2-25BE-462F-81B2-BADF0D728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791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12822-4685-4D83-8E8A-8097426D0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7543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11D0-C01E-41CC-916B-AA490281E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859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8EAD8-F151-4AE4-8DB2-10E8EB211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5502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8A844-28D0-4514-88FA-46829CF64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3498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D3B26-E547-4586-A362-08E0DA926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1902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4FE09-4612-455B-8D1D-244175909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967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994A3-A494-4D6C-AEDF-BB7770F56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7140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9200A-3C27-429E-9A17-4A8117938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076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64872-6752-4FED-97CF-04D498500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49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3368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467C9-EF64-4B14-99EA-013A429EB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6520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385BD-059E-4632-B81C-2B8325592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1609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D540E-1329-46E9-BEA2-152D6BAC9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795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32E97-647A-41C9-A4B4-CA1696C1C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217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03C42-068D-4D5B-8471-86B0FC11F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407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A2FD7-26C6-479A-9BC0-56BBD2762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2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05278-7DFF-4881-B2A0-7845CF8E4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005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205FF-A412-4973-BEF4-657A743A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877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8018C-1E67-4532-9F98-30E63B948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0324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0088D-3CCB-4EE6-A264-B929713FB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75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9292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9A3E1-B45F-4B06-BCEE-EEF5CD439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8788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0D30A-99DB-4F46-B8DE-34D3EAB78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159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6658-5EB2-41DD-BEEC-BB2E2382C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6277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6F0D6-87B5-434A-9DA5-21E01E9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643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A558D-494F-4FE6-BB83-50F78108F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194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0CC6D-1A34-4728-9E0D-66AFA104A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1280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16773-3718-4AD9-8553-095CE1918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384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0C326-E8CE-4B9A-8310-9FA3BC4D3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358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CD481-6A0E-417B-BAAA-1A50C42AF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314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8A353-454A-492B-A341-9F45C57FC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17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664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BC596-68E2-46B5-8E27-DA49BF170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033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90505-BA35-43FF-91CD-D7E82C47C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297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6A9BC-32A6-4714-96E1-2B0164700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445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DD0B4-0F4C-4332-9E74-724E28A54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4047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38598-92B0-4709-83D6-E07A3E414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8137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3516E-ACAE-42B6-8CE0-8AEB86D84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498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98DD3-BF2C-48A0-ACAD-8930C921E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238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0AA86-1833-4674-B94A-79E38F6F0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3358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A73F6-10DA-4DBC-924B-91F70C0CB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2966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8FF42-9D0D-4F57-AD10-8D4805741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46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579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E1E4C-5254-4D57-A657-A3765C7BB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5696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30220-F7F8-454B-BA77-3FE8846BD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640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15679-0942-43EA-8454-86A65C8DC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551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5E1D7-8717-4FC9-8E60-BBC1D39C7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8954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ED1FC-3809-4F84-B0E1-BDE902FD9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8670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E9BBF-FA66-4886-BA64-DC35FF0F3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9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10E64-EAE8-43A5-8CC4-D15EAF586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3286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1748-B4B0-4CE3-9A60-064C007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423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427E7-B72D-4C5A-82BB-BFD39CAE7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804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66AA3-D7CE-474D-8842-CEF4884D6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11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4408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17891-9CA1-4BA3-8084-357B132B0A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12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FBA28-628C-4626-A348-434FD921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7292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F6492-8B8F-4144-8360-F99B8DB45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09514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9FEFC-2FF6-4A61-9341-4162DCD37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98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352BD-E344-4F05-8C49-B6202BA01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918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F8F7A-653E-4E74-B8F2-4212B1EDB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267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2936-BDAA-4038-84F1-97718387D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58819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598C6-BEB4-4B71-8444-C9B09D2EA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10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5A206-227B-429A-979A-1E80D16F0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2248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3B548-CD01-4630-B0BE-96EBD3ED3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3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BE43D33C-885A-4A18-A1E3-78ED93C8694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87140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2839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B8356-85D9-40C8-BE5F-8B6833318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1661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C0F51-A239-4897-8D1E-1ED31702F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238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BAC10-1DC9-44A3-B699-0AFA3CCB3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55789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A3FD7-2622-43B2-914C-F8550ED97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767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3107F-A857-4355-864F-29848A196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863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BECA2-6E57-4519-A27C-BC6A038FA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2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3F4B7-F874-406A-927C-D1C3EC083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2042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57DB0-D1C0-4378-8BA0-AABBE34F3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705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71C54-30F8-4D2A-95DE-B069FF787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42964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784D0-CEBF-493F-92A5-5D8A16591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64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7322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5009F-5E11-436B-9523-4FEA2649F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99008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4B9B7-CA28-445D-840B-0622DC9DC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3437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C1696-A89D-420D-85F2-4328FD382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4511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6B68B-B69E-42D8-BE12-8EBCAC787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66114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D1A2E-88A6-4940-ABF6-2F7BF4E2A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3837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F0B9E-1501-4469-B7A9-EC11D21F3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2280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41E41-E625-4826-A7AC-E94D43095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85949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0FADE-7B2B-46D1-AF53-93ED9C142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44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5EED5-2D1E-444A-8A84-AB4A3C4D8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35630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1B82B-0E95-4981-9F1A-44F7BB9C5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86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659BF-9575-48BE-B637-8147F2A59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45555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651A8-5E99-4516-AA55-685DBE41A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3753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3A2FC-2ED2-477F-91DF-ABC578DA3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51083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826FC-2888-4EA2-BF82-B42C363AD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2830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00BC6-DE67-4B09-9C2F-D6277934A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477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7619F-9EF0-4D29-AF10-9424E6B13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397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E1C1-BC1C-4B01-8E80-D24FE357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260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09B24-76FA-47BC-B0AB-461248AA5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7653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1DC46-9E8D-48E9-A67E-7D510A126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222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074B9-171E-4214-9281-4D5FA3928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12763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F46DE-6D54-490C-A6CC-D0B4D6F90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23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ACEF2-DA9D-48F9-8093-26090CED2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1375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6C8E4-DB75-444D-BB92-605AB3C74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87414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723CD-4612-4445-BE50-36406BE24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3192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5D100-ABC2-4A9F-87B8-E90595DA9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77509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1C770-7422-41BD-85F6-92E6D2E17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5904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E2BC3-A224-43A0-A026-22824F922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5712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A65A3-0F7D-42CC-9732-619262B0A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7380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77B12-B9DA-4781-BB8B-0538C7432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32314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44A41-77E7-4A5F-8E29-C4E73681C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750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3FC45-473F-4C5A-BEE5-EA3DC1C8A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19977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9843A-A9CE-433E-A4AB-21080D430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73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D1036-09AC-4B3B-9A4A-5DF4A3AEB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73265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01610-A658-4956-9392-C234B726D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88150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566C-FDD7-4241-A18A-11E27A693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1935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CE542-4331-4A6F-8140-4D8FCB452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0213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8104C-B9C7-4F3D-BA48-76DBE0B2C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583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CF34-AA9A-439F-AA74-39BEFB6D2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88031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FBD8-0549-4997-B892-446EF1A99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03706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7783-C3E9-4C4D-9118-9F451B19B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92356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1643D-A50F-48F5-A5F0-9B12225FB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8798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B2B8E-3E97-4DC0-AC18-E8F497073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86776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90489-14C5-4C58-A5AB-70B4FD2C8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63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EB337-70E9-4CC2-82B0-87DFFF5BC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319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D7E8B-3B98-4763-B5C9-4799CEFB6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8323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B3757-4D02-4612-A3EE-5EB76A8A8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99789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ED1C9-0CF8-410F-AFA3-608802A81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0274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2005F-8291-4275-B36C-9CEC5C373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10883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5BB68-72AA-4DEF-B4CE-E6B507D31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55351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168D7-12E9-41B1-926D-818A1CE9C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5631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280D9-028F-413A-9B89-DB2244D41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22430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E0292-710E-4D16-990C-1A904B1C0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49479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FDD13-D648-43A1-BDC3-B1000AB55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07513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DE8B1-1C7B-4D69-92FD-3665EDD8C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9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BE1C7-1462-423C-B437-A7051E8BE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4985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E6056-2B31-4AC6-A3B5-B37492B9D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8681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5B8C5-7532-4787-A57D-712786DF8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2383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2D71C-6AC0-440D-BE39-C96651943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42045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17E7F-3AD1-4B3D-9C5A-9D5606E0EC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02874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4FE2C-A25D-4E31-8991-D0953AFD4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86578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20FF0-2D9A-49CE-AAF4-00A417784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7561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CD0CE-698D-4B9D-9E77-729A7EAA3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3104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49A0C-2AC1-49B4-ACE9-B76D93842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53929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7A145-A744-43A3-9501-98DEBFEDC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17169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0C665-31BD-46BD-AEBD-9F9C85234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16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14610-8A1A-4007-B596-179F1BC2E9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4727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D37A5-EA0B-4C21-9AFA-9396D0474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9932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CADEA-797A-401F-B289-24127EED4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9100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AF1FD-0175-42B5-AE0E-53C4EF5B5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784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5DB22-6424-460F-BF56-370AE7E56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6960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44B84-5059-4E38-B87C-0FB0B6E7C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49164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DCDDB-F425-4B65-817D-FCFB35642083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45135080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35FA3-6F50-4C4B-9BAC-FC8C3C8899EC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7183748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ED863-3040-4EE9-98E8-435AE084AD4B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61395421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066800"/>
            <a:ext cx="4432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1066800"/>
            <a:ext cx="44338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EA5E1-4E75-4008-B1A5-6F4A6B1C0CF1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7503369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21D2-E68A-4708-88F0-5B29B6C28204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819607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EEEBE-FD67-4C66-B0F8-9410A348E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8940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06665-D29E-49A3-BAA5-BAE3A8C58874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01972046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C332A-1CF7-437E-9242-BB72F1548B33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23278205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D2AB9-CD05-48B3-A671-18EEA0EB68AE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97911495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BC34A-969D-461C-B959-A8A4086A3D6F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59878160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3A0E2-A85D-437E-8FE0-1B3B56C2188A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65350400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4738" y="76200"/>
            <a:ext cx="22542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"/>
            <a:ext cx="66119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3B041-9562-4500-B04D-E835A5762D8B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217213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4ACDF-933E-415B-B792-C44F0A739279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1045965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2429F-EBD3-45BB-A233-97899905956D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507349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F593A-6533-4EDB-A894-5EAEE4847908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74684501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066800"/>
            <a:ext cx="4432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1066800"/>
            <a:ext cx="44338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02579-D270-4B9C-BAF3-6786B2907C63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284756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F93E4-DE9A-4191-A286-8DBC7EEFF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39513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9A331-188F-4ABA-B4D4-15AD7AAA1E16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2494632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B33C5-0EA7-4291-873F-BA7133157E48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27541731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65C0F-996C-4BC8-813D-C082519F8B1E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96312061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A1ABF-51C1-4866-8327-286D95AC2933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99246434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746EA-6C93-4D66-9E29-4938413B072A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12242422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83646-5831-4177-940D-EBACAB3775C6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66505722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4738" y="76200"/>
            <a:ext cx="22542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"/>
            <a:ext cx="66119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23216-DDCD-4C9B-941C-C44A28F1213F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91443585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C15A6AA-B3F9-4EC3-BEF0-974FEC37EE6B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672370070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64663A7-A193-418D-827C-D7996F56DFA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153740994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CAE494E-3EA3-4E03-8772-D1B00A01E363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5203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2912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E31E46ED-B952-41DA-BAEB-2BA18DFCDE8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69309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39267-C3D6-4533-9FEB-526B196EE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2813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066800"/>
            <a:ext cx="4432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1066800"/>
            <a:ext cx="44338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0DCBB7A-798F-4401-8228-0FDD2AF5AE0C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141042719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E00D40A-973E-48D8-A9A7-D6CFFD3DF748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733003225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589A6A0-6A26-4724-9CF6-7CA4575FAC30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874071246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CC5266E-802E-4D89-8FA9-FD1B98BB3B1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10345120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AF52902-97E4-4819-8356-F9D5656088FF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083721105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E5426E2-4843-4918-A256-01BEBDD23564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064751550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44DDAD4-6693-423B-9559-F5FC87A34895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122602340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4738" y="76200"/>
            <a:ext cx="22542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"/>
            <a:ext cx="66119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34C7293-A78E-4FBF-8495-AC2AB750684B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986351817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00FBE4E-1262-4141-BFA8-8C42A86EA0D1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694544166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C757ECE-3BA5-4A76-BC0B-36C9A75C585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06595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3D0F3-4F61-47D8-B99B-2BCFCDD32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78293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6F1DAC4-BDC5-4574-A61B-AA9B560C7923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647398025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066800"/>
            <a:ext cx="4432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1066800"/>
            <a:ext cx="44338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886E947-2260-413C-9999-9C3CD71E057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488048308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98124AB-5D8C-430D-BD0A-250116448600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997448670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71652DF-3E14-4922-A3B9-19340906196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801953888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466F2F0-5474-4F7E-989D-B03A8C796FE3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137165801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42AFE40-4AE6-4ED2-A82A-F5AA02B69AF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208747022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C41475B-A35C-4FED-91C4-3B81E8D33955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25112040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108FE8A-1800-44C4-AE3D-F7F433E15881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419459670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4738" y="76200"/>
            <a:ext cx="22542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"/>
            <a:ext cx="66119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2956C55-B553-4528-B118-55CBA19F8E1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525170561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3677295-3390-468D-95D4-5922DB90E858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400679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C1734-E476-433C-853F-3C1F799E5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66386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E0212A9-AB03-4960-AB32-0DC30594EEF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318912593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9C98B86-BB49-4655-9490-DF1A7246FAA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096974956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066800"/>
            <a:ext cx="4432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1066800"/>
            <a:ext cx="44338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ACE3704-92CA-432E-95FA-57DB98F681D8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950101171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FCC461A-6E43-4B35-8A59-17764CAA1A2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27698164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E6EFF31-DEEE-4A12-89E1-56BFDEF37DA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747261622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01E95D7-C17F-4D46-ACD0-14D05F45D75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057971400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F7FCC1C-AD9C-447F-87B4-ED721B5D79C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320204391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51C7EBD-8B80-4EE8-B0EF-CD842E7A3337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344678634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DCB1860-8C14-4548-B840-78FF09B8626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371020271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4738" y="76200"/>
            <a:ext cx="22542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"/>
            <a:ext cx="66119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6F06530-1FD5-4996-94BE-8BB085AAC8A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9840939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44CA-D61B-428C-A289-972C97D6B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60685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1CA75-1A43-4B74-8CDF-BF692E7A9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2594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4B2AA-8A3C-460C-A7C1-369F97563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57068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35A1B-CE31-4555-8AC2-29BA3DCF4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5233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6FCCD-1918-4C80-A601-CCE7A6964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68794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E59F-32BE-4D71-82F0-8BC516E91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0202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98E23-2869-4C9D-95E3-2F6EFB3D3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73296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8AE92-56C7-4FC2-AB42-A4B86AEA7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3858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49A14-9277-4FC5-99F4-F4A65210A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2398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FF9D4-F1D7-4958-93D2-9B0749151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1343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477EB-91D0-49F9-9858-D093E4BF7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814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6294F-694E-4F7D-AC65-48B25BA40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91176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BFF74-087B-44C9-806F-104CEFCB6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3120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4BBE3-153A-4379-AA8C-AF9B1D8AC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20158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D3EE9-3647-43B8-B066-CBA79BCCB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68591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C2FE1-673C-485A-821F-69A69EAB9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83696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9151C-380F-4839-A8BA-1ED5DFEE3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24796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CF72A-93DC-4B89-B39E-3060B5C000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62523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1B15-11EC-4E0F-BA48-867390F46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37729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21ABB-EBAF-4221-A383-0DF206761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91438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40C28-A600-4CEA-B002-42E683097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9502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A8163-F3F3-4FFB-B329-86489B933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261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C6BAF-D287-4C6D-B236-A3B0F0B9A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51673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E342F-F40B-492F-B6A4-53193DB97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3193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C41E6-D336-4650-9F15-E019F816A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45409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F7936-A925-41FB-80DC-ED4BD624A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5100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08422-4248-4590-8756-BD8E0DAC6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72756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169BD-6DE3-4AF0-AB89-C345AB313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40663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8A2E5-8DB1-4B77-8AD2-A91BD28DC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9492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16C3-30A4-46D2-9CA6-53C6F0BB5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3844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636BA-B611-4B93-A880-897EE4E718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9713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C4519-6EB0-4F79-93A7-5CDD67E71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1116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9DE80-E385-4428-9B9E-09FB222E0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25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FDFD7-D3E6-4261-92BC-FA7897046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2579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6CDCB-DDDE-4AAD-9939-AF3DA6A8C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8846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47C3E-C026-444A-811D-82478D092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51717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B9F86-248E-471E-9B94-2DB8FF1BA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1424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7998D7FF-4AE0-4EB7-91D6-D0413289DE8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9419714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4205EA48-6867-447D-9F91-2010F2425EA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4940133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254DE267-D9F3-468B-8326-529714E8864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194012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5D13377D-2062-4065-BDB4-17DCD77FCF5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4697498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12909A0A-F338-4EF0-8C92-92F0151FEF2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6123608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E624F2B4-EB01-4B32-9E97-633E06CA62D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0474220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0F7FE08F-7D44-410D-8319-B81BDDBB4BA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7350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B4002-7334-4486-98EB-1F90A6660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48237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A9001BDE-7D62-4024-B5B8-92BB8547156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79786764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92972CE6-5A60-4D5C-8C51-1BAD9C0C422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43547007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4C602833-2729-402F-99F3-284245D008E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5289250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0AF2C3F0-8BE8-404A-A575-49C489AFF3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11491480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382FA-3813-40E6-A7C7-BC83E463C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2361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9662B-9706-41F9-9C23-094B2FEB6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51769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21EC0-3E21-4591-AD50-385E612DB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91760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7D4A9-F7D7-4EE8-B14F-5907DAF0C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10252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9D9CB-0CEE-45CF-B6B7-B4F458EB9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6486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ABC0D-06B6-42B3-9B51-8E2B33612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99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73836-31EB-457A-B1C2-EBCACC9CA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21238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A12C9-F74C-4400-9CED-EEAABD519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3380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5F9C0-2EA7-4EC4-98CD-671B15E6D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74116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3D162-A3B7-41DD-BD5B-CA2578CB5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27557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71CC8-0E6B-4B00-A37E-16FAF9153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75894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8CE1E-84A4-4619-A4E1-EAFD709AD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5201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27D33-2218-401D-A1B6-B39901AE7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2849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E54F5-320D-4A3C-B1E2-576719BEC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69989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3887A-0565-4546-8B7F-22C42F9EC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2758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EB5DA-3C3B-43F3-BBBA-8FC3C6C35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2716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E7884-A05A-4DD1-91F3-95B516A25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15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9327A-165D-4255-9FC3-F77DC8B36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31752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01375-B2BE-42C6-80B6-16055320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54694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AF603-34CD-472A-BF12-E49B480096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15782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F5A54-7BB6-44A1-B60A-1FB88ADF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4184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BF6CA-FA37-4EA4-8EAD-F085A88E3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9503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A9CDC-204D-461F-B304-856F34DFC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91928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20967-69A0-4E90-B3FC-3CC037772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74608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BAC94-5F5D-4136-A62A-130479C8B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5870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42D86-D10C-481B-8A0C-043BB20F3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5609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E8830-84AE-4345-8314-3CA8018FE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2267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578BE-A65E-476A-AC50-DCC48E168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2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5DED5C67-3E2C-4D68-B230-45C7BD1B105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097805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3C717-6FEA-48E5-AC60-A7D21EF2F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540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FD1D4-FF83-488C-8571-B364AFA6B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873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E47B4-26F1-4AEA-8DC0-9F3267AC4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5858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7C3FC-2BC0-4F00-8287-9764C7632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61850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B485E-A328-47CE-A6BE-55676C914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8351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445D6-125E-4471-80D5-D02A3391A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9214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315E6-5A99-4617-97F4-F6611AC10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6588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2BBFD-5585-4E63-821C-DC7366DD5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4109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143FB-217B-48D2-8992-63047EBF9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122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08129-BCEA-46EC-B752-A6D7438CD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7289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92BA3-B0EE-41A0-B997-8E12A3F4F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023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8CB7E-20E6-4DB3-8333-9A332C4CA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1748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9CD3A-DE63-4EB1-8814-4B7F6649F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6009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DE2FB-106E-46ED-8007-B1FAF6E81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75604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A47F5-4F97-4AC1-B96C-3EBECF5DC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8720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93B5B-F353-49FB-8CE2-7F50CFA1E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39759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47C6-0AFC-4B29-BA1D-7DCECFB80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15500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E94A5-227E-4034-B523-A4C1D9603B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48310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60D4E-4DB5-40B3-BC09-EA496D3A2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5164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6710-1650-4C20-8E00-2CE4D761C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7529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0AE69-A6D4-4060-B902-72C20E391D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34797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96B9-3B30-4853-BDB0-BEBBE8DF8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70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A4A5F-3F38-4662-86DC-08B5BBE57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63033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89C87-243B-4CFF-8E56-60B4742B6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84835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4FC2B-B542-42C8-ADED-0270812FF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2635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66504-02D2-4B77-9F2F-37DC6C001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94850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1E9C8-BC38-47AE-9B26-84A0C3B93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09821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47AC0-6ACE-4240-A8F7-45B3E9538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67367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A57F-78B5-4927-9E10-1EE4DB715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44546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24914-2A20-4C91-9533-60C7D068C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2565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7B3B4-E16E-4090-9E90-5EF63C3E2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77580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A30CD-3EA5-47D3-BE73-1A9DC58E9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3542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A7730-BDF0-48BB-A2A8-1299B3A14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12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AB702-0EF8-49A6-B3F6-879892960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0864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B800B-151E-4638-9BCD-234F1442B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43071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54A0-EF77-4B71-B346-EE8E52626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1923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FBC47-6A9E-4275-A232-C8FE93FC6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54527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26E7-9D38-45E3-A9F9-370F16144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0521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BEF88-A2B6-434E-AF63-0FFBC62CED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66575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9AF70-4F64-41D0-A9A1-E7F5A7062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90650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0A7ED-877F-4469-8A1B-EC55A3527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7431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9BBC-1F24-4777-9E07-3DFD20C6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37777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84389-3EC8-47D6-9761-E6553273F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50145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3F0A9-009F-4F24-A97C-4E83BFDC0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940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9620F-8688-41EE-98FF-FC62B6672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71421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F5575-C870-4F6F-8FBA-0F21D713C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8085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E9F8B-671F-48EA-96F7-87F4DC46C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811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2E1F1-C907-4B68-B814-B2B04B304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39348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EBF09-AE57-4382-8933-EB17EF5D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01554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D8D27-B2C2-4700-B85A-D07C5B79E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9596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D64F9-62AA-488F-8107-932204A56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61088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4E556-D599-4DDA-9D25-A1F5F9EDF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4859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5A2FB-4E2E-4AE5-A7D3-AD2667384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21883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A5382-8783-492F-9139-0C472B1F0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1336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267DD-81DC-41CA-96D9-891EEDA2A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085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D92D9-C39A-49BF-98D2-132C849C0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89043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93348-A4DA-44CF-9CFB-EF8321876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49034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59757-8E41-4F7D-A62C-7FFDDCCFA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3168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AFCD5-E82C-417F-9095-BE17FE6D9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76820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968CB-3AC7-41A4-A4FF-658FA0D1D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18832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6B6EB-DE65-4B45-8403-974DFB77A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35303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B1A08-C74E-4D57-A689-8BE40820E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5218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FD44D-5218-4A2A-B280-22D8A278A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34312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451CC-420F-4176-9560-727987244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47736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BEFAB-31F9-44EF-AEE4-40808C79C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4618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76D6E-5578-4544-AB00-5149333BF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563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5BD35-FD5D-4E3D-AF4B-9668F5F84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7887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DB7B7-861A-40D5-A579-DDBCA30D8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5909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8768A-C6F4-4FB4-8223-6EB908DD1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98100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4066C-C89F-412F-8C58-81D1C1529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316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8FCA2-A5AB-4337-9AD4-22C624978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5208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F109D-A1FD-4D1D-B151-9744A732E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69423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93F0D-4E33-44A8-8D21-9828E314D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88870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A5D1A-7792-4395-AC5E-E843EDDB3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1350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D7EAB-6276-4ED0-BE14-E67676DB8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94293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D03A1-72C2-4CB7-8EE5-846C609FB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43501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85135-5793-4CE9-8199-AD0253CF6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20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56EE7-2869-4621-B195-A15876A35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459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546D5-B354-4AA5-9A6E-4AE8127EC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1424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6F632-D58E-4471-88CB-DD131C3B0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15933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7C2FF-0838-41B4-AF37-31F2636CB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70986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831B1-A780-42F4-B942-8E7DB3DC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1092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D069D-9AF8-4E95-8410-4AF39C45E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7568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B9036-DA70-4BE3-960D-7143EDC10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0025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A0C8C-506E-40B1-8011-069050852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1460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B97A5-9EFB-4D3F-B8AA-D4C89AF7A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2776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1D903-DFBC-4A34-9BFC-157B22E4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46834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C0BF0-D8FB-49B7-BA6F-07F8965C3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251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088C7-7EEC-4134-BE53-D5A942D76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79108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0794E-5D62-4C02-80E1-CCE5E3A13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4287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46442-7902-4A4B-A48A-8767114CB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50273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2BA1A-8583-4308-A18B-5F811394C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4672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B9084-2915-4D45-9DE4-CED28FA79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0098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93FB6-EA93-4803-AABA-93BF53502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12614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5E0E2-83F7-484E-9A55-DA90B1A39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66378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3B2F5-6164-48B5-9E15-B0E9BE42A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6605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4877F-C977-4AAC-A2F3-F7D68FD18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07168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8C354-6156-4F86-ACF6-D0EDFAA2C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924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42EB3-0D72-456C-92BC-72A317410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023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581CE-1CAC-427E-9B78-06E44CD73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79433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7C417-3E99-485E-8608-92F9B0DD7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0297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DD71A-72A6-4C03-A0E2-04E71030B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4457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3CC31-B3E7-434B-AE1A-A03FF9525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5841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B2B3-4E34-4857-8EE5-698690DF5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70624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AEC59-7B16-4657-9473-DF9C65F9B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93185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E00FE-D7BA-4AFB-87C8-A3F649E9E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7861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CF2DA-4E96-4245-972B-BEDCFF29A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7212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EF76-3EAB-4DBA-BBCD-82F09CF4D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28603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87983-F8FC-4C58-AF92-A40279D20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7982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43DB0-B1D9-46A6-99E5-DAB571D52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0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1917AA30-45ED-405A-9026-5EBF12553E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85056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61214-CFCF-468A-9746-FA92FF78C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5643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3C17D-A2CC-4C4F-9C1E-BD5B1F0FE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68112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34DF-58B9-4D0C-92A9-616D91034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5743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03054-AE47-4ADC-99CA-C562481B7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7215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EEB07-69BF-4A0E-A7D0-D3DFD6DDF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84183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51D4E-35A2-4B41-B1A7-19A30588A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50498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727D3-E051-454B-BF35-C7F058EE0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81244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B051-D2FA-490B-968B-44046F44F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32318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A9A83-B50D-42B0-B7A6-8DB3B3C42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9878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69A87-9A6E-4F2F-985D-F9952ACCB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9494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788AD-1FF4-4DBA-B7E7-C125DAEB6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19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0F7AB-3364-437E-9316-6FD07225F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93501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45115-C8FB-40B5-8F88-F8D449E5D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9556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8C016-E1E9-4365-90A5-D47C3031B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7631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2EE6C-C296-4988-98B4-879767A18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90732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BFF58-1EC5-4913-ACAB-7B48D9DC3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49378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0A609-17B0-47B2-9ED9-A3CB61FE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8703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8754-B34C-4354-AD3F-56BE66783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33273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AE330-7929-4FA0-BCF5-4569CA425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0658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4C037-DDDD-4296-A51C-660353C13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52179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6327B-515E-4F3D-B8DC-B71EE0AFD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8876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B70E3-DD9F-4A5C-BE69-68BDDC817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86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2B2EB-16AA-4CA5-B314-069B6D08C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46144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7BEF3-FDB4-4BA4-9136-C5404543E1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23012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D0CE0-9D9D-49B7-B017-0B6A6FE44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0523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207D0-93EC-4C92-9B3E-D9BA936D1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33804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B6265-8B67-4A85-A3A3-9531AB3D9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25163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FAA3F-6D02-4BB6-8A08-EAF6DF9F7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02408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2F2E-F50A-4FC4-9E2F-E98EA7F5F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72959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A8504-BF29-42DB-A398-4BBDECE41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67541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738DB-FB31-43FE-A70A-8E4AF5AD5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0145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FDE32-11A6-4355-A347-45DB44F53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50889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7C8F7-66F5-4B99-9499-3173583B3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49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F1B03-2D7F-4E6B-80A0-E2D491BAC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26999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3449E-4DAF-4EEE-9558-E37453F53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1614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2C55C-98EC-4250-902B-9FA960DFE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0859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9DFD8-EB23-4341-8426-39760A767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81874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E7B1C-089A-40A7-AEC3-D43646F9E7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81065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094E-2229-4ACA-A559-6884BB0FC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6273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C8F13-6422-452A-B57C-F5492D5E5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7408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B62B5-95C8-45A5-B677-AF39FA966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54366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24ED1-8DED-4D9C-B21E-1684F5F830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21715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2172F-40F0-4EE1-BB38-E91B2C482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81472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CEB7D-3671-427C-9B19-A70DC32C4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491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5A338-0FFB-42E7-878C-8E9C4AFBA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48095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3C6F8-320F-429C-873D-EE91BF4E7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34281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C9F6E-2513-4CC4-93FC-C7C4026D0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4985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74D9B-819D-494E-B1D9-CB9D3DFF9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0754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F7F5D-934C-47B6-8C91-ED191C25D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7297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F5291-0394-441C-95F0-8681D6EBE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2018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AEA77-5753-4D63-8E5A-B87A798B02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0360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19C82-EDEF-4BAB-A0FA-21E35CDCF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03413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C0AA7-7C83-46F0-B8B3-3F8A09655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7344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313B9-824F-49D7-ABB1-0D55DAD4C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0293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87119-2B8E-41FA-91DC-8F95C0A11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240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DA50E-A7F9-4D67-B8EA-B8FD7BADC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30618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C4977-D6C8-46C9-88ED-CAA580ABF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954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817A0-B75F-4A5F-A3AC-941E4A506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4176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0A4DD-C5FD-41B4-A702-1CF9B3B73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67519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1A158-15D3-4284-8B56-A84768211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8970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05C35-6917-4D2D-91D9-4C28B338A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80865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434FB-E499-4C2D-849C-06F24614D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5251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9FF8B-17E7-494C-9AE4-89DEEC55A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8737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B3AAD-DD1D-4205-906F-1230E863DD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72041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34571-430C-48C5-B129-F102E490D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6958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9BCDE-1B18-41C3-9ED2-25014C8E84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646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A9F91-8E45-4EA3-A327-E63F73C155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16715"/>
      </p:ext>
    </p:extLst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85C04-9A52-467E-83B2-629E9DE4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6971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A39F0-A521-42D4-A095-9AF4036C54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50433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BC14-3832-469B-8B32-5A341756C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6097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A83B-F34A-41E9-8B18-7831A9781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35953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7EEC9-50A8-4F20-BA01-4C7B1DD11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0853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E3192-046F-449A-88B1-8CAB09AEC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04393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F77B4-66DF-4A0D-9D34-6C2AF0B68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8714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3065C-C849-45F9-A324-E7B3D180C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24415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CE871-7F38-4F49-9B5A-A217CA287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46458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83663-3284-4E92-A9CF-BDA4B6AEE4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370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65C5D-56EC-4A97-BB53-BCA0ECAC7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74736"/>
      </p:ext>
    </p:extLst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C54BE-9967-4678-A3DD-3539EC053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8706"/>
      </p:ext>
    </p:extLst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1501D-88C3-452C-9509-3BA0771A2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56920"/>
      </p:ext>
    </p:extLst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8CC35-7E3B-4AE5-AB7C-05C4CFA64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13078"/>
      </p:ext>
    </p:extLst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5B74F-67DF-480F-9D3E-4017E8E87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8731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5A27F-C175-47B0-BCBA-94E15C29F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7945"/>
      </p:ext>
    </p:extLst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AF59B-8D90-4763-B749-FF8BFFBCD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77282"/>
      </p:ext>
    </p:extLst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E3A7E-B4F7-444E-86E1-87785552E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08452"/>
      </p:ext>
    </p:extLst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FF38-23EA-448D-B794-D24BC5369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0024"/>
      </p:ext>
    </p:extLst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95D3F-A2B7-4DC9-AD01-0C898CCBD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81187"/>
      </p:ext>
    </p:extLst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8F3C8-5245-4B2A-8011-C5F2AAE46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17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66E84-4EA3-428C-901A-A405EC823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91956"/>
      </p:ext>
    </p:extLst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EA022-4D17-4770-B82D-09519A8C3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7591"/>
      </p:ext>
    </p:extLst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5FE60-145D-4A95-B98D-756201312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3330"/>
      </p:ext>
    </p:extLst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94AE1-AA77-4C7D-8ABC-656F39731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83270"/>
      </p:ext>
    </p:extLst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BBC78-9144-4783-BDB2-EF76A33A7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94822"/>
      </p:ext>
    </p:extLst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C12B5-A5B7-4D32-8E6B-E7AB5E6CF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6964"/>
      </p:ext>
    </p:extLst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7BF31-F89F-4903-92DD-1D641494F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1019"/>
      </p:ext>
    </p:extLst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69E30-5370-46B9-9E9E-D1B9AC968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50143"/>
      </p:ext>
    </p:extLst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8CE3F-A3EA-4DA0-8AEC-4298A3B7FB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4673"/>
      </p:ext>
    </p:extLst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CB5A0-524A-4ACD-A650-A2B930ADC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314"/>
      </p:ext>
    </p:extLst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35257-A1CD-415C-AF9F-01E4A661F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12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A38A7-96F6-4091-99AE-AF0E35097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3245"/>
      </p:ext>
    </p:extLst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859F7-E0A5-4741-8719-A9A0424F4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22837"/>
      </p:ext>
    </p:extLst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C9E55-634A-4AF1-A21B-15C7A75A0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1053"/>
      </p:ext>
    </p:extLst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E7AB-8F08-4884-866B-061DCC736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29774"/>
      </p:ext>
    </p:extLst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6DEF2-685E-40F8-94DD-D21B09C2C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71819"/>
      </p:ext>
    </p:extLst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567D2-1F8B-4301-A6D6-570A017F5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93948"/>
      </p:ext>
    </p:extLst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8C708-3FD5-4618-A257-308F53C33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01486"/>
      </p:ext>
    </p:extLst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8674D-63B4-4953-99B9-B0883F6975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55600"/>
      </p:ext>
    </p:extLst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E1D2C-CF24-46E1-96FB-775AA5DB6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0055"/>
      </p:ext>
    </p:extLst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D732E-4D27-472C-87BC-421DD9869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45230"/>
      </p:ext>
    </p:extLst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AF2E9-8BF6-4C8C-95D8-3565E9919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ECE24C2A-7F18-4D0A-9FEB-7B86DF69888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89848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36F17-F1F0-4FFF-A217-C7330D480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23054"/>
      </p:ext>
    </p:extLst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00A69-E3E7-47E0-B493-98545F6EB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10593"/>
      </p:ext>
    </p:extLst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D7C4F-B14C-4042-A44B-7E3009A63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15643"/>
      </p:ext>
    </p:extLst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9BFF5-877A-428D-BE26-4B560450D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32278"/>
      </p:ext>
    </p:extLst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824BE-A34C-4235-BA13-A4E2B10C3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34316"/>
      </p:ext>
    </p:extLst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7A340-B718-47C3-A779-7E5684D89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9869"/>
      </p:ext>
    </p:extLst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64911-8F38-484D-B3D4-29567E288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88304"/>
      </p:ext>
    </p:extLst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8AB5E-BB59-4D04-A981-DBA0D71EC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38195"/>
      </p:ext>
    </p:extLst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7F188-B29B-4C8F-A981-44FF6C300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16272"/>
      </p:ext>
    </p:extLst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299D9-2FD6-4019-832C-1128042EE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44858"/>
      </p:ext>
    </p:extLst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41262-0CA3-4D9F-A20D-D9D9E4B8C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892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7980-30F1-43CC-9FC9-C88432D580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4757"/>
      </p:ext>
    </p:extLst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7C7EA-FEC6-4442-BAE7-616EAF862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87944"/>
      </p:ext>
    </p:extLst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94112-2E0B-43E2-BBE4-5891EB625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7301"/>
      </p:ext>
    </p:extLst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73682-317F-49EB-91FB-D54F98FB8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33238"/>
      </p:ext>
    </p:extLst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2273E-B17F-40A3-9082-66A7F79A7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4092"/>
      </p:ext>
    </p:extLst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59054-C8F0-4905-B077-B7EC27100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2696"/>
      </p:ext>
    </p:extLst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A89CA-9D18-4947-A42F-1070F7413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0935"/>
      </p:ext>
    </p:extLst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ED8E6-172C-421C-9B23-F2979F0BD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50962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60357-35FC-473B-9C60-DF76266DA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1461"/>
      </p:ext>
    </p:extLst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4719D-7781-4E11-B0B4-D08CA51CD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15544"/>
      </p:ext>
    </p:extLst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4D121-0068-4840-AC37-423DE461F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6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07EBF-FD9A-4C04-91D4-7A2157253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90583"/>
      </p:ext>
    </p:extLst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AB7E0-184F-4C8E-A839-F55380231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70408"/>
      </p:ext>
    </p:extLst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C21C1-4D1C-4DA5-B0A5-86EA43778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61712"/>
      </p:ext>
    </p:extLst>
  </p:cSld>
  <p:clrMapOvr>
    <a:masterClrMapping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3A02-9357-4BEC-A2B6-A2F2A2FCB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96152"/>
      </p:ext>
    </p:extLst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BC694-0BAF-44F3-AAC1-F554D2086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01989"/>
      </p:ext>
    </p:extLst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C70A9-8EDD-4F85-84F8-316C7587C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2001"/>
      </p:ext>
    </p:extLst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CD633-429B-456A-958A-6F6B1656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1888"/>
      </p:ext>
    </p:extLst>
  </p:cSld>
  <p:clrMapOvr>
    <a:masterClrMapping/>
  </p:clrMapOvr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92E18-F2E1-4F9B-92D2-9E4DAA043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223"/>
      </p:ext>
    </p:extLst>
  </p:cSld>
  <p:clrMapOvr>
    <a:masterClrMapping/>
  </p:clrMapOvr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C4F72-4692-4240-B483-DDFC72D25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7913"/>
      </p:ext>
    </p:extLst>
  </p:cSld>
  <p:clrMapOvr>
    <a:masterClrMapping/>
  </p:clrMapOvr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6373A-1F44-4A87-A016-1E2B0738F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86199"/>
      </p:ext>
    </p:extLst>
  </p:cSld>
  <p:clrMapOvr>
    <a:masterClrMapping/>
  </p:clrMapOvr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8965C-0832-488C-A040-0C1B14522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264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00ACD-9323-4815-81FE-69BEF370A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26400"/>
      </p:ext>
    </p:extLst>
  </p:cSld>
  <p:clrMapOvr>
    <a:masterClrMapping/>
  </p:clrMapOvr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94A00-3388-4C23-BFF0-8A3F96955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7415"/>
      </p:ext>
    </p:extLst>
  </p:cSld>
  <p:clrMapOvr>
    <a:masterClrMapping/>
  </p:clrMapOvr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FA628-557F-4618-9392-7644F4CED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23485"/>
      </p:ext>
    </p:extLst>
  </p:cSld>
  <p:clrMapOvr>
    <a:masterClrMapping/>
  </p:clrMapOvr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40FDC-2AFE-4A8A-AA83-485E74329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36693"/>
      </p:ext>
    </p:extLst>
  </p:cSld>
  <p:clrMapOvr>
    <a:masterClrMapping/>
  </p:clrMapOvr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BBA58-9007-4F5F-A8B7-9284E7EC4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18034"/>
      </p:ext>
    </p:extLst>
  </p:cSld>
  <p:clrMapOvr>
    <a:masterClrMapping/>
  </p:clrMapOvr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F2DCC-CADA-4D9C-A389-6AEF857D0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00828"/>
      </p:ext>
    </p:extLst>
  </p:cSld>
  <p:clrMapOvr>
    <a:masterClrMapping/>
  </p:clrMapOvr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7BA4B-B43D-45BA-831B-1FB116E6D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34786"/>
      </p:ext>
    </p:extLst>
  </p:cSld>
  <p:clrMapOvr>
    <a:masterClrMapping/>
  </p:clrMapOvr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429C0-E14C-4254-89BC-7FDEE0B12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15198"/>
      </p:ext>
    </p:extLst>
  </p:cSld>
  <p:clrMapOvr>
    <a:masterClrMapping/>
  </p:clrMapOvr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E77D8-0CC4-4F22-8CD8-8E5319CBC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3853"/>
      </p:ext>
    </p:extLst>
  </p:cSld>
  <p:clrMapOvr>
    <a:masterClrMapping/>
  </p:clrMapOvr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65C04-5FE7-4988-9A8B-08F05301A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94811"/>
      </p:ext>
    </p:extLst>
  </p:cSld>
  <p:clrMapOvr>
    <a:masterClrMapping/>
  </p:clrMapOvr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3B5B2-B3E1-4A2B-B22C-2A2C73BE21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12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E062B-9AB5-45CC-8DD6-C5C05BCF7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8838"/>
      </p:ext>
    </p:extLst>
  </p:cSld>
  <p:clrMapOvr>
    <a:masterClrMapping/>
  </p:clrMapOvr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CCF17-BD8F-46B3-866A-49DE15EC4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33267"/>
      </p:ext>
    </p:extLst>
  </p:cSld>
  <p:clrMapOvr>
    <a:masterClrMapping/>
  </p:clrMapOvr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46EDD-C93E-4A20-A6C5-2E015B005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6048"/>
      </p:ext>
    </p:extLst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BAAE1-F99C-4ED6-B354-5C9C85C6E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88758"/>
      </p:ext>
    </p:extLst>
  </p:cSld>
  <p:clrMapOvr>
    <a:masterClrMapping/>
  </p:clrMapOvr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378AA-B6D9-439D-9B11-105F8D713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86074"/>
      </p:ext>
    </p:extLst>
  </p:cSld>
  <p:clrMapOvr>
    <a:masterClrMapping/>
  </p:clrMapOvr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41BDF-3896-435E-BE9A-2EB5D1C80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69254"/>
      </p:ext>
    </p:extLst>
  </p:cSld>
  <p:clrMapOvr>
    <a:masterClrMapping/>
  </p:clrMapOvr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6EC58-614B-43BF-A6B4-829E567D7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34624"/>
      </p:ext>
    </p:extLst>
  </p:cSld>
  <p:clrMapOvr>
    <a:masterClrMapping/>
  </p:clrMapOvr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92248-F2C0-483B-A211-A1CE607EE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15317"/>
      </p:ext>
    </p:extLst>
  </p:cSld>
  <p:clrMapOvr>
    <a:masterClrMapping/>
  </p:clrMapOvr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EE178-DD1A-47EC-AC2F-DA48B7D77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0075"/>
      </p:ext>
    </p:extLst>
  </p:cSld>
  <p:clrMapOvr>
    <a:masterClrMapping/>
  </p:clrMapOvr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AAC7B-8DBD-4568-9673-880D5C082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10972"/>
      </p:ext>
    </p:extLst>
  </p:cSld>
  <p:clrMapOvr>
    <a:masterClrMapping/>
  </p:clrMapOvr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0D346-F803-41AF-83C5-A0A0B29B7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61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F679B-E166-4137-A9A1-3F286E461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5483"/>
      </p:ext>
    </p:extLst>
  </p:cSld>
  <p:clrMapOvr>
    <a:masterClrMapping/>
  </p:clrMapOvr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1247F-F943-4CC0-85C0-94BA3794B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05112"/>
      </p:ext>
    </p:extLst>
  </p:cSld>
  <p:clrMapOvr>
    <a:masterClrMapping/>
  </p:clrMapOvr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0BB5-A0EF-41CA-BEC9-A1CFE5820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16144"/>
      </p:ext>
    </p:extLst>
  </p:cSld>
  <p:clrMapOvr>
    <a:masterClrMapping/>
  </p:clrMapOvr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40F02-9562-484A-9013-D5A9B7707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13757"/>
      </p:ext>
    </p:extLst>
  </p:cSld>
  <p:clrMapOvr>
    <a:masterClrMapping/>
  </p:clrMapOvr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1764B-CE47-4279-A871-2CB3DFC2D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2334"/>
      </p:ext>
    </p:extLst>
  </p:cSld>
  <p:clrMapOvr>
    <a:masterClrMapping/>
  </p:clrMapOvr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05CE9-1445-48A1-A9C4-6D3BA079B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23988"/>
      </p:ext>
    </p:extLst>
  </p:cSld>
  <p:clrMapOvr>
    <a:masterClrMapping/>
  </p:clrMapOvr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822C-721F-4198-9336-3767FA861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0470"/>
      </p:ext>
    </p:extLst>
  </p:cSld>
  <p:clrMapOvr>
    <a:masterClrMapping/>
  </p:clrMapOvr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39C6B-EAE9-4D72-A564-E79FF622B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45343"/>
      </p:ext>
    </p:extLst>
  </p:cSld>
  <p:clrMapOvr>
    <a:masterClrMapping/>
  </p:clrMapOvr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62179-A7DB-4575-BA23-A8607B03F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6270"/>
      </p:ext>
    </p:extLst>
  </p:cSld>
  <p:clrMapOvr>
    <a:masterClrMapping/>
  </p:clrMapOvr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B8F29-7EB4-4E18-9F31-2312D336E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57464"/>
      </p:ext>
    </p:extLst>
  </p:cSld>
  <p:clrMapOvr>
    <a:masterClrMapping/>
  </p:clrMapOvr>
</p:sldLayout>
</file>

<file path=ppt/slideLayouts/slideLayout6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CC3B4-110B-49AB-B80A-87D9A5E1A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356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AFA91-FD3D-4BBC-9F01-BE59ECB22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77203"/>
      </p:ext>
    </p:extLst>
  </p:cSld>
  <p:clrMapOvr>
    <a:masterClrMapping/>
  </p:clrMapOvr>
</p:sldLayout>
</file>

<file path=ppt/slideLayouts/slideLayout6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BB64C-A3CA-40AD-A86B-85A068E087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68136"/>
      </p:ext>
    </p:extLst>
  </p:cSld>
  <p:clrMapOvr>
    <a:masterClrMapping/>
  </p:clrMapOvr>
</p:sldLayout>
</file>

<file path=ppt/slideLayouts/slideLayout6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AFC71-CC19-4AA9-B244-E078C7F7B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86230"/>
      </p:ext>
    </p:extLst>
  </p:cSld>
  <p:clrMapOvr>
    <a:masterClrMapping/>
  </p:clrMapOvr>
</p:sldLayout>
</file>

<file path=ppt/slideLayouts/slideLayout6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CE294-94DB-475B-8ADC-6AD9F845B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17480"/>
      </p:ext>
    </p:extLst>
  </p:cSld>
  <p:clrMapOvr>
    <a:masterClrMapping/>
  </p:clrMapOvr>
</p:sldLayout>
</file>

<file path=ppt/slideLayouts/slideLayout6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CF058-7F19-432E-9882-CB24E89BC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0667"/>
      </p:ext>
    </p:extLst>
  </p:cSld>
  <p:clrMapOvr>
    <a:masterClrMapping/>
  </p:clrMapOvr>
</p:sldLayout>
</file>

<file path=ppt/slideLayouts/slideLayout6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68A5A-BE8D-44B2-A305-4E8ABF117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35423"/>
      </p:ext>
    </p:extLst>
  </p:cSld>
  <p:clrMapOvr>
    <a:masterClrMapping/>
  </p:clrMapOvr>
</p:sldLayout>
</file>

<file path=ppt/slideLayouts/slideLayout6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078B-7E56-4ED7-AED9-6733DE385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32125"/>
      </p:ext>
    </p:extLst>
  </p:cSld>
  <p:clrMapOvr>
    <a:masterClrMapping/>
  </p:clrMapOvr>
</p:sldLayout>
</file>

<file path=ppt/slideLayouts/slideLayout6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B6F3E-1AD0-4E0C-B310-04164D77C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1116"/>
      </p:ext>
    </p:extLst>
  </p:cSld>
  <p:clrMapOvr>
    <a:masterClrMapping/>
  </p:clrMapOvr>
</p:sldLayout>
</file>

<file path=ppt/slideLayouts/slideLayout6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00DBE-5182-49EA-874A-F875767AC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06534"/>
      </p:ext>
    </p:extLst>
  </p:cSld>
  <p:clrMapOvr>
    <a:masterClrMapping/>
  </p:clrMapOvr>
</p:sldLayout>
</file>

<file path=ppt/slideLayouts/slideLayout6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44B67-EAEA-4AC2-B43B-2520D4D16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0111"/>
      </p:ext>
    </p:extLst>
  </p:cSld>
  <p:clrMapOvr>
    <a:masterClrMapping/>
  </p:clrMapOvr>
</p:sldLayout>
</file>

<file path=ppt/slideLayouts/slideLayout6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827-9CF7-4E6C-BD03-4887C85CC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91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05EB7-887C-4EA3-B8C1-3BCF23302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73099"/>
      </p:ext>
    </p:extLst>
  </p:cSld>
  <p:clrMapOvr>
    <a:masterClrMapping/>
  </p:clrMapOvr>
</p:sldLayout>
</file>

<file path=ppt/slideLayouts/slideLayout6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B5514-3F39-4B5F-BE3F-9CDBF67A4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50644"/>
      </p:ext>
    </p:extLst>
  </p:cSld>
  <p:clrMapOvr>
    <a:masterClrMapping/>
  </p:clrMapOvr>
</p:sldLayout>
</file>

<file path=ppt/slideLayouts/slideLayout6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A3E33-1087-45E0-B30E-3552DCEA9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90059"/>
      </p:ext>
    </p:extLst>
  </p:cSld>
  <p:clrMapOvr>
    <a:masterClrMapping/>
  </p:clrMapOvr>
</p:sldLayout>
</file>

<file path=ppt/slideLayouts/slideLayout6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BFB7-ABF6-4392-A719-5508C0663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19184"/>
      </p:ext>
    </p:extLst>
  </p:cSld>
  <p:clrMapOvr>
    <a:masterClrMapping/>
  </p:clrMapOvr>
</p:sldLayout>
</file>

<file path=ppt/slideLayouts/slideLayout6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29058-D62D-4E63-BDF7-C928263F4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9937"/>
      </p:ext>
    </p:extLst>
  </p:cSld>
  <p:clrMapOvr>
    <a:masterClrMapping/>
  </p:clrMapOvr>
</p:sldLayout>
</file>

<file path=ppt/slideLayouts/slideLayout6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7519A-3EAA-4C5F-B740-D54121A5B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6297"/>
      </p:ext>
    </p:extLst>
  </p:cSld>
  <p:clrMapOvr>
    <a:masterClrMapping/>
  </p:clrMapOvr>
</p:sldLayout>
</file>

<file path=ppt/slideLayouts/slideLayout6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1FCB0-4B46-47FA-8378-FAE08E05A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18853"/>
      </p:ext>
    </p:extLst>
  </p:cSld>
  <p:clrMapOvr>
    <a:masterClrMapping/>
  </p:clrMapOvr>
</p:sldLayout>
</file>

<file path=ppt/slideLayouts/slideLayout6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03DCD-9841-4428-86BB-51B5198FB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61303"/>
      </p:ext>
    </p:extLst>
  </p:cSld>
  <p:clrMapOvr>
    <a:masterClrMapping/>
  </p:clrMapOvr>
</p:sldLayout>
</file>

<file path=ppt/slideLayouts/slideLayout6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13E17-1FEC-43A9-B7BF-E39C28E07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88267"/>
      </p:ext>
    </p:extLst>
  </p:cSld>
  <p:clrMapOvr>
    <a:masterClrMapping/>
  </p:clrMapOvr>
</p:sldLayout>
</file>

<file path=ppt/slideLayouts/slideLayout6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8DD6-D107-48ED-992B-E6B800CFB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16526"/>
      </p:ext>
    </p:extLst>
  </p:cSld>
  <p:clrMapOvr>
    <a:masterClrMapping/>
  </p:clrMapOvr>
</p:sldLayout>
</file>

<file path=ppt/slideLayouts/slideLayout6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7A353-2002-4D16-B0E0-337490F74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30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22437-D25A-4119-81C8-75A330089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6859"/>
      </p:ext>
    </p:extLst>
  </p:cSld>
  <p:clrMapOvr>
    <a:masterClrMapping/>
  </p:clrMapOvr>
</p:sldLayout>
</file>

<file path=ppt/slideLayouts/slideLayout6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AC59F-0D08-46C2-B580-845362812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174"/>
      </p:ext>
    </p:extLst>
  </p:cSld>
  <p:clrMapOvr>
    <a:masterClrMapping/>
  </p:clrMapOvr>
</p:sldLayout>
</file>

<file path=ppt/slideLayouts/slideLayout6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2CD1A-1F28-4CC2-9C28-FCAA55F5A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51073"/>
      </p:ext>
    </p:extLst>
  </p:cSld>
  <p:clrMapOvr>
    <a:masterClrMapping/>
  </p:clrMapOvr>
</p:sldLayout>
</file>

<file path=ppt/slideLayouts/slideLayout6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11EF4-4FAE-4D68-9551-6EE7806B7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215"/>
      </p:ext>
    </p:extLst>
  </p:cSld>
  <p:clrMapOvr>
    <a:masterClrMapping/>
  </p:clrMapOvr>
</p:sldLayout>
</file>

<file path=ppt/slideLayouts/slideLayout6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29DE3-8A67-4341-AC91-8B9B2E0D9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3317"/>
      </p:ext>
    </p:extLst>
  </p:cSld>
  <p:clrMapOvr>
    <a:masterClrMapping/>
  </p:clrMapOvr>
</p:sldLayout>
</file>

<file path=ppt/slideLayouts/slideLayout6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06CBA-B813-4B2B-B5F9-F90980AAA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03874"/>
      </p:ext>
    </p:extLst>
  </p:cSld>
  <p:clrMapOvr>
    <a:masterClrMapping/>
  </p:clrMapOvr>
</p:sldLayout>
</file>

<file path=ppt/slideLayouts/slideLayout6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E2BDA-05AA-49C8-A9D4-0C752C104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9824"/>
      </p:ext>
    </p:extLst>
  </p:cSld>
  <p:clrMapOvr>
    <a:masterClrMapping/>
  </p:clrMapOvr>
</p:sldLayout>
</file>

<file path=ppt/slideLayouts/slideLayout6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05D79-CC01-4D85-882B-55E19EC0D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13133"/>
      </p:ext>
    </p:extLst>
  </p:cSld>
  <p:clrMapOvr>
    <a:masterClrMapping/>
  </p:clrMapOvr>
</p:sldLayout>
</file>

<file path=ppt/slideLayouts/slideLayout6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9291B-1455-49B9-8E75-458C6FC65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2649"/>
      </p:ext>
    </p:extLst>
  </p:cSld>
  <p:clrMapOvr>
    <a:masterClrMapping/>
  </p:clrMapOvr>
</p:sldLayout>
</file>

<file path=ppt/slideLayouts/slideLayout6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64C67-91EA-4786-8CDE-70A3354E1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61327"/>
      </p:ext>
    </p:extLst>
  </p:cSld>
  <p:clrMapOvr>
    <a:masterClrMapping/>
  </p:clrMapOvr>
</p:sldLayout>
</file>

<file path=ppt/slideLayouts/slideLayout6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E4827-6AAF-4115-B11F-FACF71D1D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80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1ADB9-8893-4CA6-B064-3A8B0FF6C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83536"/>
      </p:ext>
    </p:extLst>
  </p:cSld>
  <p:clrMapOvr>
    <a:masterClrMapping/>
  </p:clrMapOvr>
</p:sldLayout>
</file>

<file path=ppt/slideLayouts/slideLayout6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7C4C-5F5F-4B50-AE0A-935765D91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62261"/>
      </p:ext>
    </p:extLst>
  </p:cSld>
  <p:clrMapOvr>
    <a:masterClrMapping/>
  </p:clrMapOvr>
</p:sldLayout>
</file>

<file path=ppt/slideLayouts/slideLayout6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71476-2AF7-4630-87DD-FEC906D5F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14321"/>
      </p:ext>
    </p:extLst>
  </p:cSld>
  <p:clrMapOvr>
    <a:masterClrMapping/>
  </p:clrMapOvr>
</p:sldLayout>
</file>

<file path=ppt/slideLayouts/slideLayout6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9574D-577E-43D0-8C88-BF95F7796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6653"/>
      </p:ext>
    </p:extLst>
  </p:cSld>
  <p:clrMapOvr>
    <a:masterClrMapping/>
  </p:clrMapOvr>
</p:sldLayout>
</file>

<file path=ppt/slideLayouts/slideLayout6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F5C51-9504-4A41-B4F8-D3767B266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2"/>
      </p:ext>
    </p:extLst>
  </p:cSld>
  <p:clrMapOvr>
    <a:masterClrMapping/>
  </p:clrMapOvr>
</p:sldLayout>
</file>

<file path=ppt/slideLayouts/slideLayout6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44E3A-46C5-45B5-865C-E24664A74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90367"/>
      </p:ext>
    </p:extLst>
  </p:cSld>
  <p:clrMapOvr>
    <a:masterClrMapping/>
  </p:clrMapOvr>
</p:sldLayout>
</file>

<file path=ppt/slideLayouts/slideLayout6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D912B-7B58-4132-A910-A6A7B2B71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00818"/>
      </p:ext>
    </p:extLst>
  </p:cSld>
  <p:clrMapOvr>
    <a:masterClrMapping/>
  </p:clrMapOvr>
</p:sldLayout>
</file>

<file path=ppt/slideLayouts/slideLayout6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E8810-82BF-4620-903E-019B403C2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27893"/>
      </p:ext>
    </p:extLst>
  </p:cSld>
  <p:clrMapOvr>
    <a:masterClrMapping/>
  </p:clrMapOvr>
</p:sldLayout>
</file>

<file path=ppt/slideLayouts/slideLayout6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4E4F0-7899-426B-A91E-5BD3515E4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6909"/>
      </p:ext>
    </p:extLst>
  </p:cSld>
  <p:clrMapOvr>
    <a:masterClrMapping/>
  </p:clrMapOvr>
</p:sldLayout>
</file>

<file path=ppt/slideLayouts/slideLayout6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6DCE1-2F9E-40CE-99F8-50C573570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32325"/>
      </p:ext>
    </p:extLst>
  </p:cSld>
  <p:clrMapOvr>
    <a:masterClrMapping/>
  </p:clrMapOvr>
</p:sldLayout>
</file>

<file path=ppt/slideLayouts/slideLayout6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592EF-F233-4576-BD01-AB71D4724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2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376E76AF-61DD-4DED-8860-7C14F5B5619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564768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AC7F0-6661-42EC-A0C9-3058B83C0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3949"/>
      </p:ext>
    </p:extLst>
  </p:cSld>
  <p:clrMapOvr>
    <a:masterClrMapping/>
  </p:clrMapOvr>
</p:sldLayout>
</file>

<file path=ppt/slideLayouts/slideLayout7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FF68C-F302-43EE-9ACF-E224C4FDC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90425"/>
      </p:ext>
    </p:extLst>
  </p:cSld>
  <p:clrMapOvr>
    <a:masterClrMapping/>
  </p:clrMapOvr>
</p:sldLayout>
</file>

<file path=ppt/slideLayouts/slideLayout7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5826B-FAD0-4B91-87DF-A2B968996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2933"/>
      </p:ext>
    </p:extLst>
  </p:cSld>
  <p:clrMapOvr>
    <a:masterClrMapping/>
  </p:clrMapOvr>
</p:sldLayout>
</file>

<file path=ppt/slideLayouts/slideLayout7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20EE7-5C95-4952-8378-F5CD86725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5974"/>
      </p:ext>
    </p:extLst>
  </p:cSld>
  <p:clrMapOvr>
    <a:masterClrMapping/>
  </p:clrMapOvr>
</p:sldLayout>
</file>

<file path=ppt/slideLayouts/slideLayout7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77F2-4617-4627-BADD-4B136443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645"/>
      </p:ext>
    </p:extLst>
  </p:cSld>
  <p:clrMapOvr>
    <a:masterClrMapping/>
  </p:clrMapOvr>
</p:sldLayout>
</file>

<file path=ppt/slideLayouts/slideLayout7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F7319-110F-43A6-AC4E-12AD00AE8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494"/>
      </p:ext>
    </p:extLst>
  </p:cSld>
  <p:clrMapOvr>
    <a:masterClrMapping/>
  </p:clrMapOvr>
</p:sldLayout>
</file>

<file path=ppt/slideLayouts/slideLayout7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4BEF-E2D2-4BC6-BB95-322E3E616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72082"/>
      </p:ext>
    </p:extLst>
  </p:cSld>
  <p:clrMapOvr>
    <a:masterClrMapping/>
  </p:clrMapOvr>
</p:sldLayout>
</file>

<file path=ppt/slideLayouts/slideLayout7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0E113-F370-4DC8-AEDB-1098C1673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21738"/>
      </p:ext>
    </p:extLst>
  </p:cSld>
  <p:clrMapOvr>
    <a:masterClrMapping/>
  </p:clrMapOvr>
</p:sldLayout>
</file>

<file path=ppt/slideLayouts/slideLayout7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0510F-CECA-4A05-96B2-F8597718F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39360"/>
      </p:ext>
    </p:extLst>
  </p:cSld>
  <p:clrMapOvr>
    <a:masterClrMapping/>
  </p:clrMapOvr>
</p:sldLayout>
</file>

<file path=ppt/slideLayouts/slideLayout7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6AF6D-B05F-4837-9420-AA2C0164C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67405"/>
      </p:ext>
    </p:extLst>
  </p:cSld>
  <p:clrMapOvr>
    <a:masterClrMapping/>
  </p:clrMapOvr>
</p:sldLayout>
</file>

<file path=ppt/slideLayouts/slideLayout7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EDACC-6CB3-4183-9A96-22FBFEAC2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9154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8AE10-D314-410E-9007-39B4C18F5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92484"/>
      </p:ext>
    </p:extLst>
  </p:cSld>
  <p:clrMapOvr>
    <a:masterClrMapping/>
  </p:clrMapOvr>
</p:sldLayout>
</file>

<file path=ppt/slideLayouts/slideLayout7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9DED9-42D1-4B47-B7CC-8792551542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63439"/>
      </p:ext>
    </p:extLst>
  </p:cSld>
  <p:clrMapOvr>
    <a:masterClrMapping/>
  </p:clrMapOvr>
</p:sldLayout>
</file>

<file path=ppt/slideLayouts/slideLayout7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802F-E595-4F20-AA45-F032F22AD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5797"/>
      </p:ext>
    </p:extLst>
  </p:cSld>
  <p:clrMapOvr>
    <a:masterClrMapping/>
  </p:clrMapOvr>
</p:sldLayout>
</file>

<file path=ppt/slideLayouts/slideLayout7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2266E-8844-4ED5-AFE0-D8707B5C1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5021"/>
      </p:ext>
    </p:extLst>
  </p:cSld>
  <p:clrMapOvr>
    <a:masterClrMapping/>
  </p:clrMapOvr>
</p:sldLayout>
</file>

<file path=ppt/slideLayouts/slideLayout7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E72A-2C31-44D7-BF6F-EF51E7CA5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80719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0EF93-005D-4651-A8FF-3C8FED146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10539"/>
      </p:ext>
    </p:extLst>
  </p:cSld>
  <p:clrMapOvr>
    <a:masterClrMapping/>
  </p:clrMapOvr>
</p:sldLayout>
</file>

<file path=ppt/slideLayouts/slideLayout7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2D352-4ED1-49C6-9F79-E821D926E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4269"/>
      </p:ext>
    </p:extLst>
  </p:cSld>
  <p:clrMapOvr>
    <a:masterClrMapping/>
  </p:clrMapOvr>
</p:sldLayout>
</file>

<file path=ppt/slideLayouts/slideLayout7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91627-DB72-409A-93C3-3A9ADCBDC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2527"/>
      </p:ext>
    </p:extLst>
  </p:cSld>
  <p:clrMapOvr>
    <a:masterClrMapping/>
  </p:clrMapOvr>
</p:sldLayout>
</file>

<file path=ppt/slideLayouts/slideLayout7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8C125-12AC-4E6C-9CC4-099C95F4A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76222"/>
      </p:ext>
    </p:extLst>
  </p:cSld>
  <p:clrMapOvr>
    <a:masterClrMapping/>
  </p:clrMapOvr>
</p:sldLayout>
</file>

<file path=ppt/slideLayouts/slideLayout7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9DA9A-94E2-4CC9-98CB-BA46A6FF5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0667"/>
      </p:ext>
    </p:extLst>
  </p:cSld>
  <p:clrMapOvr>
    <a:masterClrMapping/>
  </p:clrMapOvr>
</p:sldLayout>
</file>

<file path=ppt/slideLayouts/slideLayout7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D4266-C732-4097-B3F5-6BD91FF0F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44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7C1B-05EF-43F4-A852-70D6B36E5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09544"/>
      </p:ext>
    </p:extLst>
  </p:cSld>
  <p:clrMapOvr>
    <a:masterClrMapping/>
  </p:clrMapOvr>
</p:sldLayout>
</file>

<file path=ppt/slideLayouts/slideLayout7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7A8B2-C1F4-4616-9734-E7BC9AF8C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85449"/>
      </p:ext>
    </p:extLst>
  </p:cSld>
  <p:clrMapOvr>
    <a:masterClrMapping/>
  </p:clrMapOvr>
</p:sldLayout>
</file>

<file path=ppt/slideLayouts/slideLayout7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0B5AE-85A8-41CE-A49C-713471B94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71640"/>
      </p:ext>
    </p:extLst>
  </p:cSld>
  <p:clrMapOvr>
    <a:masterClrMapping/>
  </p:clrMapOvr>
</p:sldLayout>
</file>

<file path=ppt/slideLayouts/slideLayout7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EE555-2812-4EAF-AEAA-3DA7AD1A7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74310"/>
      </p:ext>
    </p:extLst>
  </p:cSld>
  <p:clrMapOvr>
    <a:masterClrMapping/>
  </p:clrMapOvr>
</p:sldLayout>
</file>

<file path=ppt/slideLayouts/slideLayout7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CAE05-0A47-4922-BBEF-99E2186D2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56865"/>
      </p:ext>
    </p:extLst>
  </p:cSld>
  <p:clrMapOvr>
    <a:masterClrMapping/>
  </p:clrMapOvr>
</p:sldLayout>
</file>

<file path=ppt/slideLayouts/slideLayout7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55BE6-CA00-4396-8850-90C6A7D1D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78606"/>
      </p:ext>
    </p:extLst>
  </p:cSld>
  <p:clrMapOvr>
    <a:masterClrMapping/>
  </p:clrMapOvr>
</p:sldLayout>
</file>

<file path=ppt/slideLayouts/slideLayout7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ED28B-785F-4A7B-A171-5FE6DE377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55382"/>
      </p:ext>
    </p:extLst>
  </p:cSld>
  <p:clrMapOvr>
    <a:masterClrMapping/>
  </p:clrMapOvr>
</p:sldLayout>
</file>

<file path=ppt/slideLayouts/slideLayout7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7FE5C-C2F3-4CF1-B144-C677CDB85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87"/>
      </p:ext>
    </p:extLst>
  </p:cSld>
  <p:clrMapOvr>
    <a:masterClrMapping/>
  </p:clrMapOvr>
</p:sldLayout>
</file>

<file path=ppt/slideLayouts/slideLayout7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002E4-74A0-477A-9933-9B3846CC7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81785"/>
      </p:ext>
    </p:extLst>
  </p:cSld>
  <p:clrMapOvr>
    <a:masterClrMapping/>
  </p:clrMapOvr>
</p:sldLayout>
</file>

<file path=ppt/slideLayouts/slideLayout7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8B51A-4ED3-4EF9-B587-7AF4D2286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08609"/>
      </p:ext>
    </p:extLst>
  </p:cSld>
  <p:clrMapOvr>
    <a:masterClrMapping/>
  </p:clrMapOvr>
</p:sldLayout>
</file>

<file path=ppt/slideLayouts/slideLayout7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72463-28C8-498C-8D94-52CD72280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473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685C0-B3EA-4167-8296-5785FAF5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42240"/>
      </p:ext>
    </p:extLst>
  </p:cSld>
  <p:clrMapOvr>
    <a:masterClrMapping/>
  </p:clrMapOvr>
</p:sldLayout>
</file>

<file path=ppt/slideLayouts/slideLayout7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F0E6A-A406-40C7-9F6C-DC0154B2A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46982"/>
      </p:ext>
    </p:extLst>
  </p:cSld>
  <p:clrMapOvr>
    <a:masterClrMapping/>
  </p:clrMapOvr>
</p:sldLayout>
</file>

<file path=ppt/slideLayouts/slideLayout7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96469-7EB4-4C48-BF02-850E2EAB5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56229"/>
      </p:ext>
    </p:extLst>
  </p:cSld>
  <p:clrMapOvr>
    <a:masterClrMapping/>
  </p:clrMapOvr>
</p:sldLayout>
</file>

<file path=ppt/slideLayouts/slideLayout7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83ED-531D-47A2-BC49-B25883CAB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23594"/>
      </p:ext>
    </p:extLst>
  </p:cSld>
  <p:clrMapOvr>
    <a:masterClrMapping/>
  </p:clrMapOvr>
</p:sldLayout>
</file>

<file path=ppt/slideLayouts/slideLayout7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5BECD-EC22-48DB-8BAA-1E4339A4A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9469"/>
      </p:ext>
    </p:extLst>
  </p:cSld>
  <p:clrMapOvr>
    <a:masterClrMapping/>
  </p:clrMapOvr>
</p:sldLayout>
</file>

<file path=ppt/slideLayouts/slideLayout7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74941-AB23-40C8-A7DB-20A8C1F27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54304"/>
      </p:ext>
    </p:extLst>
  </p:cSld>
  <p:clrMapOvr>
    <a:masterClrMapping/>
  </p:clrMapOvr>
</p:sldLayout>
</file>

<file path=ppt/slideLayouts/slideLayout7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07C4D-2377-486C-97E3-F92C94588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5153"/>
      </p:ext>
    </p:extLst>
  </p:cSld>
  <p:clrMapOvr>
    <a:masterClrMapping/>
  </p:clrMapOvr>
</p:sldLayout>
</file>

<file path=ppt/slideLayouts/slideLayout7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924F0-C3C4-484B-8E35-1863B5F75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86039"/>
      </p:ext>
    </p:extLst>
  </p:cSld>
  <p:clrMapOvr>
    <a:masterClrMapping/>
  </p:clrMapOvr>
</p:sldLayout>
</file>

<file path=ppt/slideLayouts/slideLayout7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14C8E-C5EC-41F5-9DD1-630D6C33E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84199"/>
      </p:ext>
    </p:extLst>
  </p:cSld>
  <p:clrMapOvr>
    <a:masterClrMapping/>
  </p:clrMapOvr>
</p:sldLayout>
</file>

<file path=ppt/slideLayouts/slideLayout7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66A4C-14B6-4EFD-8719-2C5906CE2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35256"/>
      </p:ext>
    </p:extLst>
  </p:cSld>
  <p:clrMapOvr>
    <a:masterClrMapping/>
  </p:clrMapOvr>
</p:sldLayout>
</file>

<file path=ppt/slideLayouts/slideLayout7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37F80-4A08-48F1-992B-C67880F24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04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CCA07-4E55-49DC-A4AB-8CBCE0CD7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65950"/>
      </p:ext>
    </p:extLst>
  </p:cSld>
  <p:clrMapOvr>
    <a:masterClrMapping/>
  </p:clrMapOvr>
</p:sldLayout>
</file>

<file path=ppt/slideLayouts/slideLayout7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2445B-BF94-4E25-8B5F-0D290F1A1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6158"/>
      </p:ext>
    </p:extLst>
  </p:cSld>
  <p:clrMapOvr>
    <a:masterClrMapping/>
  </p:clrMapOvr>
</p:sldLayout>
</file>

<file path=ppt/slideLayouts/slideLayout7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A75C4-7F0C-4606-BC75-664136EB7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36475"/>
      </p:ext>
    </p:extLst>
  </p:cSld>
  <p:clrMapOvr>
    <a:masterClrMapping/>
  </p:clrMapOvr>
</p:sldLayout>
</file>

<file path=ppt/slideLayouts/slideLayout7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907F1-95A3-4135-B899-7F594E47A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13504"/>
      </p:ext>
    </p:extLst>
  </p:cSld>
  <p:clrMapOvr>
    <a:masterClrMapping/>
  </p:clrMapOvr>
</p:sldLayout>
</file>

<file path=ppt/slideLayouts/slideLayout7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41699-151C-49D0-B58A-641003B75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71246"/>
      </p:ext>
    </p:extLst>
  </p:cSld>
  <p:clrMapOvr>
    <a:masterClrMapping/>
  </p:clrMapOvr>
</p:sldLayout>
</file>

<file path=ppt/slideLayouts/slideLayout7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F8F57-E8D7-4830-BC08-C58E567F4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59575"/>
      </p:ext>
    </p:extLst>
  </p:cSld>
  <p:clrMapOvr>
    <a:masterClrMapping/>
  </p:clrMapOvr>
</p:sldLayout>
</file>

<file path=ppt/slideLayouts/slideLayout7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5F608-7DA9-4C57-8792-981112D99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46585"/>
      </p:ext>
    </p:extLst>
  </p:cSld>
  <p:clrMapOvr>
    <a:masterClrMapping/>
  </p:clrMapOvr>
</p:sldLayout>
</file>

<file path=ppt/slideLayouts/slideLayout7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822AE-F439-4F74-9409-2B0B12E04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785"/>
      </p:ext>
    </p:extLst>
  </p:cSld>
  <p:clrMapOvr>
    <a:masterClrMapping/>
  </p:clrMapOvr>
</p:sldLayout>
</file>

<file path=ppt/slideLayouts/slideLayout7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0AB13-7438-4F38-A045-1A84F9DE2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237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D460A-6055-4512-80FF-E902CD77C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780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978C7-0326-4102-9346-086EB3CD7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642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C85F-53F4-4AEC-A317-2B8286991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7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B3D84-FF2D-4DC2-80AA-049EB0FA8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7240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8F3EA-F8A0-49C1-8002-AA3090354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62B38F78-885E-44EA-8B23-851ED30B1FC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055870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1FCDA-1C31-4C5B-9353-86D4DEC5B5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529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0C98A-E227-4C71-9065-6A4DD76D5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774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99A3F-4E17-461F-8131-58EAD9944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025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128B1-43D8-4346-BAAD-EE6541544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1769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12809-364C-4613-B3D0-42DC8ADB4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799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931E1-D11D-4C05-A6E3-FE9418A3A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2665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28813-81A7-4B21-AE78-1A128941A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782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08E82-FF94-4975-8579-B92F6449F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3220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18AB1-C384-4F6E-BA6B-EB41D451A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2896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A0029-9B90-42E6-9E8A-D1301C648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7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BCFA90A9-6301-4D7D-BC52-183668BA67C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2608775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BB7A6-8977-49A4-BC56-2779070A2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931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B2572-B934-4D05-949E-98B08A302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060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D24B9-CA79-4F34-9E96-822056D71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67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416F-2FF3-42DB-84B5-6E953C6AA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060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4FBF9-E06F-4551-90D0-D993B2B6F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7112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BAFAE-C64D-4FD2-A49D-5FE854047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3083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F2E6B-75AA-4137-AF64-4C070AB36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0048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642F6-E4A6-426C-B519-96859FA59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2570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239C4-D566-4CF4-9CD9-9A39B82F1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8574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420A8-E643-4C1B-AF39-ADB1924F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6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67.xml"/><Relationship Id="rId7" Type="http://schemas.openxmlformats.org/officeDocument/2006/relationships/slideLayout" Target="../slideLayouts/slideLayout17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65.xml"/><Relationship Id="rId6" Type="http://schemas.openxmlformats.org/officeDocument/2006/relationships/slideLayout" Target="../slideLayouts/slideLayout170.xml"/><Relationship Id="rId11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69.xml"/><Relationship Id="rId10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68.xml"/><Relationship Id="rId9" Type="http://schemas.openxmlformats.org/officeDocument/2006/relationships/slideLayout" Target="../slideLayouts/slideLayout17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3" Type="http://schemas.openxmlformats.org/officeDocument/2006/relationships/slideLayout" Target="../slideLayouts/slideLayout178.xml"/><Relationship Id="rId7" Type="http://schemas.openxmlformats.org/officeDocument/2006/relationships/slideLayout" Target="../slideLayouts/slideLayout18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7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4.xml"/><Relationship Id="rId3" Type="http://schemas.openxmlformats.org/officeDocument/2006/relationships/slideLayout" Target="../slideLayouts/slideLayout189.xml"/><Relationship Id="rId7" Type="http://schemas.openxmlformats.org/officeDocument/2006/relationships/slideLayout" Target="../slideLayouts/slideLayout193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8.xml"/><Relationship Id="rId1" Type="http://schemas.openxmlformats.org/officeDocument/2006/relationships/slideLayout" Target="../slideLayouts/slideLayout187.xml"/><Relationship Id="rId6" Type="http://schemas.openxmlformats.org/officeDocument/2006/relationships/slideLayout" Target="../slideLayouts/slideLayout192.xml"/><Relationship Id="rId11" Type="http://schemas.openxmlformats.org/officeDocument/2006/relationships/slideLayout" Target="../slideLayouts/slideLayout197.xml"/><Relationship Id="rId5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96.xml"/><Relationship Id="rId4" Type="http://schemas.openxmlformats.org/officeDocument/2006/relationships/slideLayout" Target="../slideLayouts/slideLayout190.xml"/><Relationship Id="rId9" Type="http://schemas.openxmlformats.org/officeDocument/2006/relationships/slideLayout" Target="../slideLayouts/slideLayout195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204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98.xml"/><Relationship Id="rId6" Type="http://schemas.openxmlformats.org/officeDocument/2006/relationships/slideLayout" Target="../slideLayouts/slideLayout203.xml"/><Relationship Id="rId11" Type="http://schemas.openxmlformats.org/officeDocument/2006/relationships/slideLayout" Target="../slideLayouts/slideLayout208.xml"/><Relationship Id="rId5" Type="http://schemas.openxmlformats.org/officeDocument/2006/relationships/slideLayout" Target="../slideLayouts/slideLayout202.xml"/><Relationship Id="rId10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201.xml"/><Relationship Id="rId9" Type="http://schemas.openxmlformats.org/officeDocument/2006/relationships/slideLayout" Target="../slideLayouts/slideLayout20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0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0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7.xml"/><Relationship Id="rId3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226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1.xml"/><Relationship Id="rId1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9.xml"/><Relationship Id="rId4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8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8.xml"/><Relationship Id="rId3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7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2.xml"/><Relationship Id="rId1" Type="http://schemas.openxmlformats.org/officeDocument/2006/relationships/slideLayout" Target="../slideLayouts/slideLayout231.xml"/><Relationship Id="rId6" Type="http://schemas.openxmlformats.org/officeDocument/2006/relationships/slideLayout" Target="../slideLayouts/slideLayout236.xml"/><Relationship Id="rId11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34.xml"/><Relationship Id="rId9" Type="http://schemas.openxmlformats.org/officeDocument/2006/relationships/slideLayout" Target="../slideLayouts/slideLayout239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9.xml"/><Relationship Id="rId3" Type="http://schemas.openxmlformats.org/officeDocument/2006/relationships/slideLayout" Target="../slideLayouts/slideLayout244.xml"/><Relationship Id="rId7" Type="http://schemas.openxmlformats.org/officeDocument/2006/relationships/slideLayout" Target="../slideLayouts/slideLayout248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3.xml"/><Relationship Id="rId1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7.xml"/><Relationship Id="rId11" Type="http://schemas.openxmlformats.org/officeDocument/2006/relationships/slideLayout" Target="../slideLayouts/slideLayout252.xml"/><Relationship Id="rId5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51.xml"/><Relationship Id="rId4" Type="http://schemas.openxmlformats.org/officeDocument/2006/relationships/slideLayout" Target="../slideLayouts/slideLayout245.xml"/><Relationship Id="rId9" Type="http://schemas.openxmlformats.org/officeDocument/2006/relationships/slideLayout" Target="../slideLayouts/slideLayout250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3" Type="http://schemas.openxmlformats.org/officeDocument/2006/relationships/slideLayout" Target="../slideLayouts/slideLayout266.xml"/><Relationship Id="rId7" Type="http://schemas.openxmlformats.org/officeDocument/2006/relationships/slideLayout" Target="../slideLayouts/slideLayout270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5.xml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5" Type="http://schemas.openxmlformats.org/officeDocument/2006/relationships/slideLayout" Target="../slideLayouts/slideLayout268.xml"/><Relationship Id="rId10" Type="http://schemas.openxmlformats.org/officeDocument/2006/relationships/slideLayout" Target="../slideLayouts/slideLayout273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2.xml"/><Relationship Id="rId3" Type="http://schemas.openxmlformats.org/officeDocument/2006/relationships/slideLayout" Target="../slideLayouts/slideLayout277.xml"/><Relationship Id="rId7" Type="http://schemas.openxmlformats.org/officeDocument/2006/relationships/slideLayout" Target="../slideLayouts/slideLayout281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6.xml"/><Relationship Id="rId1" Type="http://schemas.openxmlformats.org/officeDocument/2006/relationships/slideLayout" Target="../slideLayouts/slideLayout275.xml"/><Relationship Id="rId6" Type="http://schemas.openxmlformats.org/officeDocument/2006/relationships/slideLayout" Target="../slideLayouts/slideLayout280.xml"/><Relationship Id="rId11" Type="http://schemas.openxmlformats.org/officeDocument/2006/relationships/slideLayout" Target="../slideLayouts/slideLayout285.xml"/><Relationship Id="rId5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84.xml"/><Relationship Id="rId4" Type="http://schemas.openxmlformats.org/officeDocument/2006/relationships/slideLayout" Target="../slideLayouts/slideLayout278.xml"/><Relationship Id="rId9" Type="http://schemas.openxmlformats.org/officeDocument/2006/relationships/slideLayout" Target="../slideLayouts/slideLayout283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3.xml"/><Relationship Id="rId3" Type="http://schemas.openxmlformats.org/officeDocument/2006/relationships/slideLayout" Target="../slideLayouts/slideLayout288.xml"/><Relationship Id="rId7" Type="http://schemas.openxmlformats.org/officeDocument/2006/relationships/slideLayout" Target="../slideLayouts/slideLayout292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6" Type="http://schemas.openxmlformats.org/officeDocument/2006/relationships/slideLayout" Target="../slideLayouts/slideLayout291.xml"/><Relationship Id="rId11" Type="http://schemas.openxmlformats.org/officeDocument/2006/relationships/slideLayout" Target="../slideLayouts/slideLayout296.xml"/><Relationship Id="rId5" Type="http://schemas.openxmlformats.org/officeDocument/2006/relationships/slideLayout" Target="../slideLayouts/slideLayout290.xml"/><Relationship Id="rId10" Type="http://schemas.openxmlformats.org/officeDocument/2006/relationships/slideLayout" Target="../slideLayouts/slideLayout295.xml"/><Relationship Id="rId4" Type="http://schemas.openxmlformats.org/officeDocument/2006/relationships/slideLayout" Target="../slideLayouts/slideLayout289.xml"/><Relationship Id="rId9" Type="http://schemas.openxmlformats.org/officeDocument/2006/relationships/slideLayout" Target="../slideLayouts/slideLayout294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4.xml"/><Relationship Id="rId3" Type="http://schemas.openxmlformats.org/officeDocument/2006/relationships/slideLayout" Target="../slideLayouts/slideLayout299.xml"/><Relationship Id="rId7" Type="http://schemas.openxmlformats.org/officeDocument/2006/relationships/slideLayout" Target="../slideLayouts/slideLayout303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8.xml"/><Relationship Id="rId1" Type="http://schemas.openxmlformats.org/officeDocument/2006/relationships/slideLayout" Target="../slideLayouts/slideLayout297.xml"/><Relationship Id="rId6" Type="http://schemas.openxmlformats.org/officeDocument/2006/relationships/slideLayout" Target="../slideLayouts/slideLayout302.xml"/><Relationship Id="rId11" Type="http://schemas.openxmlformats.org/officeDocument/2006/relationships/slideLayout" Target="../slideLayouts/slideLayout307.xml"/><Relationship Id="rId5" Type="http://schemas.openxmlformats.org/officeDocument/2006/relationships/slideLayout" Target="../slideLayouts/slideLayout301.xml"/><Relationship Id="rId10" Type="http://schemas.openxmlformats.org/officeDocument/2006/relationships/slideLayout" Target="../slideLayouts/slideLayout306.xml"/><Relationship Id="rId4" Type="http://schemas.openxmlformats.org/officeDocument/2006/relationships/slideLayout" Target="../slideLayouts/slideLayout300.xml"/><Relationship Id="rId9" Type="http://schemas.openxmlformats.org/officeDocument/2006/relationships/slideLayout" Target="../slideLayouts/slideLayout305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5.xml"/><Relationship Id="rId3" Type="http://schemas.openxmlformats.org/officeDocument/2006/relationships/slideLayout" Target="../slideLayouts/slideLayout310.xml"/><Relationship Id="rId7" Type="http://schemas.openxmlformats.org/officeDocument/2006/relationships/slideLayout" Target="../slideLayouts/slideLayout314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09.xml"/><Relationship Id="rId1" Type="http://schemas.openxmlformats.org/officeDocument/2006/relationships/slideLayout" Target="../slideLayouts/slideLayout308.xml"/><Relationship Id="rId6" Type="http://schemas.openxmlformats.org/officeDocument/2006/relationships/slideLayout" Target="../slideLayouts/slideLayout313.xml"/><Relationship Id="rId11" Type="http://schemas.openxmlformats.org/officeDocument/2006/relationships/slideLayout" Target="../slideLayouts/slideLayout318.xml"/><Relationship Id="rId5" Type="http://schemas.openxmlformats.org/officeDocument/2006/relationships/slideLayout" Target="../slideLayouts/slideLayout312.xml"/><Relationship Id="rId10" Type="http://schemas.openxmlformats.org/officeDocument/2006/relationships/slideLayout" Target="../slideLayouts/slideLayout317.xml"/><Relationship Id="rId4" Type="http://schemas.openxmlformats.org/officeDocument/2006/relationships/slideLayout" Target="../slideLayouts/slideLayout311.xml"/><Relationship Id="rId9" Type="http://schemas.openxmlformats.org/officeDocument/2006/relationships/slideLayout" Target="../slideLayouts/slideLayout3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6.xml"/><Relationship Id="rId3" Type="http://schemas.openxmlformats.org/officeDocument/2006/relationships/slideLayout" Target="../slideLayouts/slideLayout321.xml"/><Relationship Id="rId7" Type="http://schemas.openxmlformats.org/officeDocument/2006/relationships/slideLayout" Target="../slideLayouts/slideLayout325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0.xml"/><Relationship Id="rId1" Type="http://schemas.openxmlformats.org/officeDocument/2006/relationships/slideLayout" Target="../slideLayouts/slideLayout319.xml"/><Relationship Id="rId6" Type="http://schemas.openxmlformats.org/officeDocument/2006/relationships/slideLayout" Target="../slideLayouts/slideLayout324.xml"/><Relationship Id="rId11" Type="http://schemas.openxmlformats.org/officeDocument/2006/relationships/slideLayout" Target="../slideLayouts/slideLayout329.xml"/><Relationship Id="rId5" Type="http://schemas.openxmlformats.org/officeDocument/2006/relationships/slideLayout" Target="../slideLayouts/slideLayout323.xml"/><Relationship Id="rId10" Type="http://schemas.openxmlformats.org/officeDocument/2006/relationships/slideLayout" Target="../slideLayouts/slideLayout328.xml"/><Relationship Id="rId4" Type="http://schemas.openxmlformats.org/officeDocument/2006/relationships/slideLayout" Target="../slideLayouts/slideLayout322.xml"/><Relationship Id="rId9" Type="http://schemas.openxmlformats.org/officeDocument/2006/relationships/slideLayout" Target="../slideLayouts/slideLayout327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7.xml"/><Relationship Id="rId3" Type="http://schemas.openxmlformats.org/officeDocument/2006/relationships/slideLayout" Target="../slideLayouts/slideLayout332.xml"/><Relationship Id="rId7" Type="http://schemas.openxmlformats.org/officeDocument/2006/relationships/slideLayout" Target="../slideLayouts/slideLayout336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1.xml"/><Relationship Id="rId1" Type="http://schemas.openxmlformats.org/officeDocument/2006/relationships/slideLayout" Target="../slideLayouts/slideLayout330.xml"/><Relationship Id="rId6" Type="http://schemas.openxmlformats.org/officeDocument/2006/relationships/slideLayout" Target="../slideLayouts/slideLayout335.xml"/><Relationship Id="rId11" Type="http://schemas.openxmlformats.org/officeDocument/2006/relationships/slideLayout" Target="../slideLayouts/slideLayout340.xml"/><Relationship Id="rId5" Type="http://schemas.openxmlformats.org/officeDocument/2006/relationships/slideLayout" Target="../slideLayouts/slideLayout334.xml"/><Relationship Id="rId10" Type="http://schemas.openxmlformats.org/officeDocument/2006/relationships/slideLayout" Target="../slideLayouts/slideLayout339.xml"/><Relationship Id="rId4" Type="http://schemas.openxmlformats.org/officeDocument/2006/relationships/slideLayout" Target="../slideLayouts/slideLayout333.xml"/><Relationship Id="rId9" Type="http://schemas.openxmlformats.org/officeDocument/2006/relationships/slideLayout" Target="../slideLayouts/slideLayout338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8.xml"/><Relationship Id="rId3" Type="http://schemas.openxmlformats.org/officeDocument/2006/relationships/slideLayout" Target="../slideLayouts/slideLayout343.xml"/><Relationship Id="rId7" Type="http://schemas.openxmlformats.org/officeDocument/2006/relationships/slideLayout" Target="../slideLayouts/slideLayout347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2.xml"/><Relationship Id="rId1" Type="http://schemas.openxmlformats.org/officeDocument/2006/relationships/slideLayout" Target="../slideLayouts/slideLayout341.xml"/><Relationship Id="rId6" Type="http://schemas.openxmlformats.org/officeDocument/2006/relationships/slideLayout" Target="../slideLayouts/slideLayout346.xml"/><Relationship Id="rId11" Type="http://schemas.openxmlformats.org/officeDocument/2006/relationships/slideLayout" Target="../slideLayouts/slideLayout351.xml"/><Relationship Id="rId5" Type="http://schemas.openxmlformats.org/officeDocument/2006/relationships/slideLayout" Target="../slideLayouts/slideLayout345.xml"/><Relationship Id="rId10" Type="http://schemas.openxmlformats.org/officeDocument/2006/relationships/slideLayout" Target="../slideLayouts/slideLayout350.xml"/><Relationship Id="rId4" Type="http://schemas.openxmlformats.org/officeDocument/2006/relationships/slideLayout" Target="../slideLayouts/slideLayout344.xml"/><Relationship Id="rId9" Type="http://schemas.openxmlformats.org/officeDocument/2006/relationships/slideLayout" Target="../slideLayouts/slideLayout349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9.xml"/><Relationship Id="rId3" Type="http://schemas.openxmlformats.org/officeDocument/2006/relationships/slideLayout" Target="../slideLayouts/slideLayout354.xml"/><Relationship Id="rId7" Type="http://schemas.openxmlformats.org/officeDocument/2006/relationships/slideLayout" Target="../slideLayouts/slideLayout358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3.xml"/><Relationship Id="rId1" Type="http://schemas.openxmlformats.org/officeDocument/2006/relationships/slideLayout" Target="../slideLayouts/slideLayout352.xml"/><Relationship Id="rId6" Type="http://schemas.openxmlformats.org/officeDocument/2006/relationships/slideLayout" Target="../slideLayouts/slideLayout357.xml"/><Relationship Id="rId11" Type="http://schemas.openxmlformats.org/officeDocument/2006/relationships/slideLayout" Target="../slideLayouts/slideLayout362.xml"/><Relationship Id="rId5" Type="http://schemas.openxmlformats.org/officeDocument/2006/relationships/slideLayout" Target="../slideLayouts/slideLayout356.xml"/><Relationship Id="rId10" Type="http://schemas.openxmlformats.org/officeDocument/2006/relationships/slideLayout" Target="../slideLayouts/slideLayout361.xml"/><Relationship Id="rId4" Type="http://schemas.openxmlformats.org/officeDocument/2006/relationships/slideLayout" Target="../slideLayouts/slideLayout355.xml"/><Relationship Id="rId9" Type="http://schemas.openxmlformats.org/officeDocument/2006/relationships/slideLayout" Target="../slideLayouts/slideLayout360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0.xml"/><Relationship Id="rId3" Type="http://schemas.openxmlformats.org/officeDocument/2006/relationships/slideLayout" Target="../slideLayouts/slideLayout365.xml"/><Relationship Id="rId7" Type="http://schemas.openxmlformats.org/officeDocument/2006/relationships/slideLayout" Target="../slideLayouts/slideLayout369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4.xml"/><Relationship Id="rId1" Type="http://schemas.openxmlformats.org/officeDocument/2006/relationships/slideLayout" Target="../slideLayouts/slideLayout363.xml"/><Relationship Id="rId6" Type="http://schemas.openxmlformats.org/officeDocument/2006/relationships/slideLayout" Target="../slideLayouts/slideLayout368.xml"/><Relationship Id="rId11" Type="http://schemas.openxmlformats.org/officeDocument/2006/relationships/slideLayout" Target="../slideLayouts/slideLayout373.xml"/><Relationship Id="rId5" Type="http://schemas.openxmlformats.org/officeDocument/2006/relationships/slideLayout" Target="../slideLayouts/slideLayout367.xml"/><Relationship Id="rId10" Type="http://schemas.openxmlformats.org/officeDocument/2006/relationships/slideLayout" Target="../slideLayouts/slideLayout372.xml"/><Relationship Id="rId4" Type="http://schemas.openxmlformats.org/officeDocument/2006/relationships/slideLayout" Target="../slideLayouts/slideLayout366.xml"/><Relationship Id="rId9" Type="http://schemas.openxmlformats.org/officeDocument/2006/relationships/slideLayout" Target="../slideLayouts/slideLayout371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1.xml"/><Relationship Id="rId3" Type="http://schemas.openxmlformats.org/officeDocument/2006/relationships/slideLayout" Target="../slideLayouts/slideLayout376.xml"/><Relationship Id="rId7" Type="http://schemas.openxmlformats.org/officeDocument/2006/relationships/slideLayout" Target="../slideLayouts/slideLayout380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5.xml"/><Relationship Id="rId1" Type="http://schemas.openxmlformats.org/officeDocument/2006/relationships/slideLayout" Target="../slideLayouts/slideLayout374.xml"/><Relationship Id="rId6" Type="http://schemas.openxmlformats.org/officeDocument/2006/relationships/slideLayout" Target="../slideLayouts/slideLayout379.xml"/><Relationship Id="rId11" Type="http://schemas.openxmlformats.org/officeDocument/2006/relationships/slideLayout" Target="../slideLayouts/slideLayout384.xml"/><Relationship Id="rId5" Type="http://schemas.openxmlformats.org/officeDocument/2006/relationships/slideLayout" Target="../slideLayouts/slideLayout378.xml"/><Relationship Id="rId10" Type="http://schemas.openxmlformats.org/officeDocument/2006/relationships/slideLayout" Target="../slideLayouts/slideLayout383.xml"/><Relationship Id="rId4" Type="http://schemas.openxmlformats.org/officeDocument/2006/relationships/slideLayout" Target="../slideLayouts/slideLayout377.xml"/><Relationship Id="rId9" Type="http://schemas.openxmlformats.org/officeDocument/2006/relationships/slideLayout" Target="../slideLayouts/slideLayout382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2.xml"/><Relationship Id="rId3" Type="http://schemas.openxmlformats.org/officeDocument/2006/relationships/slideLayout" Target="../slideLayouts/slideLayout387.xml"/><Relationship Id="rId7" Type="http://schemas.openxmlformats.org/officeDocument/2006/relationships/slideLayout" Target="../slideLayouts/slideLayout391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6.xml"/><Relationship Id="rId1" Type="http://schemas.openxmlformats.org/officeDocument/2006/relationships/slideLayout" Target="../slideLayouts/slideLayout385.xml"/><Relationship Id="rId6" Type="http://schemas.openxmlformats.org/officeDocument/2006/relationships/slideLayout" Target="../slideLayouts/slideLayout390.xml"/><Relationship Id="rId11" Type="http://schemas.openxmlformats.org/officeDocument/2006/relationships/slideLayout" Target="../slideLayouts/slideLayout395.xml"/><Relationship Id="rId5" Type="http://schemas.openxmlformats.org/officeDocument/2006/relationships/slideLayout" Target="../slideLayouts/slideLayout389.xml"/><Relationship Id="rId10" Type="http://schemas.openxmlformats.org/officeDocument/2006/relationships/slideLayout" Target="../slideLayouts/slideLayout394.xml"/><Relationship Id="rId4" Type="http://schemas.openxmlformats.org/officeDocument/2006/relationships/slideLayout" Target="../slideLayouts/slideLayout388.xml"/><Relationship Id="rId9" Type="http://schemas.openxmlformats.org/officeDocument/2006/relationships/slideLayout" Target="../slideLayouts/slideLayout393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3.xml"/><Relationship Id="rId3" Type="http://schemas.openxmlformats.org/officeDocument/2006/relationships/slideLayout" Target="../slideLayouts/slideLayout398.xml"/><Relationship Id="rId7" Type="http://schemas.openxmlformats.org/officeDocument/2006/relationships/slideLayout" Target="../slideLayouts/slideLayout402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7.xml"/><Relationship Id="rId1" Type="http://schemas.openxmlformats.org/officeDocument/2006/relationships/slideLayout" Target="../slideLayouts/slideLayout396.xml"/><Relationship Id="rId6" Type="http://schemas.openxmlformats.org/officeDocument/2006/relationships/slideLayout" Target="../slideLayouts/slideLayout401.xml"/><Relationship Id="rId11" Type="http://schemas.openxmlformats.org/officeDocument/2006/relationships/slideLayout" Target="../slideLayouts/slideLayout406.xml"/><Relationship Id="rId5" Type="http://schemas.openxmlformats.org/officeDocument/2006/relationships/slideLayout" Target="../slideLayouts/slideLayout400.xml"/><Relationship Id="rId10" Type="http://schemas.openxmlformats.org/officeDocument/2006/relationships/slideLayout" Target="../slideLayouts/slideLayout405.xml"/><Relationship Id="rId4" Type="http://schemas.openxmlformats.org/officeDocument/2006/relationships/slideLayout" Target="../slideLayouts/slideLayout399.xml"/><Relationship Id="rId9" Type="http://schemas.openxmlformats.org/officeDocument/2006/relationships/slideLayout" Target="../slideLayouts/slideLayout404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4.xml"/><Relationship Id="rId3" Type="http://schemas.openxmlformats.org/officeDocument/2006/relationships/slideLayout" Target="../slideLayouts/slideLayout409.xml"/><Relationship Id="rId7" Type="http://schemas.openxmlformats.org/officeDocument/2006/relationships/slideLayout" Target="../slideLayouts/slideLayout413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08.xml"/><Relationship Id="rId1" Type="http://schemas.openxmlformats.org/officeDocument/2006/relationships/slideLayout" Target="../slideLayouts/slideLayout407.xml"/><Relationship Id="rId6" Type="http://schemas.openxmlformats.org/officeDocument/2006/relationships/slideLayout" Target="../slideLayouts/slideLayout412.xml"/><Relationship Id="rId11" Type="http://schemas.openxmlformats.org/officeDocument/2006/relationships/slideLayout" Target="../slideLayouts/slideLayout417.xml"/><Relationship Id="rId5" Type="http://schemas.openxmlformats.org/officeDocument/2006/relationships/slideLayout" Target="../slideLayouts/slideLayout411.xml"/><Relationship Id="rId10" Type="http://schemas.openxmlformats.org/officeDocument/2006/relationships/slideLayout" Target="../slideLayouts/slideLayout416.xml"/><Relationship Id="rId4" Type="http://schemas.openxmlformats.org/officeDocument/2006/relationships/slideLayout" Target="../slideLayouts/slideLayout410.xml"/><Relationship Id="rId9" Type="http://schemas.openxmlformats.org/officeDocument/2006/relationships/slideLayout" Target="../slideLayouts/slideLayout415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5.xml"/><Relationship Id="rId3" Type="http://schemas.openxmlformats.org/officeDocument/2006/relationships/slideLayout" Target="../slideLayouts/slideLayout420.xml"/><Relationship Id="rId7" Type="http://schemas.openxmlformats.org/officeDocument/2006/relationships/slideLayout" Target="../slideLayouts/slideLayout424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19.xml"/><Relationship Id="rId1" Type="http://schemas.openxmlformats.org/officeDocument/2006/relationships/slideLayout" Target="../slideLayouts/slideLayout418.xml"/><Relationship Id="rId6" Type="http://schemas.openxmlformats.org/officeDocument/2006/relationships/slideLayout" Target="../slideLayouts/slideLayout423.xml"/><Relationship Id="rId11" Type="http://schemas.openxmlformats.org/officeDocument/2006/relationships/slideLayout" Target="../slideLayouts/slideLayout428.xml"/><Relationship Id="rId5" Type="http://schemas.openxmlformats.org/officeDocument/2006/relationships/slideLayout" Target="../slideLayouts/slideLayout422.xml"/><Relationship Id="rId10" Type="http://schemas.openxmlformats.org/officeDocument/2006/relationships/slideLayout" Target="../slideLayouts/slideLayout427.xml"/><Relationship Id="rId4" Type="http://schemas.openxmlformats.org/officeDocument/2006/relationships/slideLayout" Target="../slideLayouts/slideLayout421.xml"/><Relationship Id="rId9" Type="http://schemas.openxmlformats.org/officeDocument/2006/relationships/slideLayout" Target="../slideLayouts/slideLayout4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6.xml"/><Relationship Id="rId3" Type="http://schemas.openxmlformats.org/officeDocument/2006/relationships/slideLayout" Target="../slideLayouts/slideLayout431.xml"/><Relationship Id="rId7" Type="http://schemas.openxmlformats.org/officeDocument/2006/relationships/slideLayout" Target="../slideLayouts/slideLayout435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30.xml"/><Relationship Id="rId1" Type="http://schemas.openxmlformats.org/officeDocument/2006/relationships/slideLayout" Target="../slideLayouts/slideLayout429.xml"/><Relationship Id="rId6" Type="http://schemas.openxmlformats.org/officeDocument/2006/relationships/slideLayout" Target="../slideLayouts/slideLayout434.xml"/><Relationship Id="rId11" Type="http://schemas.openxmlformats.org/officeDocument/2006/relationships/slideLayout" Target="../slideLayouts/slideLayout439.xml"/><Relationship Id="rId5" Type="http://schemas.openxmlformats.org/officeDocument/2006/relationships/slideLayout" Target="../slideLayouts/slideLayout433.xml"/><Relationship Id="rId10" Type="http://schemas.openxmlformats.org/officeDocument/2006/relationships/slideLayout" Target="../slideLayouts/slideLayout438.xml"/><Relationship Id="rId4" Type="http://schemas.openxmlformats.org/officeDocument/2006/relationships/slideLayout" Target="../slideLayouts/slideLayout432.xml"/><Relationship Id="rId9" Type="http://schemas.openxmlformats.org/officeDocument/2006/relationships/slideLayout" Target="../slideLayouts/slideLayout437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7.xml"/><Relationship Id="rId3" Type="http://schemas.openxmlformats.org/officeDocument/2006/relationships/slideLayout" Target="../slideLayouts/slideLayout442.xml"/><Relationship Id="rId7" Type="http://schemas.openxmlformats.org/officeDocument/2006/relationships/slideLayout" Target="../slideLayouts/slideLayout446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441.xml"/><Relationship Id="rId1" Type="http://schemas.openxmlformats.org/officeDocument/2006/relationships/slideLayout" Target="../slideLayouts/slideLayout440.xml"/><Relationship Id="rId6" Type="http://schemas.openxmlformats.org/officeDocument/2006/relationships/slideLayout" Target="../slideLayouts/slideLayout445.xml"/><Relationship Id="rId11" Type="http://schemas.openxmlformats.org/officeDocument/2006/relationships/slideLayout" Target="../slideLayouts/slideLayout450.xml"/><Relationship Id="rId5" Type="http://schemas.openxmlformats.org/officeDocument/2006/relationships/slideLayout" Target="../slideLayouts/slideLayout444.xml"/><Relationship Id="rId10" Type="http://schemas.openxmlformats.org/officeDocument/2006/relationships/slideLayout" Target="../slideLayouts/slideLayout449.xml"/><Relationship Id="rId4" Type="http://schemas.openxmlformats.org/officeDocument/2006/relationships/slideLayout" Target="../slideLayouts/slideLayout443.xml"/><Relationship Id="rId9" Type="http://schemas.openxmlformats.org/officeDocument/2006/relationships/slideLayout" Target="../slideLayouts/slideLayout448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8.xml"/><Relationship Id="rId3" Type="http://schemas.openxmlformats.org/officeDocument/2006/relationships/slideLayout" Target="../slideLayouts/slideLayout453.xml"/><Relationship Id="rId7" Type="http://schemas.openxmlformats.org/officeDocument/2006/relationships/slideLayout" Target="../slideLayouts/slideLayout457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452.xml"/><Relationship Id="rId1" Type="http://schemas.openxmlformats.org/officeDocument/2006/relationships/slideLayout" Target="../slideLayouts/slideLayout451.xml"/><Relationship Id="rId6" Type="http://schemas.openxmlformats.org/officeDocument/2006/relationships/slideLayout" Target="../slideLayouts/slideLayout456.xml"/><Relationship Id="rId11" Type="http://schemas.openxmlformats.org/officeDocument/2006/relationships/slideLayout" Target="../slideLayouts/slideLayout461.xml"/><Relationship Id="rId5" Type="http://schemas.openxmlformats.org/officeDocument/2006/relationships/slideLayout" Target="../slideLayouts/slideLayout455.xml"/><Relationship Id="rId10" Type="http://schemas.openxmlformats.org/officeDocument/2006/relationships/slideLayout" Target="../slideLayouts/slideLayout460.xml"/><Relationship Id="rId4" Type="http://schemas.openxmlformats.org/officeDocument/2006/relationships/slideLayout" Target="../slideLayouts/slideLayout454.xml"/><Relationship Id="rId9" Type="http://schemas.openxmlformats.org/officeDocument/2006/relationships/slideLayout" Target="../slideLayouts/slideLayout459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9.xml"/><Relationship Id="rId3" Type="http://schemas.openxmlformats.org/officeDocument/2006/relationships/slideLayout" Target="../slideLayouts/slideLayout464.xml"/><Relationship Id="rId7" Type="http://schemas.openxmlformats.org/officeDocument/2006/relationships/slideLayout" Target="../slideLayouts/slideLayout468.xml"/><Relationship Id="rId12" Type="http://schemas.openxmlformats.org/officeDocument/2006/relationships/theme" Target="../theme/theme43.xml"/><Relationship Id="rId2" Type="http://schemas.openxmlformats.org/officeDocument/2006/relationships/slideLayout" Target="../slideLayouts/slideLayout463.xml"/><Relationship Id="rId1" Type="http://schemas.openxmlformats.org/officeDocument/2006/relationships/slideLayout" Target="../slideLayouts/slideLayout462.xml"/><Relationship Id="rId6" Type="http://schemas.openxmlformats.org/officeDocument/2006/relationships/slideLayout" Target="../slideLayouts/slideLayout467.xml"/><Relationship Id="rId11" Type="http://schemas.openxmlformats.org/officeDocument/2006/relationships/slideLayout" Target="../slideLayouts/slideLayout472.xml"/><Relationship Id="rId5" Type="http://schemas.openxmlformats.org/officeDocument/2006/relationships/slideLayout" Target="../slideLayouts/slideLayout466.xml"/><Relationship Id="rId10" Type="http://schemas.openxmlformats.org/officeDocument/2006/relationships/slideLayout" Target="../slideLayouts/slideLayout471.xml"/><Relationship Id="rId4" Type="http://schemas.openxmlformats.org/officeDocument/2006/relationships/slideLayout" Target="../slideLayouts/slideLayout465.xml"/><Relationship Id="rId9" Type="http://schemas.openxmlformats.org/officeDocument/2006/relationships/slideLayout" Target="../slideLayouts/slideLayout470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0.xml"/><Relationship Id="rId3" Type="http://schemas.openxmlformats.org/officeDocument/2006/relationships/slideLayout" Target="../slideLayouts/slideLayout475.xml"/><Relationship Id="rId7" Type="http://schemas.openxmlformats.org/officeDocument/2006/relationships/slideLayout" Target="../slideLayouts/slideLayout479.xml"/><Relationship Id="rId12" Type="http://schemas.openxmlformats.org/officeDocument/2006/relationships/theme" Target="../theme/theme44.xml"/><Relationship Id="rId2" Type="http://schemas.openxmlformats.org/officeDocument/2006/relationships/slideLayout" Target="../slideLayouts/slideLayout474.xml"/><Relationship Id="rId1" Type="http://schemas.openxmlformats.org/officeDocument/2006/relationships/slideLayout" Target="../slideLayouts/slideLayout473.xml"/><Relationship Id="rId6" Type="http://schemas.openxmlformats.org/officeDocument/2006/relationships/slideLayout" Target="../slideLayouts/slideLayout478.xml"/><Relationship Id="rId11" Type="http://schemas.openxmlformats.org/officeDocument/2006/relationships/slideLayout" Target="../slideLayouts/slideLayout483.xml"/><Relationship Id="rId5" Type="http://schemas.openxmlformats.org/officeDocument/2006/relationships/slideLayout" Target="../slideLayouts/slideLayout477.xml"/><Relationship Id="rId10" Type="http://schemas.openxmlformats.org/officeDocument/2006/relationships/slideLayout" Target="../slideLayouts/slideLayout482.xml"/><Relationship Id="rId4" Type="http://schemas.openxmlformats.org/officeDocument/2006/relationships/slideLayout" Target="../slideLayouts/slideLayout476.xml"/><Relationship Id="rId9" Type="http://schemas.openxmlformats.org/officeDocument/2006/relationships/slideLayout" Target="../slideLayouts/slideLayout481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1.xml"/><Relationship Id="rId3" Type="http://schemas.openxmlformats.org/officeDocument/2006/relationships/slideLayout" Target="../slideLayouts/slideLayout486.xml"/><Relationship Id="rId7" Type="http://schemas.openxmlformats.org/officeDocument/2006/relationships/slideLayout" Target="../slideLayouts/slideLayout490.xml"/><Relationship Id="rId12" Type="http://schemas.openxmlformats.org/officeDocument/2006/relationships/theme" Target="../theme/theme45.xml"/><Relationship Id="rId2" Type="http://schemas.openxmlformats.org/officeDocument/2006/relationships/slideLayout" Target="../slideLayouts/slideLayout485.xml"/><Relationship Id="rId1" Type="http://schemas.openxmlformats.org/officeDocument/2006/relationships/slideLayout" Target="../slideLayouts/slideLayout484.xml"/><Relationship Id="rId6" Type="http://schemas.openxmlformats.org/officeDocument/2006/relationships/slideLayout" Target="../slideLayouts/slideLayout489.xml"/><Relationship Id="rId11" Type="http://schemas.openxmlformats.org/officeDocument/2006/relationships/slideLayout" Target="../slideLayouts/slideLayout494.xml"/><Relationship Id="rId5" Type="http://schemas.openxmlformats.org/officeDocument/2006/relationships/slideLayout" Target="../slideLayouts/slideLayout488.xml"/><Relationship Id="rId10" Type="http://schemas.openxmlformats.org/officeDocument/2006/relationships/slideLayout" Target="../slideLayouts/slideLayout493.xml"/><Relationship Id="rId4" Type="http://schemas.openxmlformats.org/officeDocument/2006/relationships/slideLayout" Target="../slideLayouts/slideLayout487.xml"/><Relationship Id="rId9" Type="http://schemas.openxmlformats.org/officeDocument/2006/relationships/slideLayout" Target="../slideLayouts/slideLayout492.xml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2.xml"/><Relationship Id="rId3" Type="http://schemas.openxmlformats.org/officeDocument/2006/relationships/slideLayout" Target="../slideLayouts/slideLayout497.xml"/><Relationship Id="rId7" Type="http://schemas.openxmlformats.org/officeDocument/2006/relationships/slideLayout" Target="../slideLayouts/slideLayout501.xml"/><Relationship Id="rId12" Type="http://schemas.openxmlformats.org/officeDocument/2006/relationships/theme" Target="../theme/theme46.xml"/><Relationship Id="rId2" Type="http://schemas.openxmlformats.org/officeDocument/2006/relationships/slideLayout" Target="../slideLayouts/slideLayout496.xml"/><Relationship Id="rId1" Type="http://schemas.openxmlformats.org/officeDocument/2006/relationships/slideLayout" Target="../slideLayouts/slideLayout495.xml"/><Relationship Id="rId6" Type="http://schemas.openxmlformats.org/officeDocument/2006/relationships/slideLayout" Target="../slideLayouts/slideLayout500.xml"/><Relationship Id="rId11" Type="http://schemas.openxmlformats.org/officeDocument/2006/relationships/slideLayout" Target="../slideLayouts/slideLayout505.xml"/><Relationship Id="rId5" Type="http://schemas.openxmlformats.org/officeDocument/2006/relationships/slideLayout" Target="../slideLayouts/slideLayout499.xml"/><Relationship Id="rId10" Type="http://schemas.openxmlformats.org/officeDocument/2006/relationships/slideLayout" Target="../slideLayouts/slideLayout504.xml"/><Relationship Id="rId4" Type="http://schemas.openxmlformats.org/officeDocument/2006/relationships/slideLayout" Target="../slideLayouts/slideLayout498.xml"/><Relationship Id="rId9" Type="http://schemas.openxmlformats.org/officeDocument/2006/relationships/slideLayout" Target="../slideLayouts/slideLayout503.xml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3.xml"/><Relationship Id="rId3" Type="http://schemas.openxmlformats.org/officeDocument/2006/relationships/slideLayout" Target="../slideLayouts/slideLayout508.xml"/><Relationship Id="rId7" Type="http://schemas.openxmlformats.org/officeDocument/2006/relationships/slideLayout" Target="../slideLayouts/slideLayout512.xml"/><Relationship Id="rId12" Type="http://schemas.openxmlformats.org/officeDocument/2006/relationships/theme" Target="../theme/theme47.xml"/><Relationship Id="rId2" Type="http://schemas.openxmlformats.org/officeDocument/2006/relationships/slideLayout" Target="../slideLayouts/slideLayout507.xml"/><Relationship Id="rId1" Type="http://schemas.openxmlformats.org/officeDocument/2006/relationships/slideLayout" Target="../slideLayouts/slideLayout506.xml"/><Relationship Id="rId6" Type="http://schemas.openxmlformats.org/officeDocument/2006/relationships/slideLayout" Target="../slideLayouts/slideLayout511.xml"/><Relationship Id="rId11" Type="http://schemas.openxmlformats.org/officeDocument/2006/relationships/slideLayout" Target="../slideLayouts/slideLayout516.xml"/><Relationship Id="rId5" Type="http://schemas.openxmlformats.org/officeDocument/2006/relationships/slideLayout" Target="../slideLayouts/slideLayout510.xml"/><Relationship Id="rId10" Type="http://schemas.openxmlformats.org/officeDocument/2006/relationships/slideLayout" Target="../slideLayouts/slideLayout515.xml"/><Relationship Id="rId4" Type="http://schemas.openxmlformats.org/officeDocument/2006/relationships/slideLayout" Target="../slideLayouts/slideLayout509.xml"/><Relationship Id="rId9" Type="http://schemas.openxmlformats.org/officeDocument/2006/relationships/slideLayout" Target="../slideLayouts/slideLayout514.xml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4.xml"/><Relationship Id="rId3" Type="http://schemas.openxmlformats.org/officeDocument/2006/relationships/slideLayout" Target="../slideLayouts/slideLayout519.xml"/><Relationship Id="rId7" Type="http://schemas.openxmlformats.org/officeDocument/2006/relationships/slideLayout" Target="../slideLayouts/slideLayout523.xml"/><Relationship Id="rId12" Type="http://schemas.openxmlformats.org/officeDocument/2006/relationships/theme" Target="../theme/theme48.xml"/><Relationship Id="rId2" Type="http://schemas.openxmlformats.org/officeDocument/2006/relationships/slideLayout" Target="../slideLayouts/slideLayout518.xml"/><Relationship Id="rId1" Type="http://schemas.openxmlformats.org/officeDocument/2006/relationships/slideLayout" Target="../slideLayouts/slideLayout517.xml"/><Relationship Id="rId6" Type="http://schemas.openxmlformats.org/officeDocument/2006/relationships/slideLayout" Target="../slideLayouts/slideLayout522.xml"/><Relationship Id="rId11" Type="http://schemas.openxmlformats.org/officeDocument/2006/relationships/slideLayout" Target="../slideLayouts/slideLayout527.xml"/><Relationship Id="rId5" Type="http://schemas.openxmlformats.org/officeDocument/2006/relationships/slideLayout" Target="../slideLayouts/slideLayout521.xml"/><Relationship Id="rId10" Type="http://schemas.openxmlformats.org/officeDocument/2006/relationships/slideLayout" Target="../slideLayouts/slideLayout526.xml"/><Relationship Id="rId4" Type="http://schemas.openxmlformats.org/officeDocument/2006/relationships/slideLayout" Target="../slideLayouts/slideLayout520.xml"/><Relationship Id="rId9" Type="http://schemas.openxmlformats.org/officeDocument/2006/relationships/slideLayout" Target="../slideLayouts/slideLayout525.xml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5.xml"/><Relationship Id="rId3" Type="http://schemas.openxmlformats.org/officeDocument/2006/relationships/slideLayout" Target="../slideLayouts/slideLayout530.xml"/><Relationship Id="rId7" Type="http://schemas.openxmlformats.org/officeDocument/2006/relationships/slideLayout" Target="../slideLayouts/slideLayout534.xml"/><Relationship Id="rId12" Type="http://schemas.openxmlformats.org/officeDocument/2006/relationships/theme" Target="../theme/theme49.xml"/><Relationship Id="rId2" Type="http://schemas.openxmlformats.org/officeDocument/2006/relationships/slideLayout" Target="../slideLayouts/slideLayout529.xml"/><Relationship Id="rId1" Type="http://schemas.openxmlformats.org/officeDocument/2006/relationships/slideLayout" Target="../slideLayouts/slideLayout528.xml"/><Relationship Id="rId6" Type="http://schemas.openxmlformats.org/officeDocument/2006/relationships/slideLayout" Target="../slideLayouts/slideLayout533.xml"/><Relationship Id="rId11" Type="http://schemas.openxmlformats.org/officeDocument/2006/relationships/slideLayout" Target="../slideLayouts/slideLayout538.xml"/><Relationship Id="rId5" Type="http://schemas.openxmlformats.org/officeDocument/2006/relationships/slideLayout" Target="../slideLayouts/slideLayout532.xml"/><Relationship Id="rId10" Type="http://schemas.openxmlformats.org/officeDocument/2006/relationships/slideLayout" Target="../slideLayouts/slideLayout537.xml"/><Relationship Id="rId4" Type="http://schemas.openxmlformats.org/officeDocument/2006/relationships/slideLayout" Target="../slideLayouts/slideLayout531.xml"/><Relationship Id="rId9" Type="http://schemas.openxmlformats.org/officeDocument/2006/relationships/slideLayout" Target="../slideLayouts/slideLayout5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6.xml"/><Relationship Id="rId3" Type="http://schemas.openxmlformats.org/officeDocument/2006/relationships/slideLayout" Target="../slideLayouts/slideLayout541.xml"/><Relationship Id="rId7" Type="http://schemas.openxmlformats.org/officeDocument/2006/relationships/slideLayout" Target="../slideLayouts/slideLayout545.xml"/><Relationship Id="rId12" Type="http://schemas.openxmlformats.org/officeDocument/2006/relationships/theme" Target="../theme/theme50.xml"/><Relationship Id="rId2" Type="http://schemas.openxmlformats.org/officeDocument/2006/relationships/slideLayout" Target="../slideLayouts/slideLayout540.xml"/><Relationship Id="rId1" Type="http://schemas.openxmlformats.org/officeDocument/2006/relationships/slideLayout" Target="../slideLayouts/slideLayout539.xml"/><Relationship Id="rId6" Type="http://schemas.openxmlformats.org/officeDocument/2006/relationships/slideLayout" Target="../slideLayouts/slideLayout544.xml"/><Relationship Id="rId11" Type="http://schemas.openxmlformats.org/officeDocument/2006/relationships/slideLayout" Target="../slideLayouts/slideLayout549.xml"/><Relationship Id="rId5" Type="http://schemas.openxmlformats.org/officeDocument/2006/relationships/slideLayout" Target="../slideLayouts/slideLayout543.xml"/><Relationship Id="rId10" Type="http://schemas.openxmlformats.org/officeDocument/2006/relationships/slideLayout" Target="../slideLayouts/slideLayout548.xml"/><Relationship Id="rId4" Type="http://schemas.openxmlformats.org/officeDocument/2006/relationships/slideLayout" Target="../slideLayouts/slideLayout542.xml"/><Relationship Id="rId9" Type="http://schemas.openxmlformats.org/officeDocument/2006/relationships/slideLayout" Target="../slideLayouts/slideLayout547.xml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7.xml"/><Relationship Id="rId3" Type="http://schemas.openxmlformats.org/officeDocument/2006/relationships/slideLayout" Target="../slideLayouts/slideLayout552.xml"/><Relationship Id="rId7" Type="http://schemas.openxmlformats.org/officeDocument/2006/relationships/slideLayout" Target="../slideLayouts/slideLayout556.xml"/><Relationship Id="rId12" Type="http://schemas.openxmlformats.org/officeDocument/2006/relationships/theme" Target="../theme/theme51.xml"/><Relationship Id="rId2" Type="http://schemas.openxmlformats.org/officeDocument/2006/relationships/slideLayout" Target="../slideLayouts/slideLayout551.xml"/><Relationship Id="rId1" Type="http://schemas.openxmlformats.org/officeDocument/2006/relationships/slideLayout" Target="../slideLayouts/slideLayout550.xml"/><Relationship Id="rId6" Type="http://schemas.openxmlformats.org/officeDocument/2006/relationships/slideLayout" Target="../slideLayouts/slideLayout555.xml"/><Relationship Id="rId11" Type="http://schemas.openxmlformats.org/officeDocument/2006/relationships/slideLayout" Target="../slideLayouts/slideLayout560.xml"/><Relationship Id="rId5" Type="http://schemas.openxmlformats.org/officeDocument/2006/relationships/slideLayout" Target="../slideLayouts/slideLayout554.xml"/><Relationship Id="rId10" Type="http://schemas.openxmlformats.org/officeDocument/2006/relationships/slideLayout" Target="../slideLayouts/slideLayout559.xml"/><Relationship Id="rId4" Type="http://schemas.openxmlformats.org/officeDocument/2006/relationships/slideLayout" Target="../slideLayouts/slideLayout553.xml"/><Relationship Id="rId9" Type="http://schemas.openxmlformats.org/officeDocument/2006/relationships/slideLayout" Target="../slideLayouts/slideLayout558.xml"/></Relationships>
</file>

<file path=ppt/slideMasters/_rels/slideMaster5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8.xml"/><Relationship Id="rId3" Type="http://schemas.openxmlformats.org/officeDocument/2006/relationships/slideLayout" Target="../slideLayouts/slideLayout563.xml"/><Relationship Id="rId7" Type="http://schemas.openxmlformats.org/officeDocument/2006/relationships/slideLayout" Target="../slideLayouts/slideLayout567.xml"/><Relationship Id="rId12" Type="http://schemas.openxmlformats.org/officeDocument/2006/relationships/theme" Target="../theme/theme52.xml"/><Relationship Id="rId2" Type="http://schemas.openxmlformats.org/officeDocument/2006/relationships/slideLayout" Target="../slideLayouts/slideLayout562.xml"/><Relationship Id="rId1" Type="http://schemas.openxmlformats.org/officeDocument/2006/relationships/slideLayout" Target="../slideLayouts/slideLayout561.xml"/><Relationship Id="rId6" Type="http://schemas.openxmlformats.org/officeDocument/2006/relationships/slideLayout" Target="../slideLayouts/slideLayout566.xml"/><Relationship Id="rId11" Type="http://schemas.openxmlformats.org/officeDocument/2006/relationships/slideLayout" Target="../slideLayouts/slideLayout571.xml"/><Relationship Id="rId5" Type="http://schemas.openxmlformats.org/officeDocument/2006/relationships/slideLayout" Target="../slideLayouts/slideLayout565.xml"/><Relationship Id="rId10" Type="http://schemas.openxmlformats.org/officeDocument/2006/relationships/slideLayout" Target="../slideLayouts/slideLayout570.xml"/><Relationship Id="rId4" Type="http://schemas.openxmlformats.org/officeDocument/2006/relationships/slideLayout" Target="../slideLayouts/slideLayout564.xml"/><Relationship Id="rId9" Type="http://schemas.openxmlformats.org/officeDocument/2006/relationships/slideLayout" Target="../slideLayouts/slideLayout569.xml"/></Relationships>
</file>

<file path=ppt/slideMasters/_rels/slideMaster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9.xml"/><Relationship Id="rId3" Type="http://schemas.openxmlformats.org/officeDocument/2006/relationships/slideLayout" Target="../slideLayouts/slideLayout574.xml"/><Relationship Id="rId7" Type="http://schemas.openxmlformats.org/officeDocument/2006/relationships/slideLayout" Target="../slideLayouts/slideLayout578.xml"/><Relationship Id="rId12" Type="http://schemas.openxmlformats.org/officeDocument/2006/relationships/theme" Target="../theme/theme53.xml"/><Relationship Id="rId2" Type="http://schemas.openxmlformats.org/officeDocument/2006/relationships/slideLayout" Target="../slideLayouts/slideLayout573.xml"/><Relationship Id="rId1" Type="http://schemas.openxmlformats.org/officeDocument/2006/relationships/slideLayout" Target="../slideLayouts/slideLayout572.xml"/><Relationship Id="rId6" Type="http://schemas.openxmlformats.org/officeDocument/2006/relationships/slideLayout" Target="../slideLayouts/slideLayout577.xml"/><Relationship Id="rId11" Type="http://schemas.openxmlformats.org/officeDocument/2006/relationships/slideLayout" Target="../slideLayouts/slideLayout582.xml"/><Relationship Id="rId5" Type="http://schemas.openxmlformats.org/officeDocument/2006/relationships/slideLayout" Target="../slideLayouts/slideLayout576.xml"/><Relationship Id="rId10" Type="http://schemas.openxmlformats.org/officeDocument/2006/relationships/slideLayout" Target="../slideLayouts/slideLayout581.xml"/><Relationship Id="rId4" Type="http://schemas.openxmlformats.org/officeDocument/2006/relationships/slideLayout" Target="../slideLayouts/slideLayout575.xml"/><Relationship Id="rId9" Type="http://schemas.openxmlformats.org/officeDocument/2006/relationships/slideLayout" Target="../slideLayouts/slideLayout580.xml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0.xml"/><Relationship Id="rId3" Type="http://schemas.openxmlformats.org/officeDocument/2006/relationships/slideLayout" Target="../slideLayouts/slideLayout585.xml"/><Relationship Id="rId7" Type="http://schemas.openxmlformats.org/officeDocument/2006/relationships/slideLayout" Target="../slideLayouts/slideLayout589.xml"/><Relationship Id="rId12" Type="http://schemas.openxmlformats.org/officeDocument/2006/relationships/theme" Target="../theme/theme54.xml"/><Relationship Id="rId2" Type="http://schemas.openxmlformats.org/officeDocument/2006/relationships/slideLayout" Target="../slideLayouts/slideLayout584.xml"/><Relationship Id="rId1" Type="http://schemas.openxmlformats.org/officeDocument/2006/relationships/slideLayout" Target="../slideLayouts/slideLayout583.xml"/><Relationship Id="rId6" Type="http://schemas.openxmlformats.org/officeDocument/2006/relationships/slideLayout" Target="../slideLayouts/slideLayout588.xml"/><Relationship Id="rId11" Type="http://schemas.openxmlformats.org/officeDocument/2006/relationships/slideLayout" Target="../slideLayouts/slideLayout593.xml"/><Relationship Id="rId5" Type="http://schemas.openxmlformats.org/officeDocument/2006/relationships/slideLayout" Target="../slideLayouts/slideLayout587.xml"/><Relationship Id="rId10" Type="http://schemas.openxmlformats.org/officeDocument/2006/relationships/slideLayout" Target="../slideLayouts/slideLayout592.xml"/><Relationship Id="rId4" Type="http://schemas.openxmlformats.org/officeDocument/2006/relationships/slideLayout" Target="../slideLayouts/slideLayout586.xml"/><Relationship Id="rId9" Type="http://schemas.openxmlformats.org/officeDocument/2006/relationships/slideLayout" Target="../slideLayouts/slideLayout591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1.xml"/><Relationship Id="rId3" Type="http://schemas.openxmlformats.org/officeDocument/2006/relationships/slideLayout" Target="../slideLayouts/slideLayout596.xml"/><Relationship Id="rId7" Type="http://schemas.openxmlformats.org/officeDocument/2006/relationships/slideLayout" Target="../slideLayouts/slideLayout600.xml"/><Relationship Id="rId12" Type="http://schemas.openxmlformats.org/officeDocument/2006/relationships/theme" Target="../theme/theme55.xml"/><Relationship Id="rId2" Type="http://schemas.openxmlformats.org/officeDocument/2006/relationships/slideLayout" Target="../slideLayouts/slideLayout595.xml"/><Relationship Id="rId1" Type="http://schemas.openxmlformats.org/officeDocument/2006/relationships/slideLayout" Target="../slideLayouts/slideLayout594.xml"/><Relationship Id="rId6" Type="http://schemas.openxmlformats.org/officeDocument/2006/relationships/slideLayout" Target="../slideLayouts/slideLayout599.xml"/><Relationship Id="rId11" Type="http://schemas.openxmlformats.org/officeDocument/2006/relationships/slideLayout" Target="../slideLayouts/slideLayout604.xml"/><Relationship Id="rId5" Type="http://schemas.openxmlformats.org/officeDocument/2006/relationships/slideLayout" Target="../slideLayouts/slideLayout598.xml"/><Relationship Id="rId10" Type="http://schemas.openxmlformats.org/officeDocument/2006/relationships/slideLayout" Target="../slideLayouts/slideLayout603.xml"/><Relationship Id="rId4" Type="http://schemas.openxmlformats.org/officeDocument/2006/relationships/slideLayout" Target="../slideLayouts/slideLayout597.xml"/><Relationship Id="rId9" Type="http://schemas.openxmlformats.org/officeDocument/2006/relationships/slideLayout" Target="../slideLayouts/slideLayout602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2.xml"/><Relationship Id="rId3" Type="http://schemas.openxmlformats.org/officeDocument/2006/relationships/slideLayout" Target="../slideLayouts/slideLayout607.xml"/><Relationship Id="rId7" Type="http://schemas.openxmlformats.org/officeDocument/2006/relationships/slideLayout" Target="../slideLayouts/slideLayout611.xml"/><Relationship Id="rId12" Type="http://schemas.openxmlformats.org/officeDocument/2006/relationships/theme" Target="../theme/theme56.xml"/><Relationship Id="rId2" Type="http://schemas.openxmlformats.org/officeDocument/2006/relationships/slideLayout" Target="../slideLayouts/slideLayout606.xml"/><Relationship Id="rId1" Type="http://schemas.openxmlformats.org/officeDocument/2006/relationships/slideLayout" Target="../slideLayouts/slideLayout605.xml"/><Relationship Id="rId6" Type="http://schemas.openxmlformats.org/officeDocument/2006/relationships/slideLayout" Target="../slideLayouts/slideLayout610.xml"/><Relationship Id="rId11" Type="http://schemas.openxmlformats.org/officeDocument/2006/relationships/slideLayout" Target="../slideLayouts/slideLayout615.xml"/><Relationship Id="rId5" Type="http://schemas.openxmlformats.org/officeDocument/2006/relationships/slideLayout" Target="../slideLayouts/slideLayout609.xml"/><Relationship Id="rId10" Type="http://schemas.openxmlformats.org/officeDocument/2006/relationships/slideLayout" Target="../slideLayouts/slideLayout614.xml"/><Relationship Id="rId4" Type="http://schemas.openxmlformats.org/officeDocument/2006/relationships/slideLayout" Target="../slideLayouts/slideLayout608.xml"/><Relationship Id="rId9" Type="http://schemas.openxmlformats.org/officeDocument/2006/relationships/slideLayout" Target="../slideLayouts/slideLayout613.xml"/></Relationships>
</file>

<file path=ppt/slideMasters/_rels/slideMaster5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3.xml"/><Relationship Id="rId3" Type="http://schemas.openxmlformats.org/officeDocument/2006/relationships/slideLayout" Target="../slideLayouts/slideLayout618.xml"/><Relationship Id="rId7" Type="http://schemas.openxmlformats.org/officeDocument/2006/relationships/slideLayout" Target="../slideLayouts/slideLayout622.xml"/><Relationship Id="rId12" Type="http://schemas.openxmlformats.org/officeDocument/2006/relationships/theme" Target="../theme/theme57.xml"/><Relationship Id="rId2" Type="http://schemas.openxmlformats.org/officeDocument/2006/relationships/slideLayout" Target="../slideLayouts/slideLayout617.xml"/><Relationship Id="rId1" Type="http://schemas.openxmlformats.org/officeDocument/2006/relationships/slideLayout" Target="../slideLayouts/slideLayout616.xml"/><Relationship Id="rId6" Type="http://schemas.openxmlformats.org/officeDocument/2006/relationships/slideLayout" Target="../slideLayouts/slideLayout621.xml"/><Relationship Id="rId11" Type="http://schemas.openxmlformats.org/officeDocument/2006/relationships/slideLayout" Target="../slideLayouts/slideLayout626.xml"/><Relationship Id="rId5" Type="http://schemas.openxmlformats.org/officeDocument/2006/relationships/slideLayout" Target="../slideLayouts/slideLayout620.xml"/><Relationship Id="rId10" Type="http://schemas.openxmlformats.org/officeDocument/2006/relationships/slideLayout" Target="../slideLayouts/slideLayout625.xml"/><Relationship Id="rId4" Type="http://schemas.openxmlformats.org/officeDocument/2006/relationships/slideLayout" Target="../slideLayouts/slideLayout619.xml"/><Relationship Id="rId9" Type="http://schemas.openxmlformats.org/officeDocument/2006/relationships/slideLayout" Target="../slideLayouts/slideLayout624.xml"/></Relationships>
</file>

<file path=ppt/slideMasters/_rels/slideMaster5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4.xml"/><Relationship Id="rId3" Type="http://schemas.openxmlformats.org/officeDocument/2006/relationships/slideLayout" Target="../slideLayouts/slideLayout629.xml"/><Relationship Id="rId7" Type="http://schemas.openxmlformats.org/officeDocument/2006/relationships/slideLayout" Target="../slideLayouts/slideLayout633.xml"/><Relationship Id="rId12" Type="http://schemas.openxmlformats.org/officeDocument/2006/relationships/theme" Target="../theme/theme58.xml"/><Relationship Id="rId2" Type="http://schemas.openxmlformats.org/officeDocument/2006/relationships/slideLayout" Target="../slideLayouts/slideLayout628.xml"/><Relationship Id="rId1" Type="http://schemas.openxmlformats.org/officeDocument/2006/relationships/slideLayout" Target="../slideLayouts/slideLayout627.xml"/><Relationship Id="rId6" Type="http://schemas.openxmlformats.org/officeDocument/2006/relationships/slideLayout" Target="../slideLayouts/slideLayout632.xml"/><Relationship Id="rId11" Type="http://schemas.openxmlformats.org/officeDocument/2006/relationships/slideLayout" Target="../slideLayouts/slideLayout637.xml"/><Relationship Id="rId5" Type="http://schemas.openxmlformats.org/officeDocument/2006/relationships/slideLayout" Target="../slideLayouts/slideLayout631.xml"/><Relationship Id="rId10" Type="http://schemas.openxmlformats.org/officeDocument/2006/relationships/slideLayout" Target="../slideLayouts/slideLayout636.xml"/><Relationship Id="rId4" Type="http://schemas.openxmlformats.org/officeDocument/2006/relationships/slideLayout" Target="../slideLayouts/slideLayout630.xml"/><Relationship Id="rId9" Type="http://schemas.openxmlformats.org/officeDocument/2006/relationships/slideLayout" Target="../slideLayouts/slideLayout635.xml"/></Relationships>
</file>

<file path=ppt/slideMasters/_rels/slideMaster5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5.xml"/><Relationship Id="rId3" Type="http://schemas.openxmlformats.org/officeDocument/2006/relationships/slideLayout" Target="../slideLayouts/slideLayout640.xml"/><Relationship Id="rId7" Type="http://schemas.openxmlformats.org/officeDocument/2006/relationships/slideLayout" Target="../slideLayouts/slideLayout644.xml"/><Relationship Id="rId12" Type="http://schemas.openxmlformats.org/officeDocument/2006/relationships/theme" Target="../theme/theme59.xml"/><Relationship Id="rId2" Type="http://schemas.openxmlformats.org/officeDocument/2006/relationships/slideLayout" Target="../slideLayouts/slideLayout639.xml"/><Relationship Id="rId1" Type="http://schemas.openxmlformats.org/officeDocument/2006/relationships/slideLayout" Target="../slideLayouts/slideLayout638.xml"/><Relationship Id="rId6" Type="http://schemas.openxmlformats.org/officeDocument/2006/relationships/slideLayout" Target="../slideLayouts/slideLayout643.xml"/><Relationship Id="rId11" Type="http://schemas.openxmlformats.org/officeDocument/2006/relationships/slideLayout" Target="../slideLayouts/slideLayout648.xml"/><Relationship Id="rId5" Type="http://schemas.openxmlformats.org/officeDocument/2006/relationships/slideLayout" Target="../slideLayouts/slideLayout642.xml"/><Relationship Id="rId10" Type="http://schemas.openxmlformats.org/officeDocument/2006/relationships/slideLayout" Target="../slideLayouts/slideLayout647.xml"/><Relationship Id="rId4" Type="http://schemas.openxmlformats.org/officeDocument/2006/relationships/slideLayout" Target="../slideLayouts/slideLayout641.xml"/><Relationship Id="rId9" Type="http://schemas.openxmlformats.org/officeDocument/2006/relationships/slideLayout" Target="../slideLayouts/slideLayout6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6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6.xml"/><Relationship Id="rId3" Type="http://schemas.openxmlformats.org/officeDocument/2006/relationships/slideLayout" Target="../slideLayouts/slideLayout651.xml"/><Relationship Id="rId7" Type="http://schemas.openxmlformats.org/officeDocument/2006/relationships/slideLayout" Target="../slideLayouts/slideLayout655.xml"/><Relationship Id="rId12" Type="http://schemas.openxmlformats.org/officeDocument/2006/relationships/theme" Target="../theme/theme60.xml"/><Relationship Id="rId2" Type="http://schemas.openxmlformats.org/officeDocument/2006/relationships/slideLayout" Target="../slideLayouts/slideLayout650.xml"/><Relationship Id="rId1" Type="http://schemas.openxmlformats.org/officeDocument/2006/relationships/slideLayout" Target="../slideLayouts/slideLayout649.xml"/><Relationship Id="rId6" Type="http://schemas.openxmlformats.org/officeDocument/2006/relationships/slideLayout" Target="../slideLayouts/slideLayout654.xml"/><Relationship Id="rId11" Type="http://schemas.openxmlformats.org/officeDocument/2006/relationships/slideLayout" Target="../slideLayouts/slideLayout659.xml"/><Relationship Id="rId5" Type="http://schemas.openxmlformats.org/officeDocument/2006/relationships/slideLayout" Target="../slideLayouts/slideLayout653.xml"/><Relationship Id="rId10" Type="http://schemas.openxmlformats.org/officeDocument/2006/relationships/slideLayout" Target="../slideLayouts/slideLayout658.xml"/><Relationship Id="rId4" Type="http://schemas.openxmlformats.org/officeDocument/2006/relationships/slideLayout" Target="../slideLayouts/slideLayout652.xml"/><Relationship Id="rId9" Type="http://schemas.openxmlformats.org/officeDocument/2006/relationships/slideLayout" Target="../slideLayouts/slideLayout657.xml"/></Relationships>
</file>

<file path=ppt/slideMasters/_rels/slideMaster6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7.xml"/><Relationship Id="rId3" Type="http://schemas.openxmlformats.org/officeDocument/2006/relationships/slideLayout" Target="../slideLayouts/slideLayout662.xml"/><Relationship Id="rId7" Type="http://schemas.openxmlformats.org/officeDocument/2006/relationships/slideLayout" Target="../slideLayouts/slideLayout666.xml"/><Relationship Id="rId12" Type="http://schemas.openxmlformats.org/officeDocument/2006/relationships/theme" Target="../theme/theme61.xml"/><Relationship Id="rId2" Type="http://schemas.openxmlformats.org/officeDocument/2006/relationships/slideLayout" Target="../slideLayouts/slideLayout661.xml"/><Relationship Id="rId1" Type="http://schemas.openxmlformats.org/officeDocument/2006/relationships/slideLayout" Target="../slideLayouts/slideLayout660.xml"/><Relationship Id="rId6" Type="http://schemas.openxmlformats.org/officeDocument/2006/relationships/slideLayout" Target="../slideLayouts/slideLayout665.xml"/><Relationship Id="rId11" Type="http://schemas.openxmlformats.org/officeDocument/2006/relationships/slideLayout" Target="../slideLayouts/slideLayout670.xml"/><Relationship Id="rId5" Type="http://schemas.openxmlformats.org/officeDocument/2006/relationships/slideLayout" Target="../slideLayouts/slideLayout664.xml"/><Relationship Id="rId10" Type="http://schemas.openxmlformats.org/officeDocument/2006/relationships/slideLayout" Target="../slideLayouts/slideLayout669.xml"/><Relationship Id="rId4" Type="http://schemas.openxmlformats.org/officeDocument/2006/relationships/slideLayout" Target="../slideLayouts/slideLayout663.xml"/><Relationship Id="rId9" Type="http://schemas.openxmlformats.org/officeDocument/2006/relationships/slideLayout" Target="../slideLayouts/slideLayout668.xml"/></Relationships>
</file>

<file path=ppt/slideMasters/_rels/slideMaster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8.xml"/><Relationship Id="rId3" Type="http://schemas.openxmlformats.org/officeDocument/2006/relationships/slideLayout" Target="../slideLayouts/slideLayout673.xml"/><Relationship Id="rId7" Type="http://schemas.openxmlformats.org/officeDocument/2006/relationships/slideLayout" Target="../slideLayouts/slideLayout677.xml"/><Relationship Id="rId12" Type="http://schemas.openxmlformats.org/officeDocument/2006/relationships/theme" Target="../theme/theme62.xml"/><Relationship Id="rId2" Type="http://schemas.openxmlformats.org/officeDocument/2006/relationships/slideLayout" Target="../slideLayouts/slideLayout672.xml"/><Relationship Id="rId1" Type="http://schemas.openxmlformats.org/officeDocument/2006/relationships/slideLayout" Target="../slideLayouts/slideLayout671.xml"/><Relationship Id="rId6" Type="http://schemas.openxmlformats.org/officeDocument/2006/relationships/slideLayout" Target="../slideLayouts/slideLayout676.xml"/><Relationship Id="rId11" Type="http://schemas.openxmlformats.org/officeDocument/2006/relationships/slideLayout" Target="../slideLayouts/slideLayout681.xml"/><Relationship Id="rId5" Type="http://schemas.openxmlformats.org/officeDocument/2006/relationships/slideLayout" Target="../slideLayouts/slideLayout675.xml"/><Relationship Id="rId10" Type="http://schemas.openxmlformats.org/officeDocument/2006/relationships/slideLayout" Target="../slideLayouts/slideLayout680.xml"/><Relationship Id="rId4" Type="http://schemas.openxmlformats.org/officeDocument/2006/relationships/slideLayout" Target="../slideLayouts/slideLayout674.xml"/><Relationship Id="rId9" Type="http://schemas.openxmlformats.org/officeDocument/2006/relationships/slideLayout" Target="../slideLayouts/slideLayout679.xml"/></Relationships>
</file>

<file path=ppt/slideMasters/_rels/slideMaster6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9.xml"/><Relationship Id="rId3" Type="http://schemas.openxmlformats.org/officeDocument/2006/relationships/slideLayout" Target="../slideLayouts/slideLayout684.xml"/><Relationship Id="rId7" Type="http://schemas.openxmlformats.org/officeDocument/2006/relationships/slideLayout" Target="../slideLayouts/slideLayout688.xml"/><Relationship Id="rId12" Type="http://schemas.openxmlformats.org/officeDocument/2006/relationships/theme" Target="../theme/theme63.xml"/><Relationship Id="rId2" Type="http://schemas.openxmlformats.org/officeDocument/2006/relationships/slideLayout" Target="../slideLayouts/slideLayout683.xml"/><Relationship Id="rId1" Type="http://schemas.openxmlformats.org/officeDocument/2006/relationships/slideLayout" Target="../slideLayouts/slideLayout682.xml"/><Relationship Id="rId6" Type="http://schemas.openxmlformats.org/officeDocument/2006/relationships/slideLayout" Target="../slideLayouts/slideLayout687.xml"/><Relationship Id="rId11" Type="http://schemas.openxmlformats.org/officeDocument/2006/relationships/slideLayout" Target="../slideLayouts/slideLayout692.xml"/><Relationship Id="rId5" Type="http://schemas.openxmlformats.org/officeDocument/2006/relationships/slideLayout" Target="../slideLayouts/slideLayout686.xml"/><Relationship Id="rId10" Type="http://schemas.openxmlformats.org/officeDocument/2006/relationships/slideLayout" Target="../slideLayouts/slideLayout691.xml"/><Relationship Id="rId4" Type="http://schemas.openxmlformats.org/officeDocument/2006/relationships/slideLayout" Target="../slideLayouts/slideLayout685.xml"/><Relationship Id="rId9" Type="http://schemas.openxmlformats.org/officeDocument/2006/relationships/slideLayout" Target="../slideLayouts/slideLayout690.xml"/></Relationships>
</file>

<file path=ppt/slideMasters/_rels/slideMaster6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0.xml"/><Relationship Id="rId3" Type="http://schemas.openxmlformats.org/officeDocument/2006/relationships/slideLayout" Target="../slideLayouts/slideLayout695.xml"/><Relationship Id="rId7" Type="http://schemas.openxmlformats.org/officeDocument/2006/relationships/slideLayout" Target="../slideLayouts/slideLayout699.xml"/><Relationship Id="rId12" Type="http://schemas.openxmlformats.org/officeDocument/2006/relationships/theme" Target="../theme/theme64.xml"/><Relationship Id="rId2" Type="http://schemas.openxmlformats.org/officeDocument/2006/relationships/slideLayout" Target="../slideLayouts/slideLayout694.xml"/><Relationship Id="rId1" Type="http://schemas.openxmlformats.org/officeDocument/2006/relationships/slideLayout" Target="../slideLayouts/slideLayout693.xml"/><Relationship Id="rId6" Type="http://schemas.openxmlformats.org/officeDocument/2006/relationships/slideLayout" Target="../slideLayouts/slideLayout698.xml"/><Relationship Id="rId11" Type="http://schemas.openxmlformats.org/officeDocument/2006/relationships/slideLayout" Target="../slideLayouts/slideLayout703.xml"/><Relationship Id="rId5" Type="http://schemas.openxmlformats.org/officeDocument/2006/relationships/slideLayout" Target="../slideLayouts/slideLayout697.xml"/><Relationship Id="rId10" Type="http://schemas.openxmlformats.org/officeDocument/2006/relationships/slideLayout" Target="../slideLayouts/slideLayout702.xml"/><Relationship Id="rId4" Type="http://schemas.openxmlformats.org/officeDocument/2006/relationships/slideLayout" Target="../slideLayouts/slideLayout696.xml"/><Relationship Id="rId9" Type="http://schemas.openxmlformats.org/officeDocument/2006/relationships/slideLayout" Target="../slideLayouts/slideLayout701.xml"/></Relationships>
</file>

<file path=ppt/slideMasters/_rels/slideMaster6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1.xml"/><Relationship Id="rId3" Type="http://schemas.openxmlformats.org/officeDocument/2006/relationships/slideLayout" Target="../slideLayouts/slideLayout706.xml"/><Relationship Id="rId7" Type="http://schemas.openxmlformats.org/officeDocument/2006/relationships/slideLayout" Target="../slideLayouts/slideLayout710.xml"/><Relationship Id="rId12" Type="http://schemas.openxmlformats.org/officeDocument/2006/relationships/theme" Target="../theme/theme65.xml"/><Relationship Id="rId2" Type="http://schemas.openxmlformats.org/officeDocument/2006/relationships/slideLayout" Target="../slideLayouts/slideLayout705.xml"/><Relationship Id="rId1" Type="http://schemas.openxmlformats.org/officeDocument/2006/relationships/slideLayout" Target="../slideLayouts/slideLayout704.xml"/><Relationship Id="rId6" Type="http://schemas.openxmlformats.org/officeDocument/2006/relationships/slideLayout" Target="../slideLayouts/slideLayout709.xml"/><Relationship Id="rId11" Type="http://schemas.openxmlformats.org/officeDocument/2006/relationships/slideLayout" Target="../slideLayouts/slideLayout714.xml"/><Relationship Id="rId5" Type="http://schemas.openxmlformats.org/officeDocument/2006/relationships/slideLayout" Target="../slideLayouts/slideLayout708.xml"/><Relationship Id="rId10" Type="http://schemas.openxmlformats.org/officeDocument/2006/relationships/slideLayout" Target="../slideLayouts/slideLayout713.xml"/><Relationship Id="rId4" Type="http://schemas.openxmlformats.org/officeDocument/2006/relationships/slideLayout" Target="../slideLayouts/slideLayout707.xml"/><Relationship Id="rId9" Type="http://schemas.openxmlformats.org/officeDocument/2006/relationships/slideLayout" Target="../slideLayouts/slideLayout712.xml"/></Relationships>
</file>

<file path=ppt/slideMasters/_rels/slideMaster6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2.xml"/><Relationship Id="rId3" Type="http://schemas.openxmlformats.org/officeDocument/2006/relationships/slideLayout" Target="../slideLayouts/slideLayout717.xml"/><Relationship Id="rId7" Type="http://schemas.openxmlformats.org/officeDocument/2006/relationships/slideLayout" Target="../slideLayouts/slideLayout721.xml"/><Relationship Id="rId12" Type="http://schemas.openxmlformats.org/officeDocument/2006/relationships/theme" Target="../theme/theme66.xml"/><Relationship Id="rId2" Type="http://schemas.openxmlformats.org/officeDocument/2006/relationships/slideLayout" Target="../slideLayouts/slideLayout716.xml"/><Relationship Id="rId1" Type="http://schemas.openxmlformats.org/officeDocument/2006/relationships/slideLayout" Target="../slideLayouts/slideLayout715.xml"/><Relationship Id="rId6" Type="http://schemas.openxmlformats.org/officeDocument/2006/relationships/slideLayout" Target="../slideLayouts/slideLayout720.xml"/><Relationship Id="rId11" Type="http://schemas.openxmlformats.org/officeDocument/2006/relationships/slideLayout" Target="../slideLayouts/slideLayout725.xml"/><Relationship Id="rId5" Type="http://schemas.openxmlformats.org/officeDocument/2006/relationships/slideLayout" Target="../slideLayouts/slideLayout719.xml"/><Relationship Id="rId10" Type="http://schemas.openxmlformats.org/officeDocument/2006/relationships/slideLayout" Target="../slideLayouts/slideLayout724.xml"/><Relationship Id="rId4" Type="http://schemas.openxmlformats.org/officeDocument/2006/relationships/slideLayout" Target="../slideLayouts/slideLayout718.xml"/><Relationship Id="rId9" Type="http://schemas.openxmlformats.org/officeDocument/2006/relationships/slideLayout" Target="../slideLayouts/slideLayout723.xml"/></Relationships>
</file>

<file path=ppt/slideMasters/_rels/slideMaster6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3.xml"/><Relationship Id="rId3" Type="http://schemas.openxmlformats.org/officeDocument/2006/relationships/slideLayout" Target="../slideLayouts/slideLayout728.xml"/><Relationship Id="rId7" Type="http://schemas.openxmlformats.org/officeDocument/2006/relationships/slideLayout" Target="../slideLayouts/slideLayout732.xml"/><Relationship Id="rId12" Type="http://schemas.openxmlformats.org/officeDocument/2006/relationships/theme" Target="../theme/theme67.xml"/><Relationship Id="rId2" Type="http://schemas.openxmlformats.org/officeDocument/2006/relationships/slideLayout" Target="../slideLayouts/slideLayout727.xml"/><Relationship Id="rId1" Type="http://schemas.openxmlformats.org/officeDocument/2006/relationships/slideLayout" Target="../slideLayouts/slideLayout726.xml"/><Relationship Id="rId6" Type="http://schemas.openxmlformats.org/officeDocument/2006/relationships/slideLayout" Target="../slideLayouts/slideLayout731.xml"/><Relationship Id="rId11" Type="http://schemas.openxmlformats.org/officeDocument/2006/relationships/slideLayout" Target="../slideLayouts/slideLayout736.xml"/><Relationship Id="rId5" Type="http://schemas.openxmlformats.org/officeDocument/2006/relationships/slideLayout" Target="../slideLayouts/slideLayout730.xml"/><Relationship Id="rId10" Type="http://schemas.openxmlformats.org/officeDocument/2006/relationships/slideLayout" Target="../slideLayouts/slideLayout735.xml"/><Relationship Id="rId4" Type="http://schemas.openxmlformats.org/officeDocument/2006/relationships/slideLayout" Target="../slideLayouts/slideLayout729.xml"/><Relationship Id="rId9" Type="http://schemas.openxmlformats.org/officeDocument/2006/relationships/slideLayout" Target="../slideLayouts/slideLayout734.xml"/></Relationships>
</file>

<file path=ppt/slideMasters/_rels/slideMaster6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4.xml"/><Relationship Id="rId3" Type="http://schemas.openxmlformats.org/officeDocument/2006/relationships/slideLayout" Target="../slideLayouts/slideLayout739.xml"/><Relationship Id="rId7" Type="http://schemas.openxmlformats.org/officeDocument/2006/relationships/slideLayout" Target="../slideLayouts/slideLayout743.xml"/><Relationship Id="rId12" Type="http://schemas.openxmlformats.org/officeDocument/2006/relationships/theme" Target="../theme/theme68.xml"/><Relationship Id="rId2" Type="http://schemas.openxmlformats.org/officeDocument/2006/relationships/slideLayout" Target="../slideLayouts/slideLayout738.xml"/><Relationship Id="rId1" Type="http://schemas.openxmlformats.org/officeDocument/2006/relationships/slideLayout" Target="../slideLayouts/slideLayout737.xml"/><Relationship Id="rId6" Type="http://schemas.openxmlformats.org/officeDocument/2006/relationships/slideLayout" Target="../slideLayouts/slideLayout742.xml"/><Relationship Id="rId11" Type="http://schemas.openxmlformats.org/officeDocument/2006/relationships/slideLayout" Target="../slideLayouts/slideLayout747.xml"/><Relationship Id="rId5" Type="http://schemas.openxmlformats.org/officeDocument/2006/relationships/slideLayout" Target="../slideLayouts/slideLayout741.xml"/><Relationship Id="rId10" Type="http://schemas.openxmlformats.org/officeDocument/2006/relationships/slideLayout" Target="../slideLayouts/slideLayout746.xml"/><Relationship Id="rId4" Type="http://schemas.openxmlformats.org/officeDocument/2006/relationships/slideLayout" Target="../slideLayouts/slideLayout740.xml"/><Relationship Id="rId9" Type="http://schemas.openxmlformats.org/officeDocument/2006/relationships/slideLayout" Target="../slideLayouts/slideLayout7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07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Page </a:t>
            </a:r>
            <a:fld id="{23AA39A8-EB48-4989-9EA2-B8DCCA17DDE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3079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78" r:id="rId1"/>
    <p:sldLayoutId id="2147485279" r:id="rId2"/>
    <p:sldLayoutId id="2147485280" r:id="rId3"/>
    <p:sldLayoutId id="2147485281" r:id="rId4"/>
    <p:sldLayoutId id="2147485282" r:id="rId5"/>
    <p:sldLayoutId id="2147485284" r:id="rId6"/>
    <p:sldLayoutId id="2147485285" r:id="rId7"/>
    <p:sldLayoutId id="2147485286" r:id="rId8"/>
    <p:sldLayoutId id="2147485287" r:id="rId9"/>
    <p:sldLayoutId id="2147485288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126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AEF1532-7776-4B97-849C-4476533F8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271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6" r:id="rId1"/>
    <p:sldLayoutId id="2147485367" r:id="rId2"/>
    <p:sldLayoutId id="2147485368" r:id="rId3"/>
    <p:sldLayoutId id="2147485369" r:id="rId4"/>
    <p:sldLayoutId id="2147485370" r:id="rId5"/>
    <p:sldLayoutId id="2147485371" r:id="rId6"/>
    <p:sldLayoutId id="2147485372" r:id="rId7"/>
    <p:sldLayoutId id="2147485373" r:id="rId8"/>
    <p:sldLayoutId id="2147485374" r:id="rId9"/>
    <p:sldLayoutId id="2147485375" r:id="rId10"/>
    <p:sldLayoutId id="214748537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29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229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F67003E-49D2-4672-9B4B-361CA0AD0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377" r:id="rId1"/>
    <p:sldLayoutId id="2147485378" r:id="rId2"/>
    <p:sldLayoutId id="2147485379" r:id="rId3"/>
    <p:sldLayoutId id="2147485380" r:id="rId4"/>
    <p:sldLayoutId id="2147485381" r:id="rId5"/>
    <p:sldLayoutId id="2147485382" r:id="rId6"/>
    <p:sldLayoutId id="2147485383" r:id="rId7"/>
    <p:sldLayoutId id="2147485384" r:id="rId8"/>
    <p:sldLayoutId id="2147485385" r:id="rId9"/>
    <p:sldLayoutId id="2147485386" r:id="rId10"/>
    <p:sldLayoutId id="214748538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3317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331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BDE05BB-9BDB-4210-82A8-1131EC5C5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88" r:id="rId1"/>
    <p:sldLayoutId id="2147485389" r:id="rId2"/>
    <p:sldLayoutId id="2147485390" r:id="rId3"/>
    <p:sldLayoutId id="2147485391" r:id="rId4"/>
    <p:sldLayoutId id="2147485392" r:id="rId5"/>
    <p:sldLayoutId id="2147485393" r:id="rId6"/>
    <p:sldLayoutId id="2147485394" r:id="rId7"/>
    <p:sldLayoutId id="2147485395" r:id="rId8"/>
    <p:sldLayoutId id="2147485396" r:id="rId9"/>
    <p:sldLayoutId id="2147485397" r:id="rId10"/>
    <p:sldLayoutId id="214748539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434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4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58F1D03-8B49-42C5-98E1-76DA8CF8D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9" r:id="rId1"/>
    <p:sldLayoutId id="2147485400" r:id="rId2"/>
    <p:sldLayoutId id="2147485401" r:id="rId3"/>
    <p:sldLayoutId id="2147485402" r:id="rId4"/>
    <p:sldLayoutId id="2147485403" r:id="rId5"/>
    <p:sldLayoutId id="2147485404" r:id="rId6"/>
    <p:sldLayoutId id="2147485405" r:id="rId7"/>
    <p:sldLayoutId id="2147485406" r:id="rId8"/>
    <p:sldLayoutId id="2147485407" r:id="rId9"/>
    <p:sldLayoutId id="2147485408" r:id="rId10"/>
    <p:sldLayoutId id="214748540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36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536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AFEF7B2-E06E-40A3-B005-274BEC860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10" r:id="rId1"/>
    <p:sldLayoutId id="2147485411" r:id="rId2"/>
    <p:sldLayoutId id="2147485412" r:id="rId3"/>
    <p:sldLayoutId id="2147485413" r:id="rId4"/>
    <p:sldLayoutId id="2147485414" r:id="rId5"/>
    <p:sldLayoutId id="2147485415" r:id="rId6"/>
    <p:sldLayoutId id="2147485416" r:id="rId7"/>
    <p:sldLayoutId id="2147485417" r:id="rId8"/>
    <p:sldLayoutId id="2147485418" r:id="rId9"/>
    <p:sldLayoutId id="2147485419" r:id="rId10"/>
    <p:sldLayoutId id="214748542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389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639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CE4DB71-33A9-4A99-89AB-759979291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421" r:id="rId1"/>
    <p:sldLayoutId id="2147485422" r:id="rId2"/>
    <p:sldLayoutId id="2147485423" r:id="rId3"/>
    <p:sldLayoutId id="2147485424" r:id="rId4"/>
    <p:sldLayoutId id="2147485425" r:id="rId5"/>
    <p:sldLayoutId id="2147485426" r:id="rId6"/>
    <p:sldLayoutId id="2147485427" r:id="rId7"/>
    <p:sldLayoutId id="2147485428" r:id="rId8"/>
    <p:sldLayoutId id="2147485429" r:id="rId9"/>
    <p:sldLayoutId id="2147485430" r:id="rId10"/>
    <p:sldLayoutId id="214748543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7412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4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E3FE80D-E1DF-4553-8932-73E16577E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2" r:id="rId1"/>
    <p:sldLayoutId id="2147485433" r:id="rId2"/>
    <p:sldLayoutId id="2147485434" r:id="rId3"/>
    <p:sldLayoutId id="2147485435" r:id="rId4"/>
    <p:sldLayoutId id="2147485436" r:id="rId5"/>
    <p:sldLayoutId id="2147485437" r:id="rId6"/>
    <p:sldLayoutId id="2147485438" r:id="rId7"/>
    <p:sldLayoutId id="2147485439" r:id="rId8"/>
    <p:sldLayoutId id="2147485440" r:id="rId9"/>
    <p:sldLayoutId id="2147485441" r:id="rId10"/>
    <p:sldLayoutId id="214748544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43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4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5E4D89F-61BD-4F62-A734-1D28D0B0F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 userDrawn="1"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3" r:id="rId1"/>
    <p:sldLayoutId id="2147485444" r:id="rId2"/>
    <p:sldLayoutId id="2147485445" r:id="rId3"/>
    <p:sldLayoutId id="2147485446" r:id="rId4"/>
    <p:sldLayoutId id="2147485447" r:id="rId5"/>
    <p:sldLayoutId id="2147485448" r:id="rId6"/>
    <p:sldLayoutId id="2147485449" r:id="rId7"/>
    <p:sldLayoutId id="2147485450" r:id="rId8"/>
    <p:sldLayoutId id="2147485451" r:id="rId9"/>
    <p:sldLayoutId id="2147485452" r:id="rId10"/>
    <p:sldLayoutId id="214748545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945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3710136-D865-493B-824E-1EEBCE901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9463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54" r:id="rId1"/>
    <p:sldLayoutId id="2147485455" r:id="rId2"/>
    <p:sldLayoutId id="2147485456" r:id="rId3"/>
    <p:sldLayoutId id="2147485457" r:id="rId4"/>
    <p:sldLayoutId id="2147485458" r:id="rId5"/>
    <p:sldLayoutId id="2147485459" r:id="rId6"/>
    <p:sldLayoutId id="2147485460" r:id="rId7"/>
    <p:sldLayoutId id="2147485461" r:id="rId8"/>
    <p:sldLayoutId id="2147485462" r:id="rId9"/>
    <p:sldLayoutId id="2147485463" r:id="rId10"/>
    <p:sldLayoutId id="214748546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048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048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6F037CA-88D3-4508-B25A-6196F3069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465" r:id="rId1"/>
    <p:sldLayoutId id="2147485466" r:id="rId2"/>
    <p:sldLayoutId id="2147485467" r:id="rId3"/>
    <p:sldLayoutId id="2147485468" r:id="rId4"/>
    <p:sldLayoutId id="2147485469" r:id="rId5"/>
    <p:sldLayoutId id="2147485470" r:id="rId6"/>
    <p:sldLayoutId id="2147485471" r:id="rId7"/>
    <p:sldLayoutId id="2147485472" r:id="rId8"/>
    <p:sldLayoutId id="2147485473" r:id="rId9"/>
    <p:sldLayoutId id="2147485474" r:id="rId10"/>
    <p:sldLayoutId id="214748547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B5D-E3B6-DC4D-B6C7-E6A135151BB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16" r:id="rId1"/>
    <p:sldLayoutId id="2147486017" r:id="rId2"/>
    <p:sldLayoutId id="2147486018" r:id="rId3"/>
    <p:sldLayoutId id="2147486019" r:id="rId4"/>
    <p:sldLayoutId id="2147486020" r:id="rId5"/>
    <p:sldLayoutId id="2147486021" r:id="rId6"/>
    <p:sldLayoutId id="2147486022" r:id="rId7"/>
    <p:sldLayoutId id="2147486023" r:id="rId8"/>
    <p:sldLayoutId id="2147486024" r:id="rId9"/>
    <p:sldLayoutId id="2147486025" r:id="rId10"/>
    <p:sldLayoutId id="214748602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1509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151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151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C4877DA-30CD-4DB4-9270-17B6D0B0B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6" r:id="rId1"/>
    <p:sldLayoutId id="2147485477" r:id="rId2"/>
    <p:sldLayoutId id="2147485478" r:id="rId3"/>
    <p:sldLayoutId id="2147485479" r:id="rId4"/>
    <p:sldLayoutId id="2147485480" r:id="rId5"/>
    <p:sldLayoutId id="2147485481" r:id="rId6"/>
    <p:sldLayoutId id="2147485482" r:id="rId7"/>
    <p:sldLayoutId id="2147485483" r:id="rId8"/>
    <p:sldLayoutId id="2147485484" r:id="rId9"/>
    <p:sldLayoutId id="2147485485" r:id="rId10"/>
    <p:sldLayoutId id="214748548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253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253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E41B3C8-5D14-4C04-8004-3378DC536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7" r:id="rId1"/>
    <p:sldLayoutId id="2147485488" r:id="rId2"/>
    <p:sldLayoutId id="2147485489" r:id="rId3"/>
    <p:sldLayoutId id="2147485490" r:id="rId4"/>
    <p:sldLayoutId id="2147485491" r:id="rId5"/>
    <p:sldLayoutId id="2147485492" r:id="rId6"/>
    <p:sldLayoutId id="2147485493" r:id="rId7"/>
    <p:sldLayoutId id="2147485494" r:id="rId8"/>
    <p:sldLayoutId id="2147485495" r:id="rId9"/>
    <p:sldLayoutId id="2147485496" r:id="rId10"/>
    <p:sldLayoutId id="214748549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355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355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E0C3620-1A9A-4012-97CE-A319A9124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8" r:id="rId1"/>
    <p:sldLayoutId id="2147485499" r:id="rId2"/>
    <p:sldLayoutId id="2147485500" r:id="rId3"/>
    <p:sldLayoutId id="2147485501" r:id="rId4"/>
    <p:sldLayoutId id="2147485502" r:id="rId5"/>
    <p:sldLayoutId id="2147485503" r:id="rId6"/>
    <p:sldLayoutId id="2147485504" r:id="rId7"/>
    <p:sldLayoutId id="2147485505" r:id="rId8"/>
    <p:sldLayoutId id="2147485506" r:id="rId9"/>
    <p:sldLayoutId id="2147485507" r:id="rId10"/>
    <p:sldLayoutId id="214748550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458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458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5F5FC89-562B-4E22-9535-F4B3E89F2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509" r:id="rId1"/>
    <p:sldLayoutId id="2147485510" r:id="rId2"/>
    <p:sldLayoutId id="2147485511" r:id="rId3"/>
    <p:sldLayoutId id="2147485512" r:id="rId4"/>
    <p:sldLayoutId id="2147485513" r:id="rId5"/>
    <p:sldLayoutId id="2147485514" r:id="rId6"/>
    <p:sldLayoutId id="2147485515" r:id="rId7"/>
    <p:sldLayoutId id="2147485516" r:id="rId8"/>
    <p:sldLayoutId id="2147485517" r:id="rId9"/>
    <p:sldLayoutId id="2147485518" r:id="rId10"/>
    <p:sldLayoutId id="214748551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5604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560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F7956B5-677C-4F70-A27E-2291EB363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0" r:id="rId1"/>
    <p:sldLayoutId id="2147485521" r:id="rId2"/>
    <p:sldLayoutId id="2147485522" r:id="rId3"/>
    <p:sldLayoutId id="2147485523" r:id="rId4"/>
    <p:sldLayoutId id="2147485524" r:id="rId5"/>
    <p:sldLayoutId id="2147485525" r:id="rId6"/>
    <p:sldLayoutId id="2147485526" r:id="rId7"/>
    <p:sldLayoutId id="2147485527" r:id="rId8"/>
    <p:sldLayoutId id="2147485528" r:id="rId9"/>
    <p:sldLayoutId id="2147485529" r:id="rId10"/>
    <p:sldLayoutId id="214748553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663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66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187D5E5-968A-408C-BB47-009120425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1" r:id="rId1"/>
    <p:sldLayoutId id="2147485532" r:id="rId2"/>
    <p:sldLayoutId id="2147485533" r:id="rId3"/>
    <p:sldLayoutId id="2147485534" r:id="rId4"/>
    <p:sldLayoutId id="2147485535" r:id="rId5"/>
    <p:sldLayoutId id="2147485536" r:id="rId6"/>
    <p:sldLayoutId id="2147485537" r:id="rId7"/>
    <p:sldLayoutId id="2147485538" r:id="rId8"/>
    <p:sldLayoutId id="2147485539" r:id="rId9"/>
    <p:sldLayoutId id="2147485540" r:id="rId10"/>
    <p:sldLayoutId id="214748554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4238" y="-815975"/>
            <a:ext cx="1774826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3150" y="76200"/>
            <a:ext cx="8605838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27658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60400" y="1066800"/>
            <a:ext cx="90185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82550" y="6629400"/>
            <a:ext cx="23114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</a:defRPr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797300" y="6629400"/>
            <a:ext cx="31369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921750" y="6629400"/>
            <a:ext cx="90805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fld id="{2B04F0C2-1C7D-4AD7-87C5-EE8A24C271AD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42" r:id="rId1"/>
    <p:sldLayoutId id="2147485543" r:id="rId2"/>
    <p:sldLayoutId id="2147485544" r:id="rId3"/>
    <p:sldLayoutId id="2147485545" r:id="rId4"/>
    <p:sldLayoutId id="2147485546" r:id="rId5"/>
    <p:sldLayoutId id="2147485547" r:id="rId6"/>
    <p:sldLayoutId id="2147485548" r:id="rId7"/>
    <p:sldLayoutId id="2147485549" r:id="rId8"/>
    <p:sldLayoutId id="2147485550" r:id="rId9"/>
    <p:sldLayoutId id="2147485551" r:id="rId10"/>
    <p:sldLayoutId id="214748555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4238" y="-815975"/>
            <a:ext cx="1774826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"/>
          <p:cNvSpPr/>
          <p:nvPr/>
        </p:nvSpPr>
        <p:spPr>
          <a:xfrm>
            <a:off x="1098550" y="0"/>
            <a:ext cx="880745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2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3150" y="76200"/>
            <a:ext cx="8605838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28684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60400" y="1066800"/>
            <a:ext cx="90185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82550" y="6629400"/>
            <a:ext cx="23114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</a:defRPr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797300" y="6629400"/>
            <a:ext cx="31369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1750" y="6629400"/>
            <a:ext cx="90805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fld id="{DFC2274B-D54B-4FA9-AD82-79AB6DC0C3BA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3" r:id="rId1"/>
    <p:sldLayoutId id="2147485554" r:id="rId2"/>
    <p:sldLayoutId id="2147485555" r:id="rId3"/>
    <p:sldLayoutId id="2147485556" r:id="rId4"/>
    <p:sldLayoutId id="2147485557" r:id="rId5"/>
    <p:sldLayoutId id="2147485558" r:id="rId6"/>
    <p:sldLayoutId id="2147485559" r:id="rId7"/>
    <p:sldLayoutId id="2147485560" r:id="rId8"/>
    <p:sldLayoutId id="2147485561" r:id="rId9"/>
    <p:sldLayoutId id="2147485562" r:id="rId10"/>
    <p:sldLayoutId id="214748556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4238" y="-815975"/>
            <a:ext cx="1774826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3150" y="76200"/>
            <a:ext cx="8605838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2970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60400" y="1066800"/>
            <a:ext cx="90185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82550" y="6629400"/>
            <a:ext cx="23114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</a:defRPr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797300" y="6629400"/>
            <a:ext cx="31369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921750" y="6629400"/>
            <a:ext cx="90805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8474152A-6AA3-49AD-8933-65A91A644E8F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4238" y="-815975"/>
            <a:ext cx="1774826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825501" y="1066800"/>
            <a:ext cx="4953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5783" tIns="287350" rIns="95783" bIns="47892">
            <a:normAutofit/>
          </a:bodyPr>
          <a:lstStyle/>
          <a:p>
            <a:pPr indent="-295998">
              <a:lnSpc>
                <a:spcPts val="3143"/>
              </a:lnSpc>
              <a:spcBef>
                <a:spcPts val="629"/>
              </a:spcBef>
              <a:buClr>
                <a:schemeClr val="accent1"/>
              </a:buClr>
              <a:buSzPct val="80000"/>
              <a:buFont typeface="Wingdings 2" pitchFamily="-109" charset="2"/>
              <a:buNone/>
              <a:defRPr/>
            </a:pPr>
            <a:endParaRPr lang="en-US" sz="3300" dirty="0">
              <a:latin typeface="Gill Sans MT" pitchFamily="-109" charset="-18"/>
            </a:endParaRPr>
          </a:p>
        </p:txBody>
      </p:sp>
      <p:sp>
        <p:nvSpPr>
          <p:cNvPr id="14" name="Process 5"/>
          <p:cNvSpPr/>
          <p:nvPr/>
        </p:nvSpPr>
        <p:spPr>
          <a:xfrm rot="19468671">
            <a:off x="430213" y="954088"/>
            <a:ext cx="74295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Process 6"/>
          <p:cNvSpPr/>
          <p:nvPr/>
        </p:nvSpPr>
        <p:spPr>
          <a:xfrm rot="2103354" flipH="1">
            <a:off x="5421313" y="936625"/>
            <a:ext cx="703262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3150" y="76200"/>
            <a:ext cx="8605838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30735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60400" y="1066800"/>
            <a:ext cx="90185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2"/>
          </p:nvPr>
        </p:nvSpPr>
        <p:spPr>
          <a:xfrm>
            <a:off x="82550" y="6629400"/>
            <a:ext cx="23114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</a:defRPr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797300" y="6629400"/>
            <a:ext cx="31369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921750" y="6629400"/>
            <a:ext cx="90805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3C17ED35-1680-439A-97C3-746377F370B0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75" r:id="rId1"/>
    <p:sldLayoutId id="2147485576" r:id="rId2"/>
    <p:sldLayoutId id="2147485577" r:id="rId3"/>
    <p:sldLayoutId id="2147485578" r:id="rId4"/>
    <p:sldLayoutId id="2147485579" r:id="rId5"/>
    <p:sldLayoutId id="2147485580" r:id="rId6"/>
    <p:sldLayoutId id="2147485581" r:id="rId7"/>
    <p:sldLayoutId id="2147485582" r:id="rId8"/>
    <p:sldLayoutId id="2147485583" r:id="rId9"/>
    <p:sldLayoutId id="2147485584" r:id="rId10"/>
    <p:sldLayoutId id="214748558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10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10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E0FEDED-8426-4C59-B61A-2B857D03E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289" r:id="rId1"/>
    <p:sldLayoutId id="2147485290" r:id="rId2"/>
    <p:sldLayoutId id="2147485291" r:id="rId3"/>
    <p:sldLayoutId id="2147485292" r:id="rId4"/>
    <p:sldLayoutId id="2147485293" r:id="rId5"/>
    <p:sldLayoutId id="2147485294" r:id="rId6"/>
    <p:sldLayoutId id="2147485295" r:id="rId7"/>
    <p:sldLayoutId id="2147485296" r:id="rId8"/>
    <p:sldLayoutId id="2147485297" r:id="rId9"/>
    <p:sldLayoutId id="2147485298" r:id="rId10"/>
    <p:sldLayoutId id="214748529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4238" y="-815975"/>
            <a:ext cx="1774826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3150" y="76200"/>
            <a:ext cx="8605838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31754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60400" y="1066800"/>
            <a:ext cx="90185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550" y="6629400"/>
            <a:ext cx="23114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</a:defRPr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97300" y="6629400"/>
            <a:ext cx="31369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1750" y="6629400"/>
            <a:ext cx="90805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723CDBC9-4706-460E-BD1F-0D32B7DD2F65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86" r:id="rId1"/>
    <p:sldLayoutId id="2147485587" r:id="rId2"/>
    <p:sldLayoutId id="2147485588" r:id="rId3"/>
    <p:sldLayoutId id="2147485589" r:id="rId4"/>
    <p:sldLayoutId id="2147485590" r:id="rId5"/>
    <p:sldLayoutId id="2147485591" r:id="rId6"/>
    <p:sldLayoutId id="2147485592" r:id="rId7"/>
    <p:sldLayoutId id="2147485593" r:id="rId8"/>
    <p:sldLayoutId id="2147485594" r:id="rId9"/>
    <p:sldLayoutId id="2147485595" r:id="rId10"/>
    <p:sldLayoutId id="214748559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277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277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4B96305-6063-4027-8448-FED5F3046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97" r:id="rId1"/>
    <p:sldLayoutId id="2147485598" r:id="rId2"/>
    <p:sldLayoutId id="2147485599" r:id="rId3"/>
    <p:sldLayoutId id="2147485600" r:id="rId4"/>
    <p:sldLayoutId id="2147485601" r:id="rId5"/>
    <p:sldLayoutId id="2147485602" r:id="rId6"/>
    <p:sldLayoutId id="2147485603" r:id="rId7"/>
    <p:sldLayoutId id="2147485604" r:id="rId8"/>
    <p:sldLayoutId id="2147485605" r:id="rId9"/>
    <p:sldLayoutId id="2147485606" r:id="rId10"/>
    <p:sldLayoutId id="214748560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379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BE89A42-AF42-4B55-921B-387761F63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3799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08" r:id="rId1"/>
    <p:sldLayoutId id="2147485609" r:id="rId2"/>
    <p:sldLayoutId id="2147485610" r:id="rId3"/>
    <p:sldLayoutId id="2147485611" r:id="rId4"/>
    <p:sldLayoutId id="2147485612" r:id="rId5"/>
    <p:sldLayoutId id="2147485613" r:id="rId6"/>
    <p:sldLayoutId id="2147485614" r:id="rId7"/>
    <p:sldLayoutId id="2147485615" r:id="rId8"/>
    <p:sldLayoutId id="2147485616" r:id="rId9"/>
    <p:sldLayoutId id="2147485617" r:id="rId10"/>
    <p:sldLayoutId id="214748561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482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482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91F11D4-2D93-4C7C-8C97-AD0D91875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619" r:id="rId1"/>
    <p:sldLayoutId id="2147485620" r:id="rId2"/>
    <p:sldLayoutId id="2147485621" r:id="rId3"/>
    <p:sldLayoutId id="2147485622" r:id="rId4"/>
    <p:sldLayoutId id="2147485623" r:id="rId5"/>
    <p:sldLayoutId id="2147485624" r:id="rId6"/>
    <p:sldLayoutId id="2147485625" r:id="rId7"/>
    <p:sldLayoutId id="2147485626" r:id="rId8"/>
    <p:sldLayoutId id="2147485627" r:id="rId9"/>
    <p:sldLayoutId id="2147485628" r:id="rId10"/>
    <p:sldLayoutId id="214748562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3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5845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584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584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endParaRPr lang="en-US" altLang="x-none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Page </a:t>
            </a:r>
            <a:fld id="{BCDABCE8-000C-4FFE-B2A7-627126B0B387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30" r:id="rId1"/>
    <p:sldLayoutId id="2147485631" r:id="rId2"/>
    <p:sldLayoutId id="2147485632" r:id="rId3"/>
    <p:sldLayoutId id="2147485633" r:id="rId4"/>
    <p:sldLayoutId id="2147485634" r:id="rId5"/>
    <p:sldLayoutId id="2147485635" r:id="rId6"/>
    <p:sldLayoutId id="2147485636" r:id="rId7"/>
    <p:sldLayoutId id="2147485637" r:id="rId8"/>
    <p:sldLayoutId id="2147485638" r:id="rId9"/>
    <p:sldLayoutId id="2147485639" r:id="rId10"/>
    <p:sldLayoutId id="214748564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686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686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F31F338-B950-42FC-B8DD-AC58D767D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41" r:id="rId1"/>
    <p:sldLayoutId id="2147485642" r:id="rId2"/>
    <p:sldLayoutId id="2147485643" r:id="rId3"/>
    <p:sldLayoutId id="2147485644" r:id="rId4"/>
    <p:sldLayoutId id="2147485645" r:id="rId5"/>
    <p:sldLayoutId id="2147485646" r:id="rId6"/>
    <p:sldLayoutId id="2147485647" r:id="rId7"/>
    <p:sldLayoutId id="2147485648" r:id="rId8"/>
    <p:sldLayoutId id="2147485649" r:id="rId9"/>
    <p:sldLayoutId id="2147485650" r:id="rId10"/>
    <p:sldLayoutId id="214748565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1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789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789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0FC94AC-04E5-459D-96C4-3E6A9FD8A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52" r:id="rId1"/>
    <p:sldLayoutId id="2147485653" r:id="rId2"/>
    <p:sldLayoutId id="2147485654" r:id="rId3"/>
    <p:sldLayoutId id="2147485655" r:id="rId4"/>
    <p:sldLayoutId id="2147485656" r:id="rId5"/>
    <p:sldLayoutId id="2147485657" r:id="rId6"/>
    <p:sldLayoutId id="2147485658" r:id="rId7"/>
    <p:sldLayoutId id="2147485659" r:id="rId8"/>
    <p:sldLayoutId id="2147485660" r:id="rId9"/>
    <p:sldLayoutId id="2147485661" r:id="rId10"/>
    <p:sldLayoutId id="214748566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5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891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891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4CF432-2AFE-477E-B7BC-293F241D3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663" r:id="rId1"/>
    <p:sldLayoutId id="2147485664" r:id="rId2"/>
    <p:sldLayoutId id="2147485665" r:id="rId3"/>
    <p:sldLayoutId id="2147485666" r:id="rId4"/>
    <p:sldLayoutId id="2147485667" r:id="rId5"/>
    <p:sldLayoutId id="2147485668" r:id="rId6"/>
    <p:sldLayoutId id="2147485669" r:id="rId7"/>
    <p:sldLayoutId id="2147485670" r:id="rId8"/>
    <p:sldLayoutId id="2147485671" r:id="rId9"/>
    <p:sldLayoutId id="2147485672" r:id="rId10"/>
    <p:sldLayoutId id="214748567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9940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994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924E820-CA8C-4AD6-8E7F-3C6D6A171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4" r:id="rId1"/>
    <p:sldLayoutId id="2147485675" r:id="rId2"/>
    <p:sldLayoutId id="2147485676" r:id="rId3"/>
    <p:sldLayoutId id="2147485677" r:id="rId4"/>
    <p:sldLayoutId id="2147485678" r:id="rId5"/>
    <p:sldLayoutId id="2147485679" r:id="rId6"/>
    <p:sldLayoutId id="2147485680" r:id="rId7"/>
    <p:sldLayoutId id="2147485681" r:id="rId8"/>
    <p:sldLayoutId id="2147485682" r:id="rId9"/>
    <p:sldLayoutId id="2147485683" r:id="rId10"/>
    <p:sldLayoutId id="214748568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6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096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8CA37CA-C2B3-4581-BE1C-82193945D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5" r:id="rId1"/>
    <p:sldLayoutId id="2147485686" r:id="rId2"/>
    <p:sldLayoutId id="2147485687" r:id="rId3"/>
    <p:sldLayoutId id="2147485688" r:id="rId4"/>
    <p:sldLayoutId id="2147485689" r:id="rId5"/>
    <p:sldLayoutId id="2147485690" r:id="rId6"/>
    <p:sldLayoutId id="2147485691" r:id="rId7"/>
    <p:sldLayoutId id="2147485692" r:id="rId8"/>
    <p:sldLayoutId id="2147485693" r:id="rId9"/>
    <p:sldLayoutId id="2147485694" r:id="rId10"/>
    <p:sldLayoutId id="214748569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125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12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1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9825C51-4F90-4DAE-92AB-E94CBEFAB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0" r:id="rId1"/>
    <p:sldLayoutId id="2147485301" r:id="rId2"/>
    <p:sldLayoutId id="2147485302" r:id="rId3"/>
    <p:sldLayoutId id="2147485303" r:id="rId4"/>
    <p:sldLayoutId id="2147485304" r:id="rId5"/>
    <p:sldLayoutId id="2147485305" r:id="rId6"/>
    <p:sldLayoutId id="2147485306" r:id="rId7"/>
    <p:sldLayoutId id="2147485307" r:id="rId8"/>
    <p:sldLayoutId id="2147485308" r:id="rId9"/>
    <p:sldLayoutId id="2147485309" r:id="rId10"/>
    <p:sldLayoutId id="214748531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19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196C24A-E68C-45D0-BB23-361B50895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991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96" r:id="rId1"/>
    <p:sldLayoutId id="2147485697" r:id="rId2"/>
    <p:sldLayoutId id="2147485698" r:id="rId3"/>
    <p:sldLayoutId id="2147485699" r:id="rId4"/>
    <p:sldLayoutId id="2147485700" r:id="rId5"/>
    <p:sldLayoutId id="2147485701" r:id="rId6"/>
    <p:sldLayoutId id="2147485702" r:id="rId7"/>
    <p:sldLayoutId id="2147485703" r:id="rId8"/>
    <p:sldLayoutId id="2147485704" r:id="rId9"/>
    <p:sldLayoutId id="2147485705" r:id="rId10"/>
    <p:sldLayoutId id="214748570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301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301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2979C58-64D8-4675-90A6-EF1727A50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707" r:id="rId1"/>
    <p:sldLayoutId id="2147485708" r:id="rId2"/>
    <p:sldLayoutId id="2147485709" r:id="rId3"/>
    <p:sldLayoutId id="2147485710" r:id="rId4"/>
    <p:sldLayoutId id="2147485711" r:id="rId5"/>
    <p:sldLayoutId id="2147485712" r:id="rId6"/>
    <p:sldLayoutId id="2147485713" r:id="rId7"/>
    <p:sldLayoutId id="2147485714" r:id="rId8"/>
    <p:sldLayoutId id="2147485715" r:id="rId9"/>
    <p:sldLayoutId id="2147485716" r:id="rId10"/>
    <p:sldLayoutId id="214748571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5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6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4037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403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4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DA8FFAC-35E8-4C00-A86E-82B6D4507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18" r:id="rId1"/>
    <p:sldLayoutId id="2147485719" r:id="rId2"/>
    <p:sldLayoutId id="2147485720" r:id="rId3"/>
    <p:sldLayoutId id="2147485721" r:id="rId4"/>
    <p:sldLayoutId id="2147485722" r:id="rId5"/>
    <p:sldLayoutId id="2147485723" r:id="rId6"/>
    <p:sldLayoutId id="2147485724" r:id="rId7"/>
    <p:sldLayoutId id="2147485725" r:id="rId8"/>
    <p:sldLayoutId id="2147485726" r:id="rId9"/>
    <p:sldLayoutId id="2147485727" r:id="rId10"/>
    <p:sldLayoutId id="214748572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5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506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506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endParaRPr lang="en-US" altLang="x-none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62A36F9-5683-4246-B625-C44A3D883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29" r:id="rId1"/>
    <p:sldLayoutId id="2147485730" r:id="rId2"/>
    <p:sldLayoutId id="2147485731" r:id="rId3"/>
    <p:sldLayoutId id="2147485732" r:id="rId4"/>
    <p:sldLayoutId id="2147485733" r:id="rId5"/>
    <p:sldLayoutId id="2147485734" r:id="rId6"/>
    <p:sldLayoutId id="2147485735" r:id="rId7"/>
    <p:sldLayoutId id="2147485736" r:id="rId8"/>
    <p:sldLayoutId id="2147485737" r:id="rId9"/>
    <p:sldLayoutId id="2147485738" r:id="rId10"/>
    <p:sldLayoutId id="214748573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608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608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F3E296C-C65A-4918-A802-7DCA73E07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40" r:id="rId1"/>
    <p:sldLayoutId id="2147485741" r:id="rId2"/>
    <p:sldLayoutId id="2147485742" r:id="rId3"/>
    <p:sldLayoutId id="2147485743" r:id="rId4"/>
    <p:sldLayoutId id="2147485744" r:id="rId5"/>
    <p:sldLayoutId id="2147485745" r:id="rId6"/>
    <p:sldLayoutId id="2147485746" r:id="rId7"/>
    <p:sldLayoutId id="2147485747" r:id="rId8"/>
    <p:sldLayoutId id="2147485748" r:id="rId9"/>
    <p:sldLayoutId id="2147485749" r:id="rId10"/>
    <p:sldLayoutId id="214748575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7109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711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7605EA7-B036-4437-AAE7-488A048E2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751" r:id="rId1"/>
    <p:sldLayoutId id="2147485752" r:id="rId2"/>
    <p:sldLayoutId id="2147485753" r:id="rId3"/>
    <p:sldLayoutId id="2147485754" r:id="rId4"/>
    <p:sldLayoutId id="2147485755" r:id="rId5"/>
    <p:sldLayoutId id="2147485756" r:id="rId6"/>
    <p:sldLayoutId id="2147485757" r:id="rId7"/>
    <p:sldLayoutId id="2147485758" r:id="rId8"/>
    <p:sldLayoutId id="2147485759" r:id="rId9"/>
    <p:sldLayoutId id="2147485760" r:id="rId10"/>
    <p:sldLayoutId id="214748576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8132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813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54AD464-1BD9-4B14-81D1-A14941245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62" r:id="rId1"/>
    <p:sldLayoutId id="2147485763" r:id="rId2"/>
    <p:sldLayoutId id="2147485764" r:id="rId3"/>
    <p:sldLayoutId id="2147485765" r:id="rId4"/>
    <p:sldLayoutId id="2147485766" r:id="rId5"/>
    <p:sldLayoutId id="2147485767" r:id="rId6"/>
    <p:sldLayoutId id="2147485768" r:id="rId7"/>
    <p:sldLayoutId id="2147485769" r:id="rId8"/>
    <p:sldLayoutId id="2147485770" r:id="rId9"/>
    <p:sldLayoutId id="2147485771" r:id="rId10"/>
    <p:sldLayoutId id="214748577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915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915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7F0CBFB-14FA-4B97-8246-CDCE01C87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73" r:id="rId1"/>
    <p:sldLayoutId id="2147485774" r:id="rId2"/>
    <p:sldLayoutId id="2147485775" r:id="rId3"/>
    <p:sldLayoutId id="2147485776" r:id="rId4"/>
    <p:sldLayoutId id="2147485777" r:id="rId5"/>
    <p:sldLayoutId id="2147485778" r:id="rId6"/>
    <p:sldLayoutId id="2147485779" r:id="rId7"/>
    <p:sldLayoutId id="2147485780" r:id="rId8"/>
    <p:sldLayoutId id="2147485781" r:id="rId9"/>
    <p:sldLayoutId id="2147485782" r:id="rId10"/>
    <p:sldLayoutId id="214748578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017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F9B9FA5-E87E-415C-8CFB-831952BA4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0183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84" r:id="rId1"/>
    <p:sldLayoutId id="2147485785" r:id="rId2"/>
    <p:sldLayoutId id="2147485786" r:id="rId3"/>
    <p:sldLayoutId id="2147485787" r:id="rId4"/>
    <p:sldLayoutId id="2147485788" r:id="rId5"/>
    <p:sldLayoutId id="2147485789" r:id="rId6"/>
    <p:sldLayoutId id="2147485790" r:id="rId7"/>
    <p:sldLayoutId id="2147485791" r:id="rId8"/>
    <p:sldLayoutId id="2147485792" r:id="rId9"/>
    <p:sldLayoutId id="2147485793" r:id="rId10"/>
    <p:sldLayoutId id="214748579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120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120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E446575-CDA4-4DE2-8CEA-D2F319F2F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795" r:id="rId1"/>
    <p:sldLayoutId id="2147485796" r:id="rId2"/>
    <p:sldLayoutId id="2147485797" r:id="rId3"/>
    <p:sldLayoutId id="2147485798" r:id="rId4"/>
    <p:sldLayoutId id="2147485799" r:id="rId5"/>
    <p:sldLayoutId id="2147485800" r:id="rId6"/>
    <p:sldLayoutId id="2147485801" r:id="rId7"/>
    <p:sldLayoutId id="2147485802" r:id="rId8"/>
    <p:sldLayoutId id="2147485803" r:id="rId9"/>
    <p:sldLayoutId id="2147485804" r:id="rId10"/>
    <p:sldLayoutId id="214748580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14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14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189540D-F1F7-498A-A34B-2D8E60AE8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1" r:id="rId1"/>
    <p:sldLayoutId id="2147485312" r:id="rId2"/>
    <p:sldLayoutId id="2147485313" r:id="rId3"/>
    <p:sldLayoutId id="2147485314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2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7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2229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223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22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B3B6AB8-1462-49EF-A24A-08FD63FA2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06" r:id="rId1"/>
    <p:sldLayoutId id="2147485807" r:id="rId2"/>
    <p:sldLayoutId id="2147485808" r:id="rId3"/>
    <p:sldLayoutId id="2147485809" r:id="rId4"/>
    <p:sldLayoutId id="2147485810" r:id="rId5"/>
    <p:sldLayoutId id="2147485811" r:id="rId6"/>
    <p:sldLayoutId id="2147485812" r:id="rId7"/>
    <p:sldLayoutId id="2147485813" r:id="rId8"/>
    <p:sldLayoutId id="2147485814" r:id="rId9"/>
    <p:sldLayoutId id="2147485815" r:id="rId10"/>
    <p:sldLayoutId id="214748581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325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32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5FF2B4A-A188-45D7-A2C5-3193E28F4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17" r:id="rId1"/>
    <p:sldLayoutId id="2147485818" r:id="rId2"/>
    <p:sldLayoutId id="2147485819" r:id="rId3"/>
    <p:sldLayoutId id="2147485820" r:id="rId4"/>
    <p:sldLayoutId id="2147485821" r:id="rId5"/>
    <p:sldLayoutId id="2147485822" r:id="rId6"/>
    <p:sldLayoutId id="2147485823" r:id="rId7"/>
    <p:sldLayoutId id="2147485824" r:id="rId8"/>
    <p:sldLayoutId id="2147485825" r:id="rId9"/>
    <p:sldLayoutId id="2147485826" r:id="rId10"/>
    <p:sldLayoutId id="214748582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5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427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427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8DF1461-4537-42B8-919C-519ECE5C3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28" r:id="rId1"/>
    <p:sldLayoutId id="2147485829" r:id="rId2"/>
    <p:sldLayoutId id="2147485830" r:id="rId3"/>
    <p:sldLayoutId id="2147485831" r:id="rId4"/>
    <p:sldLayoutId id="2147485832" r:id="rId5"/>
    <p:sldLayoutId id="2147485833" r:id="rId6"/>
    <p:sldLayoutId id="2147485834" r:id="rId7"/>
    <p:sldLayoutId id="2147485835" r:id="rId8"/>
    <p:sldLayoutId id="2147485836" r:id="rId9"/>
    <p:sldLayoutId id="2147485837" r:id="rId10"/>
    <p:sldLayoutId id="214748583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9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530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530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012FA29-72AB-4C8A-8093-E580890C0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839" r:id="rId1"/>
    <p:sldLayoutId id="2147485840" r:id="rId2"/>
    <p:sldLayoutId id="2147485841" r:id="rId3"/>
    <p:sldLayoutId id="2147485842" r:id="rId4"/>
    <p:sldLayoutId id="2147485843" r:id="rId5"/>
    <p:sldLayoutId id="2147485844" r:id="rId6"/>
    <p:sldLayoutId id="2147485845" r:id="rId7"/>
    <p:sldLayoutId id="2147485846" r:id="rId8"/>
    <p:sldLayoutId id="2147485847" r:id="rId9"/>
    <p:sldLayoutId id="2147485848" r:id="rId10"/>
    <p:sldLayoutId id="214748584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3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6324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63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19E0F34-1C5E-44EC-BC3E-5C83DAFFD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50" r:id="rId1"/>
    <p:sldLayoutId id="2147485851" r:id="rId2"/>
    <p:sldLayoutId id="2147485852" r:id="rId3"/>
    <p:sldLayoutId id="2147485853" r:id="rId4"/>
    <p:sldLayoutId id="2147485854" r:id="rId5"/>
    <p:sldLayoutId id="2147485855" r:id="rId6"/>
    <p:sldLayoutId id="2147485856" r:id="rId7"/>
    <p:sldLayoutId id="2147485857" r:id="rId8"/>
    <p:sldLayoutId id="2147485858" r:id="rId9"/>
    <p:sldLayoutId id="2147485859" r:id="rId10"/>
    <p:sldLayoutId id="214748586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734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13AC33E-9D6B-4AF6-9CC4-C7A968A3F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1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1" r:id="rId1"/>
    <p:sldLayoutId id="2147485862" r:id="rId2"/>
    <p:sldLayoutId id="2147485863" r:id="rId3"/>
    <p:sldLayoutId id="2147485864" r:id="rId4"/>
    <p:sldLayoutId id="2147485865" r:id="rId5"/>
    <p:sldLayoutId id="2147485866" r:id="rId6"/>
    <p:sldLayoutId id="2147485867" r:id="rId7"/>
    <p:sldLayoutId id="2147485868" r:id="rId8"/>
    <p:sldLayoutId id="2147485869" r:id="rId9"/>
    <p:sldLayoutId id="2147485870" r:id="rId10"/>
    <p:sldLayoutId id="21474858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837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837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BE3512F-2771-494D-B482-1F913A9B4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872" r:id="rId1"/>
    <p:sldLayoutId id="2147485873" r:id="rId2"/>
    <p:sldLayoutId id="2147485874" r:id="rId3"/>
    <p:sldLayoutId id="2147485875" r:id="rId4"/>
    <p:sldLayoutId id="2147485876" r:id="rId5"/>
    <p:sldLayoutId id="2147485877" r:id="rId6"/>
    <p:sldLayoutId id="2147485878" r:id="rId7"/>
    <p:sldLayoutId id="2147485879" r:id="rId8"/>
    <p:sldLayoutId id="2147485880" r:id="rId9"/>
    <p:sldLayoutId id="2147485881" r:id="rId10"/>
    <p:sldLayoutId id="214748588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5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6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9397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939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939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139F602-C088-4E5E-9962-81B3133FD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83" r:id="rId1"/>
    <p:sldLayoutId id="2147485884" r:id="rId2"/>
    <p:sldLayoutId id="2147485885" r:id="rId3"/>
    <p:sldLayoutId id="2147485886" r:id="rId4"/>
    <p:sldLayoutId id="2147485887" r:id="rId5"/>
    <p:sldLayoutId id="2147485888" r:id="rId6"/>
    <p:sldLayoutId id="2147485889" r:id="rId7"/>
    <p:sldLayoutId id="2147485890" r:id="rId8"/>
    <p:sldLayoutId id="2147485891" r:id="rId9"/>
    <p:sldLayoutId id="2147485892" r:id="rId10"/>
    <p:sldLayoutId id="214748589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1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042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042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08AFA65-5B91-4CEE-A617-9A140B13F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94" r:id="rId1"/>
    <p:sldLayoutId id="2147485895" r:id="rId2"/>
    <p:sldLayoutId id="2147485896" r:id="rId3"/>
    <p:sldLayoutId id="2147485897" r:id="rId4"/>
    <p:sldLayoutId id="2147485898" r:id="rId5"/>
    <p:sldLayoutId id="2147485899" r:id="rId6"/>
    <p:sldLayoutId id="2147485900" r:id="rId7"/>
    <p:sldLayoutId id="2147485901" r:id="rId8"/>
    <p:sldLayoutId id="2147485902" r:id="rId9"/>
    <p:sldLayoutId id="2147485903" r:id="rId10"/>
    <p:sldLayoutId id="214748590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3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144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144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F9AE2AF-2501-47FF-9FA6-BFB886B1E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05" r:id="rId1"/>
    <p:sldLayoutId id="2147485906" r:id="rId2"/>
    <p:sldLayoutId id="2147485907" r:id="rId3"/>
    <p:sldLayoutId id="2147485908" r:id="rId4"/>
    <p:sldLayoutId id="2147485909" r:id="rId5"/>
    <p:sldLayoutId id="2147485910" r:id="rId6"/>
    <p:sldLayoutId id="2147485911" r:id="rId7"/>
    <p:sldLayoutId id="2147485912" r:id="rId8"/>
    <p:sldLayoutId id="2147485913" r:id="rId9"/>
    <p:sldLayoutId id="2147485914" r:id="rId10"/>
    <p:sldLayoutId id="214748591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717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717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52EA673-5627-40CA-A7D3-49342AEAE8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2" r:id="rId1"/>
    <p:sldLayoutId id="2147485323" r:id="rId2"/>
    <p:sldLayoutId id="2147485324" r:id="rId3"/>
    <p:sldLayoutId id="2147485325" r:id="rId4"/>
    <p:sldLayoutId id="2147485326" r:id="rId5"/>
    <p:sldLayoutId id="2147485327" r:id="rId6"/>
    <p:sldLayoutId id="2147485328" r:id="rId7"/>
    <p:sldLayoutId id="2147485329" r:id="rId8"/>
    <p:sldLayoutId id="2147485330" r:id="rId9"/>
    <p:sldLayoutId id="2147485331" r:id="rId10"/>
    <p:sldLayoutId id="214748533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2469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247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6D77265-6370-4375-BCE9-7FD0FA642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16" r:id="rId1"/>
    <p:sldLayoutId id="2147485917" r:id="rId2"/>
    <p:sldLayoutId id="2147485918" r:id="rId3"/>
    <p:sldLayoutId id="2147485919" r:id="rId4"/>
    <p:sldLayoutId id="2147485920" r:id="rId5"/>
    <p:sldLayoutId id="2147485921" r:id="rId6"/>
    <p:sldLayoutId id="2147485922" r:id="rId7"/>
    <p:sldLayoutId id="2147485923" r:id="rId8"/>
    <p:sldLayoutId id="2147485924" r:id="rId9"/>
    <p:sldLayoutId id="2147485925" r:id="rId10"/>
    <p:sldLayoutId id="214748592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3492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349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D16D00F-2A99-458C-8365-CD08CC0E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27" r:id="rId1"/>
    <p:sldLayoutId id="2147485928" r:id="rId2"/>
    <p:sldLayoutId id="2147485929" r:id="rId3"/>
    <p:sldLayoutId id="2147485930" r:id="rId4"/>
    <p:sldLayoutId id="2147485931" r:id="rId5"/>
    <p:sldLayoutId id="2147485932" r:id="rId6"/>
    <p:sldLayoutId id="2147485933" r:id="rId7"/>
    <p:sldLayoutId id="2147485934" r:id="rId8"/>
    <p:sldLayoutId id="2147485935" r:id="rId9"/>
    <p:sldLayoutId id="2147485936" r:id="rId10"/>
    <p:sldLayoutId id="214748593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451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EA63CB1-49B3-4A7F-ADAF-38764D226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4519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38" r:id="rId1"/>
    <p:sldLayoutId id="2147485939" r:id="rId2"/>
    <p:sldLayoutId id="2147485940" r:id="rId3"/>
    <p:sldLayoutId id="2147485941" r:id="rId4"/>
    <p:sldLayoutId id="2147485942" r:id="rId5"/>
    <p:sldLayoutId id="2147485943" r:id="rId6"/>
    <p:sldLayoutId id="2147485944" r:id="rId7"/>
    <p:sldLayoutId id="2147485945" r:id="rId8"/>
    <p:sldLayoutId id="2147485946" r:id="rId9"/>
    <p:sldLayoutId id="2147485947" r:id="rId10"/>
    <p:sldLayoutId id="214748594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554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554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070F170-4FD5-4F3C-B915-A240B3EB0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49" r:id="rId1"/>
    <p:sldLayoutId id="2147485950" r:id="rId2"/>
    <p:sldLayoutId id="2147485951" r:id="rId3"/>
    <p:sldLayoutId id="2147485952" r:id="rId4"/>
    <p:sldLayoutId id="2147485953" r:id="rId5"/>
    <p:sldLayoutId id="2147485954" r:id="rId6"/>
    <p:sldLayoutId id="2147485955" r:id="rId7"/>
    <p:sldLayoutId id="2147485956" r:id="rId8"/>
    <p:sldLayoutId id="2147485957" r:id="rId9"/>
    <p:sldLayoutId id="2147485958" r:id="rId10"/>
    <p:sldLayoutId id="21474859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3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4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6565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656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656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B125178-692E-467F-9318-ADD547E52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0" r:id="rId1"/>
    <p:sldLayoutId id="2147485961" r:id="rId2"/>
    <p:sldLayoutId id="2147485962" r:id="rId3"/>
    <p:sldLayoutId id="2147485963" r:id="rId4"/>
    <p:sldLayoutId id="2147485964" r:id="rId5"/>
    <p:sldLayoutId id="2147485965" r:id="rId6"/>
    <p:sldLayoutId id="2147485966" r:id="rId7"/>
    <p:sldLayoutId id="2147485967" r:id="rId8"/>
    <p:sldLayoutId id="2147485968" r:id="rId9"/>
    <p:sldLayoutId id="2147485969" r:id="rId10"/>
    <p:sldLayoutId id="214748597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758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758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198281A-F195-4325-BDA0-378D8B6C4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5972" r:id="rId2"/>
    <p:sldLayoutId id="2147485973" r:id="rId3"/>
    <p:sldLayoutId id="2147485974" r:id="rId4"/>
    <p:sldLayoutId id="2147485975" r:id="rId5"/>
    <p:sldLayoutId id="2147485976" r:id="rId6"/>
    <p:sldLayoutId id="2147485977" r:id="rId7"/>
    <p:sldLayoutId id="2147485978" r:id="rId8"/>
    <p:sldLayoutId id="2147485979" r:id="rId9"/>
    <p:sldLayoutId id="2147485980" r:id="rId10"/>
    <p:sldLayoutId id="214748598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1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2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861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86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CD11311-A4CC-40A5-8187-616A98EB6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2" r:id="rId1"/>
    <p:sldLayoutId id="2147485983" r:id="rId2"/>
    <p:sldLayoutId id="2147485984" r:id="rId3"/>
    <p:sldLayoutId id="2147485985" r:id="rId4"/>
    <p:sldLayoutId id="2147485986" r:id="rId5"/>
    <p:sldLayoutId id="2147485987" r:id="rId6"/>
    <p:sldLayoutId id="2147485988" r:id="rId7"/>
    <p:sldLayoutId id="2147485989" r:id="rId8"/>
    <p:sldLayoutId id="2147485990" r:id="rId9"/>
    <p:sldLayoutId id="2147485991" r:id="rId10"/>
    <p:sldLayoutId id="214748599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5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963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963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F074DB6-E33F-4C0D-8118-7B458D108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93" r:id="rId1"/>
    <p:sldLayoutId id="2147485994" r:id="rId2"/>
    <p:sldLayoutId id="2147485995" r:id="rId3"/>
    <p:sldLayoutId id="2147485996" r:id="rId4"/>
    <p:sldLayoutId id="2147485997" r:id="rId5"/>
    <p:sldLayoutId id="2147485998" r:id="rId6"/>
    <p:sldLayoutId id="2147485999" r:id="rId7"/>
    <p:sldLayoutId id="2147486000" r:id="rId8"/>
    <p:sldLayoutId id="2147486001" r:id="rId9"/>
    <p:sldLayoutId id="2147486002" r:id="rId10"/>
    <p:sldLayoutId id="214748600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5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70660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7066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964CF06-A7CB-4D4E-B6C7-0C90B1AFC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04" r:id="rId1"/>
    <p:sldLayoutId id="2147486005" r:id="rId2"/>
    <p:sldLayoutId id="2147486006" r:id="rId3"/>
    <p:sldLayoutId id="2147486007" r:id="rId4"/>
    <p:sldLayoutId id="2147486008" r:id="rId5"/>
    <p:sldLayoutId id="2147486009" r:id="rId6"/>
    <p:sldLayoutId id="2147486010" r:id="rId7"/>
    <p:sldLayoutId id="2147486011" r:id="rId8"/>
    <p:sldLayoutId id="2147486012" r:id="rId9"/>
    <p:sldLayoutId id="2147486013" r:id="rId10"/>
    <p:sldLayoutId id="214748601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19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819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B2586CB-1ABC-4100-A8D0-F518D7DE4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333" r:id="rId1"/>
    <p:sldLayoutId id="2147485334" r:id="rId2"/>
    <p:sldLayoutId id="2147485335" r:id="rId3"/>
    <p:sldLayoutId id="2147485336" r:id="rId4"/>
    <p:sldLayoutId id="2147485337" r:id="rId5"/>
    <p:sldLayoutId id="2147485338" r:id="rId6"/>
    <p:sldLayoutId id="2147485339" r:id="rId7"/>
    <p:sldLayoutId id="2147485340" r:id="rId8"/>
    <p:sldLayoutId id="2147485341" r:id="rId9"/>
    <p:sldLayoutId id="2147485342" r:id="rId10"/>
    <p:sldLayoutId id="214748534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9220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922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26B7B55-E4BB-4C7D-9D13-A81010FF3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45" r:id="rId2"/>
    <p:sldLayoutId id="2147485346" r:id="rId3"/>
    <p:sldLayoutId id="2147485347" r:id="rId4"/>
    <p:sldLayoutId id="2147485348" r:id="rId5"/>
    <p:sldLayoutId id="2147485349" r:id="rId6"/>
    <p:sldLayoutId id="2147485350" r:id="rId7"/>
    <p:sldLayoutId id="2147485351" r:id="rId8"/>
    <p:sldLayoutId id="2147485352" r:id="rId9"/>
    <p:sldLayoutId id="2147485353" r:id="rId10"/>
    <p:sldLayoutId id="214748535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24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4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9E46304-F6EB-44A5-A629-721C7EA1A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 userDrawn="1"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5" r:id="rId1"/>
    <p:sldLayoutId id="2147485356" r:id="rId2"/>
    <p:sldLayoutId id="2147485357" r:id="rId3"/>
    <p:sldLayoutId id="2147485358" r:id="rId4"/>
    <p:sldLayoutId id="2147485359" r:id="rId5"/>
    <p:sldLayoutId id="2147485360" r:id="rId6"/>
    <p:sldLayoutId id="2147485361" r:id="rId7"/>
    <p:sldLayoutId id="2147485362" r:id="rId8"/>
    <p:sldLayoutId id="2147485363" r:id="rId9"/>
    <p:sldLayoutId id="2147485364" r:id="rId10"/>
    <p:sldLayoutId id="214748536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4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776288" y="908050"/>
            <a:ext cx="8420100" cy="2082800"/>
          </a:xfrm>
          <a:prstGeom prst="rect">
            <a:avLst/>
          </a:prstGeom>
          <a:noFill/>
          <a:ln>
            <a:noFill/>
          </a:ln>
          <a:effectLst>
            <a:outerShdw blurRad="63500" dist="45791" dir="2021404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defRPr/>
            </a:pPr>
            <a:r>
              <a:rPr lang="en-US" altLang="x-none" sz="3800">
                <a:solidFill>
                  <a:schemeClr val="tx2"/>
                </a:solidFill>
                <a:latin typeface="Bookman Old Style" pitchFamily="18" charset="0"/>
              </a:rPr>
              <a:t>CENG</a:t>
            </a:r>
            <a:r>
              <a:rPr lang="tr-TR" altLang="x-none" sz="3800">
                <a:solidFill>
                  <a:schemeClr val="tx2"/>
                </a:solidFill>
                <a:latin typeface="Bookman Old Style" pitchFamily="18" charset="0"/>
              </a:rPr>
              <a:t>-</a:t>
            </a:r>
            <a:r>
              <a:rPr lang="en-US" altLang="x-none" sz="3800">
                <a:solidFill>
                  <a:schemeClr val="tx2"/>
                </a:solidFill>
                <a:latin typeface="Bookman Old Style" pitchFamily="18" charset="0"/>
              </a:rPr>
              <a:t>232</a:t>
            </a:r>
            <a:r>
              <a:rPr lang="tr-TR" altLang="x-none" sz="3800">
                <a:solidFill>
                  <a:schemeClr val="tx2"/>
                </a:solidFill>
                <a:latin typeface="Bookman Old Style" pitchFamily="18" charset="0"/>
              </a:rPr>
              <a:t/>
            </a:r>
            <a:br>
              <a:rPr lang="tr-TR" altLang="x-none" sz="3800">
                <a:solidFill>
                  <a:schemeClr val="tx2"/>
                </a:solidFill>
                <a:latin typeface="Bookman Old Style" pitchFamily="18" charset="0"/>
              </a:rPr>
            </a:br>
            <a:r>
              <a:rPr lang="en-US" altLang="x-none" sz="3800">
                <a:solidFill>
                  <a:schemeClr val="tx2"/>
                </a:solidFill>
                <a:latin typeface="Bookman Old Style" pitchFamily="18" charset="0"/>
              </a:rPr>
              <a:t>Logic Design</a:t>
            </a:r>
          </a:p>
        </p:txBody>
      </p:sp>
      <p:sp>
        <p:nvSpPr>
          <p:cNvPr id="78854" name="Rectangle 3"/>
          <p:cNvSpPr>
            <a:spLocks noChangeArrowheads="1"/>
          </p:cNvSpPr>
          <p:nvPr/>
        </p:nvSpPr>
        <p:spPr bwMode="auto">
          <a:xfrm>
            <a:off x="1281113" y="3890963"/>
            <a:ext cx="75596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x-none" sz="2800" dirty="0">
                <a:latin typeface="Gill Sans MT" pitchFamily="34" charset="0"/>
              </a:rPr>
              <a:t>Lecture 2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x-none" sz="2800" dirty="0">
                <a:latin typeface="Gill Sans MT" pitchFamily="34" charset="0"/>
              </a:rPr>
              <a:t>Boolean Algebra &amp; Logic Gates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9657C7F0-86C0-4887-B482-4552C985AE60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/>
              <a:t>Minimal Logic Operator Sets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AND, OR, NOT are all that’s needed to express any combinational logic function as switching algebra expression</a:t>
            </a:r>
          </a:p>
          <a:p>
            <a:pPr lvl="1" eaLnBrk="1" hangingPunct="1"/>
            <a:r>
              <a:rPr lang="en-US" altLang="x-none" dirty="0"/>
              <a:t>operators are all that were originally defined</a:t>
            </a:r>
          </a:p>
          <a:p>
            <a:pPr eaLnBrk="1" hangingPunct="1"/>
            <a:r>
              <a:rPr lang="en-US" altLang="x-none" dirty="0"/>
              <a:t>Two other minimal logic operator sets exist</a:t>
            </a:r>
          </a:p>
          <a:p>
            <a:pPr lvl="1" eaLnBrk="1" hangingPunct="1"/>
            <a:r>
              <a:rPr lang="en-US" altLang="x-none" dirty="0"/>
              <a:t>Just NAND gates  (a universal gate)</a:t>
            </a:r>
          </a:p>
          <a:p>
            <a:pPr lvl="1" eaLnBrk="1" hangingPunct="1"/>
            <a:r>
              <a:rPr lang="en-US" altLang="x-none" dirty="0"/>
              <a:t>Just NOR gates   (a universal gate)</a:t>
            </a:r>
          </a:p>
          <a:p>
            <a:pPr eaLnBrk="1" hangingPunct="1"/>
            <a:r>
              <a:rPr lang="en-US" altLang="x-none" dirty="0"/>
              <a:t>We can demonstrate how just NANDs or NORs can do AND, OR, NOT operations </a:t>
            </a:r>
          </a:p>
        </p:txBody>
      </p:sp>
    </p:spTree>
    <p:extLst>
      <p:ext uri="{BB962C8B-B14F-4D97-AF65-F5344CB8AC3E}">
        <p14:creationId xmlns:p14="http://schemas.microsoft.com/office/powerpoint/2010/main" val="258456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9657C7F0-86C0-4887-B482-4552C985AE60}" type="slidenum">
              <a:rPr lang="en-US" altLang="x-none"/>
              <a:pPr/>
              <a:t>11</a:t>
            </a:fld>
            <a:endParaRPr lang="en-US" altLang="x-none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/>
              <a:t>Minimal Logic Operator Sets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Why do we care? </a:t>
            </a:r>
          </a:p>
          <a:p>
            <a:pPr eaLnBrk="1" hangingPunct="1"/>
            <a:r>
              <a:rPr lang="en-US" altLang="x-none" dirty="0"/>
              <a:t>NAND and NOR gates are easier to fabricate with electronic components</a:t>
            </a:r>
          </a:p>
          <a:p>
            <a:pPr eaLnBrk="1" hangingPunct="1"/>
            <a:r>
              <a:rPr lang="en-US" altLang="x-none" dirty="0"/>
              <a:t>And they are the basic gates used in all IC digital logic families. </a:t>
            </a:r>
          </a:p>
        </p:txBody>
      </p:sp>
    </p:spTree>
    <p:extLst>
      <p:ext uri="{BB962C8B-B14F-4D97-AF65-F5344CB8AC3E}">
        <p14:creationId xmlns:p14="http://schemas.microsoft.com/office/powerpoint/2010/main" val="259341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8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8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0CB85530-0EB8-4A54-9A32-5F9C20750BE0}" type="slidenum">
              <a:rPr lang="en-US" altLang="x-none"/>
              <a:pPr/>
              <a:t>12</a:t>
            </a:fld>
            <a:endParaRPr lang="en-US" altLang="x-none"/>
          </a:p>
        </p:txBody>
      </p:sp>
      <p:grpSp>
        <p:nvGrpSpPr>
          <p:cNvPr id="158724" name="Group 7"/>
          <p:cNvGrpSpPr>
            <a:grpSpLocks/>
          </p:cNvGrpSpPr>
          <p:nvPr/>
        </p:nvGrpSpPr>
        <p:grpSpPr bwMode="auto">
          <a:xfrm>
            <a:off x="2146300" y="1600200"/>
            <a:ext cx="660400" cy="609600"/>
            <a:chOff x="672" y="2064"/>
            <a:chExt cx="384" cy="384"/>
          </a:xfrm>
        </p:grpSpPr>
        <p:sp>
          <p:nvSpPr>
            <p:cNvPr id="158799" name="AutoShape 8"/>
            <p:cNvSpPr>
              <a:spLocks noChangeArrowheads="1"/>
            </p:cNvSpPr>
            <p:nvPr/>
          </p:nvSpPr>
          <p:spPr bwMode="auto">
            <a:xfrm>
              <a:off x="960" y="2208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200">
                <a:latin typeface="Verdana" pitchFamily="34" charset="0"/>
              </a:endParaRPr>
            </a:p>
          </p:txBody>
        </p:sp>
        <p:sp>
          <p:nvSpPr>
            <p:cNvPr id="158800" name="Freeform 9"/>
            <p:cNvSpPr>
              <a:spLocks/>
            </p:cNvSpPr>
            <p:nvPr/>
          </p:nvSpPr>
          <p:spPr bwMode="auto">
            <a:xfrm>
              <a:off x="672" y="2064"/>
              <a:ext cx="288" cy="384"/>
            </a:xfrm>
            <a:custGeom>
              <a:avLst/>
              <a:gdLst>
                <a:gd name="T0" fmla="*/ 288 w 288"/>
                <a:gd name="T1" fmla="*/ 192 h 384"/>
                <a:gd name="T2" fmla="*/ 0 w 288"/>
                <a:gd name="T3" fmla="*/ 0 h 384"/>
                <a:gd name="T4" fmla="*/ 0 w 288"/>
                <a:gd name="T5" fmla="*/ 384 h 384"/>
                <a:gd name="T6" fmla="*/ 288 w 288"/>
                <a:gd name="T7" fmla="*/ 19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84"/>
                <a:gd name="T14" fmla="*/ 288 w 28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84">
                  <a:moveTo>
                    <a:pt x="288" y="192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88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731" name="Line 18"/>
          <p:cNvSpPr>
            <a:spLocks noChangeShapeType="1"/>
          </p:cNvSpPr>
          <p:nvPr/>
        </p:nvSpPr>
        <p:spPr bwMode="auto">
          <a:xfrm flipH="1">
            <a:off x="2806700" y="19050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8732" name="Line 19"/>
          <p:cNvSpPr>
            <a:spLocks noChangeShapeType="1"/>
          </p:cNvSpPr>
          <p:nvPr/>
        </p:nvSpPr>
        <p:spPr bwMode="auto">
          <a:xfrm flipH="1">
            <a:off x="1816100" y="19050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816100" y="4724400"/>
            <a:ext cx="1403350" cy="609600"/>
            <a:chOff x="1816100" y="4724400"/>
            <a:chExt cx="1403350" cy="609600"/>
          </a:xfrm>
        </p:grpSpPr>
        <p:sp>
          <p:nvSpPr>
            <p:cNvPr id="158735" name="Line 22"/>
            <p:cNvSpPr>
              <a:spLocks noChangeShapeType="1"/>
            </p:cNvSpPr>
            <p:nvPr/>
          </p:nvSpPr>
          <p:spPr bwMode="auto">
            <a:xfrm flipH="1">
              <a:off x="1816100" y="4876800"/>
              <a:ext cx="412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36" name="Line 23"/>
            <p:cNvSpPr>
              <a:spLocks noChangeShapeType="1"/>
            </p:cNvSpPr>
            <p:nvPr/>
          </p:nvSpPr>
          <p:spPr bwMode="auto">
            <a:xfrm flipH="1">
              <a:off x="1816100" y="5181600"/>
              <a:ext cx="412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grpSp>
          <p:nvGrpSpPr>
            <p:cNvPr id="158737" name="Group 24"/>
            <p:cNvGrpSpPr>
              <a:grpSpLocks/>
            </p:cNvGrpSpPr>
            <p:nvPr/>
          </p:nvGrpSpPr>
          <p:grpSpPr bwMode="auto">
            <a:xfrm>
              <a:off x="2146300" y="4724400"/>
              <a:ext cx="742950" cy="609600"/>
              <a:chOff x="4080" y="1968"/>
              <a:chExt cx="432" cy="384"/>
            </a:xfrm>
          </p:grpSpPr>
          <p:sp>
            <p:nvSpPr>
              <p:cNvPr id="158790" name="AutoShape 25"/>
              <p:cNvSpPr>
                <a:spLocks noChangeArrowheads="1"/>
              </p:cNvSpPr>
              <p:nvPr/>
            </p:nvSpPr>
            <p:spPr bwMode="auto">
              <a:xfrm>
                <a:off x="4176" y="1968"/>
                <a:ext cx="336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200">
                  <a:latin typeface="Verdana" pitchFamily="34" charset="0"/>
                </a:endParaRPr>
              </a:p>
            </p:txBody>
          </p:sp>
          <p:sp>
            <p:nvSpPr>
              <p:cNvPr id="158791" name="Freeform 26"/>
              <p:cNvSpPr>
                <a:spLocks/>
              </p:cNvSpPr>
              <p:nvPr/>
            </p:nvSpPr>
            <p:spPr bwMode="auto">
              <a:xfrm>
                <a:off x="4080" y="1968"/>
                <a:ext cx="96" cy="384"/>
              </a:xfrm>
              <a:custGeom>
                <a:avLst/>
                <a:gdLst>
                  <a:gd name="T0" fmla="*/ 0 w 96"/>
                  <a:gd name="T1" fmla="*/ 0 h 384"/>
                  <a:gd name="T2" fmla="*/ 48 w 96"/>
                  <a:gd name="T3" fmla="*/ 144 h 384"/>
                  <a:gd name="T4" fmla="*/ 48 w 96"/>
                  <a:gd name="T5" fmla="*/ 240 h 384"/>
                  <a:gd name="T6" fmla="*/ 0 w 96"/>
                  <a:gd name="T7" fmla="*/ 384 h 384"/>
                  <a:gd name="T8" fmla="*/ 96 w 96"/>
                  <a:gd name="T9" fmla="*/ 384 h 384"/>
                  <a:gd name="T10" fmla="*/ 96 w 96"/>
                  <a:gd name="T11" fmla="*/ 0 h 384"/>
                  <a:gd name="T12" fmla="*/ 0 w 96"/>
                  <a:gd name="T13" fmla="*/ 0 h 3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"/>
                  <a:gd name="T22" fmla="*/ 0 h 384"/>
                  <a:gd name="T23" fmla="*/ 96 w 96"/>
                  <a:gd name="T24" fmla="*/ 384 h 3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" h="384">
                    <a:moveTo>
                      <a:pt x="0" y="0"/>
                    </a:moveTo>
                    <a:lnTo>
                      <a:pt x="48" y="144"/>
                    </a:lnTo>
                    <a:lnTo>
                      <a:pt x="48" y="240"/>
                    </a:lnTo>
                    <a:lnTo>
                      <a:pt x="0" y="384"/>
                    </a:lnTo>
                    <a:lnTo>
                      <a:pt x="96" y="384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92" name="Freeform 27"/>
              <p:cNvSpPr>
                <a:spLocks/>
              </p:cNvSpPr>
              <p:nvPr/>
            </p:nvSpPr>
            <p:spPr bwMode="auto">
              <a:xfrm>
                <a:off x="4080" y="1968"/>
                <a:ext cx="48" cy="384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2 h 384"/>
                  <a:gd name="T4" fmla="*/ 0 w 48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93" name="Line 28"/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94" name="Line 29"/>
              <p:cNvSpPr>
                <a:spLocks noChangeShapeType="1"/>
              </p:cNvSpPr>
              <p:nvPr/>
            </p:nvSpPr>
            <p:spPr bwMode="auto">
              <a:xfrm>
                <a:off x="4080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95" name="Freeform 30"/>
              <p:cNvSpPr>
                <a:spLocks/>
              </p:cNvSpPr>
              <p:nvPr/>
            </p:nvSpPr>
            <p:spPr bwMode="auto">
              <a:xfrm>
                <a:off x="4272" y="1968"/>
                <a:ext cx="240" cy="192"/>
              </a:xfrm>
              <a:custGeom>
                <a:avLst/>
                <a:gdLst>
                  <a:gd name="T0" fmla="*/ 0 w 240"/>
                  <a:gd name="T1" fmla="*/ 0 h 192"/>
                  <a:gd name="T2" fmla="*/ 144 w 240"/>
                  <a:gd name="T3" fmla="*/ 48 h 192"/>
                  <a:gd name="T4" fmla="*/ 240 w 24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96" name="Freeform 31"/>
              <p:cNvSpPr>
                <a:spLocks/>
              </p:cNvSpPr>
              <p:nvPr/>
            </p:nvSpPr>
            <p:spPr bwMode="auto">
              <a:xfrm>
                <a:off x="4272" y="2160"/>
                <a:ext cx="240" cy="192"/>
              </a:xfrm>
              <a:custGeom>
                <a:avLst/>
                <a:gdLst>
                  <a:gd name="T0" fmla="*/ 0 w 240"/>
                  <a:gd name="T1" fmla="*/ 192 h 192"/>
                  <a:gd name="T2" fmla="*/ 144 w 240"/>
                  <a:gd name="T3" fmla="*/ 144 h 192"/>
                  <a:gd name="T4" fmla="*/ 240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8738" name="Line 32"/>
            <p:cNvSpPr>
              <a:spLocks noChangeShapeType="1"/>
            </p:cNvSpPr>
            <p:nvPr/>
          </p:nvSpPr>
          <p:spPr bwMode="auto">
            <a:xfrm flipH="1">
              <a:off x="2889250" y="50292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</p:grpSp>
      <p:sp>
        <p:nvSpPr>
          <p:cNvPr id="158766" name="Text Box 68"/>
          <p:cNvSpPr txBox="1">
            <a:spLocks noChangeArrowheads="1"/>
          </p:cNvSpPr>
          <p:nvPr/>
        </p:nvSpPr>
        <p:spPr bwMode="auto">
          <a:xfrm>
            <a:off x="1295400" y="1676400"/>
            <a:ext cx="390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tr-TR" altLang="x-none" sz="2200">
                <a:latin typeface="Verdana" pitchFamily="34" charset="0"/>
              </a:rPr>
              <a:t>X</a:t>
            </a:r>
          </a:p>
        </p:txBody>
      </p:sp>
      <p:sp>
        <p:nvSpPr>
          <p:cNvPr id="158767" name="Text Box 69"/>
          <p:cNvSpPr txBox="1">
            <a:spLocks noChangeArrowheads="1"/>
          </p:cNvSpPr>
          <p:nvPr/>
        </p:nvSpPr>
        <p:spPr bwMode="auto">
          <a:xfrm>
            <a:off x="3124200" y="1676400"/>
            <a:ext cx="742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x-none" sz="2200">
                <a:latin typeface="Verdana" pitchFamily="34" charset="0"/>
              </a:rPr>
              <a:t>X’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13400" y="1600200"/>
            <a:ext cx="3448050" cy="609600"/>
            <a:chOff x="5613400" y="1600200"/>
            <a:chExt cx="3448050" cy="609600"/>
          </a:xfrm>
        </p:grpSpPr>
        <p:grpSp>
          <p:nvGrpSpPr>
            <p:cNvPr id="158725" name="Group 10"/>
            <p:cNvGrpSpPr>
              <a:grpSpLocks/>
            </p:cNvGrpSpPr>
            <p:nvPr/>
          </p:nvGrpSpPr>
          <p:grpSpPr bwMode="auto">
            <a:xfrm>
              <a:off x="6108700" y="1600200"/>
              <a:ext cx="908050" cy="609600"/>
              <a:chOff x="3456" y="1968"/>
              <a:chExt cx="528" cy="384"/>
            </a:xfrm>
          </p:grpSpPr>
          <p:sp>
            <p:nvSpPr>
              <p:cNvPr id="158797" name="AutoShape 11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32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200">
                  <a:latin typeface="Verdana" pitchFamily="34" charset="0"/>
                </a:endParaRPr>
              </a:p>
            </p:txBody>
          </p:sp>
          <p:sp>
            <p:nvSpPr>
              <p:cNvPr id="158798" name="AutoShape 12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96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200">
                  <a:latin typeface="Verdana" pitchFamily="34" charset="0"/>
                </a:endParaRPr>
              </a:p>
            </p:txBody>
          </p:sp>
        </p:grpSp>
        <p:sp>
          <p:nvSpPr>
            <p:cNvPr id="158726" name="Line 13"/>
            <p:cNvSpPr>
              <a:spLocks noChangeShapeType="1"/>
            </p:cNvSpPr>
            <p:nvPr/>
          </p:nvSpPr>
          <p:spPr bwMode="auto">
            <a:xfrm flipH="1">
              <a:off x="5943600" y="1752600"/>
              <a:ext cx="165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27" name="Line 14"/>
            <p:cNvSpPr>
              <a:spLocks noChangeShapeType="1"/>
            </p:cNvSpPr>
            <p:nvPr/>
          </p:nvSpPr>
          <p:spPr bwMode="auto">
            <a:xfrm flipH="1">
              <a:off x="5943600" y="2057400"/>
              <a:ext cx="165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28" name="Line 15"/>
            <p:cNvSpPr>
              <a:spLocks noChangeShapeType="1"/>
            </p:cNvSpPr>
            <p:nvPr/>
          </p:nvSpPr>
          <p:spPr bwMode="auto">
            <a:xfrm flipH="1">
              <a:off x="7016750" y="19050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29" name="Line 16"/>
            <p:cNvSpPr>
              <a:spLocks noChangeShapeType="1"/>
            </p:cNvSpPr>
            <p:nvPr/>
          </p:nvSpPr>
          <p:spPr bwMode="auto">
            <a:xfrm>
              <a:off x="5943600" y="1752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30" name="Line 17"/>
            <p:cNvSpPr>
              <a:spLocks noChangeShapeType="1"/>
            </p:cNvSpPr>
            <p:nvPr/>
          </p:nvSpPr>
          <p:spPr bwMode="auto">
            <a:xfrm flipH="1">
              <a:off x="5613400" y="19050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68" name="Text Box 70"/>
            <p:cNvSpPr txBox="1">
              <a:spLocks noChangeArrowheads="1"/>
            </p:cNvSpPr>
            <p:nvPr/>
          </p:nvSpPr>
          <p:spPr bwMode="auto">
            <a:xfrm>
              <a:off x="7162800" y="1625600"/>
              <a:ext cx="189865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r-TR" altLang="x-none" sz="2200">
                  <a:latin typeface="Verdana" pitchFamily="34" charset="0"/>
                </a:rPr>
                <a:t>(X.X)’=X’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43000" y="2971800"/>
            <a:ext cx="2971800" cy="736600"/>
            <a:chOff x="1143000" y="2971800"/>
            <a:chExt cx="2971800" cy="736600"/>
          </a:xfrm>
        </p:grpSpPr>
        <p:sp>
          <p:nvSpPr>
            <p:cNvPr id="158722" name="Freeform 3"/>
            <p:cNvSpPr>
              <a:spLocks/>
            </p:cNvSpPr>
            <p:nvPr/>
          </p:nvSpPr>
          <p:spPr bwMode="auto">
            <a:xfrm>
              <a:off x="2146300" y="3048000"/>
              <a:ext cx="742950" cy="609600"/>
            </a:xfrm>
            <a:custGeom>
              <a:avLst/>
              <a:gdLst>
                <a:gd name="T0" fmla="*/ 2147483647 w 529"/>
                <a:gd name="T1" fmla="*/ 0 h 480"/>
                <a:gd name="T2" fmla="*/ 0 w 529"/>
                <a:gd name="T3" fmla="*/ 0 h 480"/>
                <a:gd name="T4" fmla="*/ 0 w 529"/>
                <a:gd name="T5" fmla="*/ 2147483647 h 480"/>
                <a:gd name="T6" fmla="*/ 2147483647 w 529"/>
                <a:gd name="T7" fmla="*/ 2147483647 h 480"/>
                <a:gd name="T8" fmla="*/ 2147483647 w 529"/>
                <a:gd name="T9" fmla="*/ 2147483647 h 480"/>
                <a:gd name="T10" fmla="*/ 2147483647 w 529"/>
                <a:gd name="T11" fmla="*/ 2147483647 h 480"/>
                <a:gd name="T12" fmla="*/ 2147483647 w 529"/>
                <a:gd name="T13" fmla="*/ 2147483647 h 480"/>
                <a:gd name="T14" fmla="*/ 2147483647 w 529"/>
                <a:gd name="T15" fmla="*/ 2147483647 h 480"/>
                <a:gd name="T16" fmla="*/ 2147483647 w 529"/>
                <a:gd name="T17" fmla="*/ 2147483647 h 480"/>
                <a:gd name="T18" fmla="*/ 2147483647 w 529"/>
                <a:gd name="T19" fmla="*/ 2147483647 h 480"/>
                <a:gd name="T20" fmla="*/ 2147483647 w 529"/>
                <a:gd name="T21" fmla="*/ 2147483647 h 480"/>
                <a:gd name="T22" fmla="*/ 2147483647 w 529"/>
                <a:gd name="T23" fmla="*/ 2147483647 h 480"/>
                <a:gd name="T24" fmla="*/ 2147483647 w 529"/>
                <a:gd name="T25" fmla="*/ 2147483647 h 480"/>
                <a:gd name="T26" fmla="*/ 2147483647 w 529"/>
                <a:gd name="T27" fmla="*/ 2147483647 h 480"/>
                <a:gd name="T28" fmla="*/ 2147483647 w 529"/>
                <a:gd name="T29" fmla="*/ 2147483647 h 480"/>
                <a:gd name="T30" fmla="*/ 2147483647 w 529"/>
                <a:gd name="T31" fmla="*/ 2147483647 h 480"/>
                <a:gd name="T32" fmla="*/ 2147483647 w 529"/>
                <a:gd name="T33" fmla="*/ 2147483647 h 480"/>
                <a:gd name="T34" fmla="*/ 2147483647 w 529"/>
                <a:gd name="T35" fmla="*/ 2147483647 h 480"/>
                <a:gd name="T36" fmla="*/ 2147483647 w 529"/>
                <a:gd name="T37" fmla="*/ 2147483647 h 480"/>
                <a:gd name="T38" fmla="*/ 2147483647 w 529"/>
                <a:gd name="T39" fmla="*/ 0 h 48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9"/>
                <a:gd name="T61" fmla="*/ 0 h 480"/>
                <a:gd name="T62" fmla="*/ 529 w 529"/>
                <a:gd name="T63" fmla="*/ 480 h 48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9" h="480">
                  <a:moveTo>
                    <a:pt x="312" y="0"/>
                  </a:moveTo>
                  <a:lnTo>
                    <a:pt x="0" y="0"/>
                  </a:lnTo>
                  <a:lnTo>
                    <a:pt x="0" y="479"/>
                  </a:lnTo>
                  <a:lnTo>
                    <a:pt x="310" y="479"/>
                  </a:lnTo>
                  <a:lnTo>
                    <a:pt x="359" y="471"/>
                  </a:lnTo>
                  <a:lnTo>
                    <a:pt x="402" y="455"/>
                  </a:lnTo>
                  <a:lnTo>
                    <a:pt x="433" y="433"/>
                  </a:lnTo>
                  <a:lnTo>
                    <a:pt x="463" y="404"/>
                  </a:lnTo>
                  <a:lnTo>
                    <a:pt x="486" y="374"/>
                  </a:lnTo>
                  <a:lnTo>
                    <a:pt x="508" y="334"/>
                  </a:lnTo>
                  <a:lnTo>
                    <a:pt x="523" y="285"/>
                  </a:lnTo>
                  <a:lnTo>
                    <a:pt x="528" y="235"/>
                  </a:lnTo>
                  <a:lnTo>
                    <a:pt x="521" y="187"/>
                  </a:lnTo>
                  <a:lnTo>
                    <a:pt x="506" y="140"/>
                  </a:lnTo>
                  <a:lnTo>
                    <a:pt x="480" y="99"/>
                  </a:lnTo>
                  <a:lnTo>
                    <a:pt x="456" y="71"/>
                  </a:lnTo>
                  <a:lnTo>
                    <a:pt x="425" y="43"/>
                  </a:lnTo>
                  <a:lnTo>
                    <a:pt x="390" y="23"/>
                  </a:lnTo>
                  <a:lnTo>
                    <a:pt x="352" y="8"/>
                  </a:lnTo>
                  <a:lnTo>
                    <a:pt x="312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lIns="95783" tIns="47892" rIns="95783" bIns="47892"/>
            <a:lstStyle/>
            <a:p>
              <a:endParaRPr lang="en-US"/>
            </a:p>
          </p:txBody>
        </p:sp>
        <p:sp>
          <p:nvSpPr>
            <p:cNvPr id="158733" name="Line 20"/>
            <p:cNvSpPr>
              <a:spLocks noChangeShapeType="1"/>
            </p:cNvSpPr>
            <p:nvPr/>
          </p:nvSpPr>
          <p:spPr bwMode="auto">
            <a:xfrm flipH="1">
              <a:off x="1816100" y="32004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34" name="Line 21"/>
            <p:cNvSpPr>
              <a:spLocks noChangeShapeType="1"/>
            </p:cNvSpPr>
            <p:nvPr/>
          </p:nvSpPr>
          <p:spPr bwMode="auto">
            <a:xfrm flipH="1">
              <a:off x="1816100" y="35052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39" name="Line 33"/>
            <p:cNvSpPr>
              <a:spLocks noChangeShapeType="1"/>
            </p:cNvSpPr>
            <p:nvPr/>
          </p:nvSpPr>
          <p:spPr bwMode="auto">
            <a:xfrm flipH="1">
              <a:off x="2889250" y="33528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69" name="Text Box 71"/>
            <p:cNvSpPr txBox="1">
              <a:spLocks noChangeArrowheads="1"/>
            </p:cNvSpPr>
            <p:nvPr/>
          </p:nvSpPr>
          <p:spPr bwMode="auto">
            <a:xfrm>
              <a:off x="1143000" y="2971800"/>
              <a:ext cx="90805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r-TR" altLang="x-none" sz="2200">
                  <a:latin typeface="Verdana" pitchFamily="34" charset="0"/>
                </a:rPr>
                <a:t>X</a:t>
              </a:r>
            </a:p>
          </p:txBody>
        </p:sp>
        <p:sp>
          <p:nvSpPr>
            <p:cNvPr id="158770" name="Text Box 72"/>
            <p:cNvSpPr txBox="1">
              <a:spLocks noChangeArrowheads="1"/>
            </p:cNvSpPr>
            <p:nvPr/>
          </p:nvSpPr>
          <p:spPr bwMode="auto">
            <a:xfrm>
              <a:off x="1333500" y="3276600"/>
              <a:ext cx="4953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r-TR" altLang="x-none" sz="2200">
                  <a:latin typeface="Verdana" pitchFamily="34" charset="0"/>
                </a:rPr>
                <a:t>Y</a:t>
              </a:r>
            </a:p>
          </p:txBody>
        </p:sp>
        <p:sp>
          <p:nvSpPr>
            <p:cNvPr id="158771" name="Text Box 73"/>
            <p:cNvSpPr txBox="1">
              <a:spLocks noChangeArrowheads="1"/>
            </p:cNvSpPr>
            <p:nvPr/>
          </p:nvSpPr>
          <p:spPr bwMode="auto">
            <a:xfrm>
              <a:off x="3041650" y="3124200"/>
              <a:ext cx="107315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r-TR" altLang="x-none" sz="2200">
                  <a:latin typeface="Verdana" pitchFamily="34" charset="0"/>
                </a:rPr>
                <a:t>XY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00650" y="2692400"/>
            <a:ext cx="3854450" cy="965200"/>
            <a:chOff x="5200650" y="2692400"/>
            <a:chExt cx="3854450" cy="965200"/>
          </a:xfrm>
        </p:grpSpPr>
        <p:grpSp>
          <p:nvGrpSpPr>
            <p:cNvPr id="158740" name="Group 34"/>
            <p:cNvGrpSpPr>
              <a:grpSpLocks/>
            </p:cNvGrpSpPr>
            <p:nvPr/>
          </p:nvGrpSpPr>
          <p:grpSpPr bwMode="auto">
            <a:xfrm>
              <a:off x="5530850" y="3048000"/>
              <a:ext cx="908050" cy="609600"/>
              <a:chOff x="3456" y="1968"/>
              <a:chExt cx="528" cy="384"/>
            </a:xfrm>
          </p:grpSpPr>
          <p:sp>
            <p:nvSpPr>
              <p:cNvPr id="158788" name="AutoShape 35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32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200">
                  <a:latin typeface="Verdana" pitchFamily="34" charset="0"/>
                </a:endParaRPr>
              </a:p>
            </p:txBody>
          </p:sp>
          <p:sp>
            <p:nvSpPr>
              <p:cNvPr id="158789" name="AutoShape 36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96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200">
                  <a:latin typeface="Verdana" pitchFamily="34" charset="0"/>
                </a:endParaRPr>
              </a:p>
            </p:txBody>
          </p:sp>
        </p:grpSp>
        <p:grpSp>
          <p:nvGrpSpPr>
            <p:cNvPr id="158741" name="Group 37"/>
            <p:cNvGrpSpPr>
              <a:grpSpLocks/>
            </p:cNvGrpSpPr>
            <p:nvPr/>
          </p:nvGrpSpPr>
          <p:grpSpPr bwMode="auto">
            <a:xfrm>
              <a:off x="6934200" y="3048000"/>
              <a:ext cx="908050" cy="609600"/>
              <a:chOff x="3456" y="1968"/>
              <a:chExt cx="528" cy="384"/>
            </a:xfrm>
          </p:grpSpPr>
          <p:sp>
            <p:nvSpPr>
              <p:cNvPr id="158786" name="AutoShape 38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32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200">
                  <a:latin typeface="Verdana" pitchFamily="34" charset="0"/>
                </a:endParaRPr>
              </a:p>
            </p:txBody>
          </p:sp>
          <p:sp>
            <p:nvSpPr>
              <p:cNvPr id="158787" name="AutoShape 39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96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200">
                  <a:latin typeface="Verdana" pitchFamily="34" charset="0"/>
                </a:endParaRPr>
              </a:p>
            </p:txBody>
          </p:sp>
        </p:grpSp>
        <p:sp>
          <p:nvSpPr>
            <p:cNvPr id="158742" name="Line 40"/>
            <p:cNvSpPr>
              <a:spLocks noChangeShapeType="1"/>
            </p:cNvSpPr>
            <p:nvPr/>
          </p:nvSpPr>
          <p:spPr bwMode="auto">
            <a:xfrm flipH="1">
              <a:off x="6769100" y="3200400"/>
              <a:ext cx="165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43" name="Line 41"/>
            <p:cNvSpPr>
              <a:spLocks noChangeShapeType="1"/>
            </p:cNvSpPr>
            <p:nvPr/>
          </p:nvSpPr>
          <p:spPr bwMode="auto">
            <a:xfrm flipH="1">
              <a:off x="6769100" y="3505200"/>
              <a:ext cx="165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44" name="Line 42"/>
            <p:cNvSpPr>
              <a:spLocks noChangeShapeType="1"/>
            </p:cNvSpPr>
            <p:nvPr/>
          </p:nvSpPr>
          <p:spPr bwMode="auto">
            <a:xfrm flipH="1">
              <a:off x="7842250" y="33528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45" name="Line 43"/>
            <p:cNvSpPr>
              <a:spLocks noChangeShapeType="1"/>
            </p:cNvSpPr>
            <p:nvPr/>
          </p:nvSpPr>
          <p:spPr bwMode="auto">
            <a:xfrm>
              <a:off x="6769100" y="3200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46" name="Line 44"/>
            <p:cNvSpPr>
              <a:spLocks noChangeShapeType="1"/>
            </p:cNvSpPr>
            <p:nvPr/>
          </p:nvSpPr>
          <p:spPr bwMode="auto">
            <a:xfrm flipH="1">
              <a:off x="6438900" y="33528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47" name="Line 45"/>
            <p:cNvSpPr>
              <a:spLocks noChangeShapeType="1"/>
            </p:cNvSpPr>
            <p:nvPr/>
          </p:nvSpPr>
          <p:spPr bwMode="auto">
            <a:xfrm flipH="1">
              <a:off x="5200650" y="32004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48" name="Line 46"/>
            <p:cNvSpPr>
              <a:spLocks noChangeShapeType="1"/>
            </p:cNvSpPr>
            <p:nvPr/>
          </p:nvSpPr>
          <p:spPr bwMode="auto">
            <a:xfrm flipH="1">
              <a:off x="5200650" y="35052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72" name="Text Box 74"/>
            <p:cNvSpPr txBox="1">
              <a:spLocks noChangeArrowheads="1"/>
            </p:cNvSpPr>
            <p:nvPr/>
          </p:nvSpPr>
          <p:spPr bwMode="auto">
            <a:xfrm>
              <a:off x="5753100" y="2692400"/>
              <a:ext cx="14859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r-TR" altLang="x-none" sz="2200">
                  <a:latin typeface="Verdana" pitchFamily="34" charset="0"/>
                </a:rPr>
                <a:t>(XY)’</a:t>
              </a:r>
            </a:p>
          </p:txBody>
        </p:sp>
        <p:sp>
          <p:nvSpPr>
            <p:cNvPr id="158773" name="Text Box 75"/>
            <p:cNvSpPr txBox="1">
              <a:spLocks noChangeArrowheads="1"/>
            </p:cNvSpPr>
            <p:nvPr/>
          </p:nvSpPr>
          <p:spPr bwMode="auto">
            <a:xfrm>
              <a:off x="8229600" y="3124200"/>
              <a:ext cx="82550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r-TR" altLang="x-none" sz="2200">
                  <a:latin typeface="Verdana" pitchFamily="34" charset="0"/>
                </a:rPr>
                <a:t>XY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35550" y="4216400"/>
            <a:ext cx="4457700" cy="1778000"/>
            <a:chOff x="5035550" y="4216400"/>
            <a:chExt cx="4457700" cy="1778000"/>
          </a:xfrm>
        </p:grpSpPr>
        <p:grpSp>
          <p:nvGrpSpPr>
            <p:cNvPr id="158723" name="Group 4"/>
            <p:cNvGrpSpPr>
              <a:grpSpLocks/>
            </p:cNvGrpSpPr>
            <p:nvPr/>
          </p:nvGrpSpPr>
          <p:grpSpPr bwMode="auto">
            <a:xfrm>
              <a:off x="6934200" y="4724400"/>
              <a:ext cx="908050" cy="609600"/>
              <a:chOff x="3456" y="1968"/>
              <a:chExt cx="528" cy="384"/>
            </a:xfrm>
          </p:grpSpPr>
          <p:sp>
            <p:nvSpPr>
              <p:cNvPr id="158801" name="AutoShape 5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32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200">
                  <a:latin typeface="Verdana" pitchFamily="34" charset="0"/>
                </a:endParaRPr>
              </a:p>
            </p:txBody>
          </p:sp>
          <p:sp>
            <p:nvSpPr>
              <p:cNvPr id="158802" name="AutoShape 6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96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200">
                  <a:latin typeface="Verdana" pitchFamily="34" charset="0"/>
                </a:endParaRPr>
              </a:p>
            </p:txBody>
          </p:sp>
        </p:grpSp>
        <p:grpSp>
          <p:nvGrpSpPr>
            <p:cNvPr id="158749" name="Group 47"/>
            <p:cNvGrpSpPr>
              <a:grpSpLocks/>
            </p:cNvGrpSpPr>
            <p:nvPr/>
          </p:nvGrpSpPr>
          <p:grpSpPr bwMode="auto">
            <a:xfrm>
              <a:off x="5530850" y="4343400"/>
              <a:ext cx="908050" cy="609600"/>
              <a:chOff x="3456" y="1968"/>
              <a:chExt cx="528" cy="384"/>
            </a:xfrm>
          </p:grpSpPr>
          <p:sp>
            <p:nvSpPr>
              <p:cNvPr id="158784" name="AutoShape 48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32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200">
                  <a:latin typeface="Verdana" pitchFamily="34" charset="0"/>
                </a:endParaRPr>
              </a:p>
            </p:txBody>
          </p:sp>
          <p:sp>
            <p:nvSpPr>
              <p:cNvPr id="158785" name="AutoShape 49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96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200">
                  <a:latin typeface="Verdana" pitchFamily="34" charset="0"/>
                </a:endParaRPr>
              </a:p>
            </p:txBody>
          </p:sp>
        </p:grpSp>
        <p:sp>
          <p:nvSpPr>
            <p:cNvPr id="158750" name="Line 50"/>
            <p:cNvSpPr>
              <a:spLocks noChangeShapeType="1"/>
            </p:cNvSpPr>
            <p:nvPr/>
          </p:nvSpPr>
          <p:spPr bwMode="auto">
            <a:xfrm flipH="1">
              <a:off x="5365750" y="4495800"/>
              <a:ext cx="165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51" name="Line 51"/>
            <p:cNvSpPr>
              <a:spLocks noChangeShapeType="1"/>
            </p:cNvSpPr>
            <p:nvPr/>
          </p:nvSpPr>
          <p:spPr bwMode="auto">
            <a:xfrm flipH="1">
              <a:off x="5365750" y="4800600"/>
              <a:ext cx="165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52" name="Line 52"/>
            <p:cNvSpPr>
              <a:spLocks noChangeShapeType="1"/>
            </p:cNvSpPr>
            <p:nvPr/>
          </p:nvSpPr>
          <p:spPr bwMode="auto">
            <a:xfrm flipH="1">
              <a:off x="6604000" y="48768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53" name="Line 53"/>
            <p:cNvSpPr>
              <a:spLocks noChangeShapeType="1"/>
            </p:cNvSpPr>
            <p:nvPr/>
          </p:nvSpPr>
          <p:spPr bwMode="auto">
            <a:xfrm>
              <a:off x="5365750" y="4495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54" name="Line 54"/>
            <p:cNvSpPr>
              <a:spLocks noChangeShapeType="1"/>
            </p:cNvSpPr>
            <p:nvPr/>
          </p:nvSpPr>
          <p:spPr bwMode="auto">
            <a:xfrm flipH="1">
              <a:off x="5035550" y="46482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grpSp>
          <p:nvGrpSpPr>
            <p:cNvPr id="158755" name="Group 55"/>
            <p:cNvGrpSpPr>
              <a:grpSpLocks/>
            </p:cNvGrpSpPr>
            <p:nvPr/>
          </p:nvGrpSpPr>
          <p:grpSpPr bwMode="auto">
            <a:xfrm>
              <a:off x="5530850" y="5105400"/>
              <a:ext cx="908050" cy="609600"/>
              <a:chOff x="3456" y="1968"/>
              <a:chExt cx="528" cy="384"/>
            </a:xfrm>
          </p:grpSpPr>
          <p:sp>
            <p:nvSpPr>
              <p:cNvPr id="158782" name="AutoShape 56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32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200">
                  <a:latin typeface="Verdana" pitchFamily="34" charset="0"/>
                </a:endParaRPr>
              </a:p>
            </p:txBody>
          </p:sp>
          <p:sp>
            <p:nvSpPr>
              <p:cNvPr id="158783" name="AutoShape 57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96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200">
                  <a:latin typeface="Verdana" pitchFamily="34" charset="0"/>
                </a:endParaRPr>
              </a:p>
            </p:txBody>
          </p:sp>
        </p:grpSp>
        <p:sp>
          <p:nvSpPr>
            <p:cNvPr id="158756" name="Line 58"/>
            <p:cNvSpPr>
              <a:spLocks noChangeShapeType="1"/>
            </p:cNvSpPr>
            <p:nvPr/>
          </p:nvSpPr>
          <p:spPr bwMode="auto">
            <a:xfrm flipH="1">
              <a:off x="5365750" y="5257800"/>
              <a:ext cx="165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57" name="Line 59"/>
            <p:cNvSpPr>
              <a:spLocks noChangeShapeType="1"/>
            </p:cNvSpPr>
            <p:nvPr/>
          </p:nvSpPr>
          <p:spPr bwMode="auto">
            <a:xfrm flipH="1">
              <a:off x="5365750" y="5562600"/>
              <a:ext cx="165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58" name="Line 60"/>
            <p:cNvSpPr>
              <a:spLocks noChangeShapeType="1"/>
            </p:cNvSpPr>
            <p:nvPr/>
          </p:nvSpPr>
          <p:spPr bwMode="auto">
            <a:xfrm flipH="1">
              <a:off x="6604000" y="51816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59" name="Line 61"/>
            <p:cNvSpPr>
              <a:spLocks noChangeShapeType="1"/>
            </p:cNvSpPr>
            <p:nvPr/>
          </p:nvSpPr>
          <p:spPr bwMode="auto">
            <a:xfrm>
              <a:off x="5365750" y="5257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60" name="Line 62"/>
            <p:cNvSpPr>
              <a:spLocks noChangeShapeType="1"/>
            </p:cNvSpPr>
            <p:nvPr/>
          </p:nvSpPr>
          <p:spPr bwMode="auto">
            <a:xfrm flipH="1">
              <a:off x="5035550" y="54102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61" name="Line 63"/>
            <p:cNvSpPr>
              <a:spLocks noChangeShapeType="1"/>
            </p:cNvSpPr>
            <p:nvPr/>
          </p:nvSpPr>
          <p:spPr bwMode="auto">
            <a:xfrm flipH="1">
              <a:off x="7842250" y="50292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62" name="Line 64"/>
            <p:cNvSpPr>
              <a:spLocks noChangeShapeType="1"/>
            </p:cNvSpPr>
            <p:nvPr/>
          </p:nvSpPr>
          <p:spPr bwMode="auto">
            <a:xfrm>
              <a:off x="6438900" y="5410200"/>
              <a:ext cx="165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63" name="Line 65"/>
            <p:cNvSpPr>
              <a:spLocks noChangeShapeType="1"/>
            </p:cNvSpPr>
            <p:nvPr/>
          </p:nvSpPr>
          <p:spPr bwMode="auto">
            <a:xfrm>
              <a:off x="6438900" y="4648200"/>
              <a:ext cx="165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64" name="Line 66"/>
            <p:cNvSpPr>
              <a:spLocks noChangeShapeType="1"/>
            </p:cNvSpPr>
            <p:nvPr/>
          </p:nvSpPr>
          <p:spPr bwMode="auto">
            <a:xfrm flipV="1">
              <a:off x="6604000" y="5181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65" name="Line 67"/>
            <p:cNvSpPr>
              <a:spLocks noChangeShapeType="1"/>
            </p:cNvSpPr>
            <p:nvPr/>
          </p:nvSpPr>
          <p:spPr bwMode="auto">
            <a:xfrm flipV="1">
              <a:off x="6604000" y="4648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58774" name="Text Box 76"/>
            <p:cNvSpPr txBox="1">
              <a:spLocks noChangeArrowheads="1"/>
            </p:cNvSpPr>
            <p:nvPr/>
          </p:nvSpPr>
          <p:spPr bwMode="auto">
            <a:xfrm>
              <a:off x="6426200" y="4216400"/>
              <a:ext cx="6604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r-TR" altLang="x-none" sz="2200">
                  <a:latin typeface="Verdana" pitchFamily="34" charset="0"/>
                </a:rPr>
                <a:t>X’</a:t>
              </a:r>
            </a:p>
          </p:txBody>
        </p:sp>
        <p:sp>
          <p:nvSpPr>
            <p:cNvPr id="158775" name="Rectangle 78"/>
            <p:cNvSpPr>
              <a:spLocks noChangeArrowheads="1"/>
            </p:cNvSpPr>
            <p:nvPr/>
          </p:nvSpPr>
          <p:spPr bwMode="auto">
            <a:xfrm flipH="1" flipV="1">
              <a:off x="6026150" y="5562600"/>
              <a:ext cx="107315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lIns="95783" tIns="47892" rIns="95783" bIns="47892">
              <a:spAutoFit/>
            </a:bodyPr>
            <a:lstStyle/>
            <a:p>
              <a:pPr algn="ctr" eaLnBrk="0" hangingPunct="0"/>
              <a:endParaRPr lang="tr-TR" altLang="x-none" sz="2200">
                <a:latin typeface="Verdana" pitchFamily="34" charset="0"/>
              </a:endParaRPr>
            </a:p>
          </p:txBody>
        </p:sp>
        <p:sp>
          <p:nvSpPr>
            <p:cNvPr id="158776" name="Text Box 79"/>
            <p:cNvSpPr txBox="1">
              <a:spLocks noChangeArrowheads="1"/>
            </p:cNvSpPr>
            <p:nvPr/>
          </p:nvSpPr>
          <p:spPr bwMode="auto">
            <a:xfrm>
              <a:off x="6426200" y="5410200"/>
              <a:ext cx="6604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r-TR" altLang="x-none" sz="2200">
                  <a:latin typeface="Verdana" pitchFamily="34" charset="0"/>
                </a:rPr>
                <a:t>Y’</a:t>
              </a:r>
            </a:p>
          </p:txBody>
        </p:sp>
        <p:sp>
          <p:nvSpPr>
            <p:cNvPr id="158777" name="Text Box 80"/>
            <p:cNvSpPr txBox="1">
              <a:spLocks noChangeArrowheads="1"/>
            </p:cNvSpPr>
            <p:nvPr/>
          </p:nvSpPr>
          <p:spPr bwMode="auto">
            <a:xfrm>
              <a:off x="8089900" y="4724400"/>
              <a:ext cx="1403350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783" tIns="47892" rIns="95783" bIns="47892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tr-TR" altLang="x-none" sz="2200">
                  <a:latin typeface="Verdana" pitchFamily="34" charset="0"/>
                </a:rPr>
                <a:t>(X’Y’)’</a:t>
              </a:r>
            </a:p>
            <a:p>
              <a:pPr algn="ctr">
                <a:spcBef>
                  <a:spcPct val="50000"/>
                </a:spcBef>
              </a:pPr>
              <a:r>
                <a:rPr lang="tr-TR" altLang="x-none" sz="2200">
                  <a:latin typeface="Verdana" pitchFamily="34" charset="0"/>
                </a:rPr>
                <a:t>=X+Y</a:t>
              </a:r>
            </a:p>
          </p:txBody>
        </p:sp>
      </p:grp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NAND as a Minimal Set</a:t>
            </a:r>
          </a:p>
        </p:txBody>
      </p:sp>
    </p:spTree>
    <p:extLst>
      <p:ext uri="{BB962C8B-B14F-4D97-AF65-F5344CB8AC3E}">
        <p14:creationId xmlns:p14="http://schemas.microsoft.com/office/powerpoint/2010/main" val="127896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0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10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1B7A8DB6-6FAC-48B4-8704-BD94A2D70403}" type="slidenum">
              <a:rPr lang="en-US" altLang="x-none"/>
              <a:pPr/>
              <a:t>13</a:t>
            </a:fld>
            <a:endParaRPr lang="en-US" altLang="x-none"/>
          </a:p>
        </p:txBody>
      </p:sp>
      <p:sp>
        <p:nvSpPr>
          <p:cNvPr id="159746" name="Freeform 3"/>
          <p:cNvSpPr>
            <a:spLocks/>
          </p:cNvSpPr>
          <p:nvPr/>
        </p:nvSpPr>
        <p:spPr bwMode="auto">
          <a:xfrm>
            <a:off x="1981200" y="3048000"/>
            <a:ext cx="742950" cy="609600"/>
          </a:xfrm>
          <a:custGeom>
            <a:avLst/>
            <a:gdLst>
              <a:gd name="T0" fmla="*/ 2147483647 w 529"/>
              <a:gd name="T1" fmla="*/ 0 h 480"/>
              <a:gd name="T2" fmla="*/ 0 w 529"/>
              <a:gd name="T3" fmla="*/ 0 h 480"/>
              <a:gd name="T4" fmla="*/ 0 w 529"/>
              <a:gd name="T5" fmla="*/ 2147483647 h 480"/>
              <a:gd name="T6" fmla="*/ 2147483647 w 529"/>
              <a:gd name="T7" fmla="*/ 2147483647 h 480"/>
              <a:gd name="T8" fmla="*/ 2147483647 w 529"/>
              <a:gd name="T9" fmla="*/ 2147483647 h 480"/>
              <a:gd name="T10" fmla="*/ 2147483647 w 529"/>
              <a:gd name="T11" fmla="*/ 2147483647 h 480"/>
              <a:gd name="T12" fmla="*/ 2147483647 w 529"/>
              <a:gd name="T13" fmla="*/ 2147483647 h 480"/>
              <a:gd name="T14" fmla="*/ 2147483647 w 529"/>
              <a:gd name="T15" fmla="*/ 2147483647 h 480"/>
              <a:gd name="T16" fmla="*/ 2147483647 w 529"/>
              <a:gd name="T17" fmla="*/ 2147483647 h 480"/>
              <a:gd name="T18" fmla="*/ 2147483647 w 529"/>
              <a:gd name="T19" fmla="*/ 2147483647 h 480"/>
              <a:gd name="T20" fmla="*/ 2147483647 w 529"/>
              <a:gd name="T21" fmla="*/ 2147483647 h 480"/>
              <a:gd name="T22" fmla="*/ 2147483647 w 529"/>
              <a:gd name="T23" fmla="*/ 2147483647 h 480"/>
              <a:gd name="T24" fmla="*/ 2147483647 w 529"/>
              <a:gd name="T25" fmla="*/ 2147483647 h 480"/>
              <a:gd name="T26" fmla="*/ 2147483647 w 529"/>
              <a:gd name="T27" fmla="*/ 2147483647 h 480"/>
              <a:gd name="T28" fmla="*/ 2147483647 w 529"/>
              <a:gd name="T29" fmla="*/ 2147483647 h 480"/>
              <a:gd name="T30" fmla="*/ 2147483647 w 529"/>
              <a:gd name="T31" fmla="*/ 2147483647 h 480"/>
              <a:gd name="T32" fmla="*/ 2147483647 w 529"/>
              <a:gd name="T33" fmla="*/ 2147483647 h 480"/>
              <a:gd name="T34" fmla="*/ 2147483647 w 529"/>
              <a:gd name="T35" fmla="*/ 2147483647 h 480"/>
              <a:gd name="T36" fmla="*/ 2147483647 w 529"/>
              <a:gd name="T37" fmla="*/ 2147483647 h 480"/>
              <a:gd name="T38" fmla="*/ 2147483647 w 529"/>
              <a:gd name="T39" fmla="*/ 0 h 48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29"/>
              <a:gd name="T61" fmla="*/ 0 h 480"/>
              <a:gd name="T62" fmla="*/ 529 w 529"/>
              <a:gd name="T63" fmla="*/ 480 h 48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29" h="480">
                <a:moveTo>
                  <a:pt x="312" y="0"/>
                </a:moveTo>
                <a:lnTo>
                  <a:pt x="0" y="0"/>
                </a:lnTo>
                <a:lnTo>
                  <a:pt x="0" y="479"/>
                </a:lnTo>
                <a:lnTo>
                  <a:pt x="310" y="479"/>
                </a:lnTo>
                <a:lnTo>
                  <a:pt x="359" y="471"/>
                </a:lnTo>
                <a:lnTo>
                  <a:pt x="402" y="455"/>
                </a:lnTo>
                <a:lnTo>
                  <a:pt x="433" y="433"/>
                </a:lnTo>
                <a:lnTo>
                  <a:pt x="463" y="404"/>
                </a:lnTo>
                <a:lnTo>
                  <a:pt x="486" y="374"/>
                </a:lnTo>
                <a:lnTo>
                  <a:pt x="508" y="334"/>
                </a:lnTo>
                <a:lnTo>
                  <a:pt x="523" y="285"/>
                </a:lnTo>
                <a:lnTo>
                  <a:pt x="528" y="235"/>
                </a:lnTo>
                <a:lnTo>
                  <a:pt x="521" y="187"/>
                </a:lnTo>
                <a:lnTo>
                  <a:pt x="506" y="140"/>
                </a:lnTo>
                <a:lnTo>
                  <a:pt x="480" y="99"/>
                </a:lnTo>
                <a:lnTo>
                  <a:pt x="456" y="71"/>
                </a:lnTo>
                <a:lnTo>
                  <a:pt x="425" y="43"/>
                </a:lnTo>
                <a:lnTo>
                  <a:pt x="390" y="23"/>
                </a:lnTo>
                <a:lnTo>
                  <a:pt x="352" y="8"/>
                </a:lnTo>
                <a:lnTo>
                  <a:pt x="312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lIns="95783" tIns="47892" rIns="95783" bIns="47892"/>
          <a:lstStyle/>
          <a:p>
            <a:endParaRPr lang="en-US"/>
          </a:p>
        </p:txBody>
      </p:sp>
      <p:grpSp>
        <p:nvGrpSpPr>
          <p:cNvPr id="159747" name="Group 4"/>
          <p:cNvGrpSpPr>
            <a:grpSpLocks/>
          </p:cNvGrpSpPr>
          <p:nvPr/>
        </p:nvGrpSpPr>
        <p:grpSpPr bwMode="auto">
          <a:xfrm>
            <a:off x="1981200" y="1600200"/>
            <a:ext cx="660400" cy="609600"/>
            <a:chOff x="672" y="2064"/>
            <a:chExt cx="384" cy="384"/>
          </a:xfrm>
        </p:grpSpPr>
        <p:sp>
          <p:nvSpPr>
            <p:cNvPr id="159848" name="AutoShape 5"/>
            <p:cNvSpPr>
              <a:spLocks noChangeArrowheads="1"/>
            </p:cNvSpPr>
            <p:nvPr/>
          </p:nvSpPr>
          <p:spPr bwMode="auto">
            <a:xfrm>
              <a:off x="960" y="2208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59849" name="Freeform 6"/>
            <p:cNvSpPr>
              <a:spLocks/>
            </p:cNvSpPr>
            <p:nvPr/>
          </p:nvSpPr>
          <p:spPr bwMode="auto">
            <a:xfrm>
              <a:off x="672" y="2064"/>
              <a:ext cx="288" cy="384"/>
            </a:xfrm>
            <a:custGeom>
              <a:avLst/>
              <a:gdLst>
                <a:gd name="T0" fmla="*/ 288 w 288"/>
                <a:gd name="T1" fmla="*/ 192 h 384"/>
                <a:gd name="T2" fmla="*/ 0 w 288"/>
                <a:gd name="T3" fmla="*/ 0 h 384"/>
                <a:gd name="T4" fmla="*/ 0 w 288"/>
                <a:gd name="T5" fmla="*/ 384 h 384"/>
                <a:gd name="T6" fmla="*/ 288 w 288"/>
                <a:gd name="T7" fmla="*/ 19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84"/>
                <a:gd name="T14" fmla="*/ 288 w 28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84">
                  <a:moveTo>
                    <a:pt x="288" y="192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88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9748" name="Line 7"/>
          <p:cNvSpPr>
            <a:spLocks noChangeShapeType="1"/>
          </p:cNvSpPr>
          <p:nvPr/>
        </p:nvSpPr>
        <p:spPr bwMode="auto">
          <a:xfrm flipH="1">
            <a:off x="5943600" y="17526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49" name="Line 8"/>
          <p:cNvSpPr>
            <a:spLocks noChangeShapeType="1"/>
          </p:cNvSpPr>
          <p:nvPr/>
        </p:nvSpPr>
        <p:spPr bwMode="auto">
          <a:xfrm flipH="1">
            <a:off x="5943600" y="20574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50" name="Line 9"/>
          <p:cNvSpPr>
            <a:spLocks noChangeShapeType="1"/>
          </p:cNvSpPr>
          <p:nvPr/>
        </p:nvSpPr>
        <p:spPr bwMode="auto">
          <a:xfrm flipH="1">
            <a:off x="7016750" y="19050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51" name="Line 10"/>
          <p:cNvSpPr>
            <a:spLocks noChangeShapeType="1"/>
          </p:cNvSpPr>
          <p:nvPr/>
        </p:nvSpPr>
        <p:spPr bwMode="auto">
          <a:xfrm>
            <a:off x="59436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52" name="Line 11"/>
          <p:cNvSpPr>
            <a:spLocks noChangeShapeType="1"/>
          </p:cNvSpPr>
          <p:nvPr/>
        </p:nvSpPr>
        <p:spPr bwMode="auto">
          <a:xfrm flipH="1">
            <a:off x="5613400" y="19050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53" name="Line 12"/>
          <p:cNvSpPr>
            <a:spLocks noChangeShapeType="1"/>
          </p:cNvSpPr>
          <p:nvPr/>
        </p:nvSpPr>
        <p:spPr bwMode="auto">
          <a:xfrm flipH="1">
            <a:off x="2641600" y="19050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54" name="Line 13"/>
          <p:cNvSpPr>
            <a:spLocks noChangeShapeType="1"/>
          </p:cNvSpPr>
          <p:nvPr/>
        </p:nvSpPr>
        <p:spPr bwMode="auto">
          <a:xfrm flipH="1">
            <a:off x="1651000" y="19050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55" name="Line 14"/>
          <p:cNvSpPr>
            <a:spLocks noChangeShapeType="1"/>
          </p:cNvSpPr>
          <p:nvPr/>
        </p:nvSpPr>
        <p:spPr bwMode="auto">
          <a:xfrm flipH="1">
            <a:off x="1651000" y="32004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56" name="Line 15"/>
          <p:cNvSpPr>
            <a:spLocks noChangeShapeType="1"/>
          </p:cNvSpPr>
          <p:nvPr/>
        </p:nvSpPr>
        <p:spPr bwMode="auto">
          <a:xfrm flipH="1">
            <a:off x="1651000" y="35052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57" name="Line 16"/>
          <p:cNvSpPr>
            <a:spLocks noChangeShapeType="1"/>
          </p:cNvSpPr>
          <p:nvPr/>
        </p:nvSpPr>
        <p:spPr bwMode="auto">
          <a:xfrm flipH="1">
            <a:off x="1651000" y="4876800"/>
            <a:ext cx="41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58" name="Line 17"/>
          <p:cNvSpPr>
            <a:spLocks noChangeShapeType="1"/>
          </p:cNvSpPr>
          <p:nvPr/>
        </p:nvSpPr>
        <p:spPr bwMode="auto">
          <a:xfrm flipH="1">
            <a:off x="1651000" y="5181600"/>
            <a:ext cx="41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grpSp>
        <p:nvGrpSpPr>
          <p:cNvPr id="159759" name="Group 18"/>
          <p:cNvGrpSpPr>
            <a:grpSpLocks/>
          </p:cNvGrpSpPr>
          <p:nvPr/>
        </p:nvGrpSpPr>
        <p:grpSpPr bwMode="auto">
          <a:xfrm>
            <a:off x="1981200" y="4724400"/>
            <a:ext cx="742950" cy="609600"/>
            <a:chOff x="4080" y="1968"/>
            <a:chExt cx="432" cy="384"/>
          </a:xfrm>
        </p:grpSpPr>
        <p:sp>
          <p:nvSpPr>
            <p:cNvPr id="159841" name="AutoShape 19"/>
            <p:cNvSpPr>
              <a:spLocks noChangeArrowheads="1"/>
            </p:cNvSpPr>
            <p:nvPr/>
          </p:nvSpPr>
          <p:spPr bwMode="auto">
            <a:xfrm>
              <a:off x="4176" y="1968"/>
              <a:ext cx="336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59842" name="Freeform 20"/>
            <p:cNvSpPr>
              <a:spLocks/>
            </p:cNvSpPr>
            <p:nvPr/>
          </p:nvSpPr>
          <p:spPr bwMode="auto">
            <a:xfrm>
              <a:off x="4080" y="1968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144 h 384"/>
                <a:gd name="T4" fmla="*/ 48 w 96"/>
                <a:gd name="T5" fmla="*/ 240 h 384"/>
                <a:gd name="T6" fmla="*/ 0 w 96"/>
                <a:gd name="T7" fmla="*/ 384 h 384"/>
                <a:gd name="T8" fmla="*/ 96 w 96"/>
                <a:gd name="T9" fmla="*/ 384 h 384"/>
                <a:gd name="T10" fmla="*/ 96 w 96"/>
                <a:gd name="T11" fmla="*/ 0 h 384"/>
                <a:gd name="T12" fmla="*/ 0 w 96"/>
                <a:gd name="T13" fmla="*/ 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384"/>
                <a:gd name="T23" fmla="*/ 96 w 96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384">
                  <a:moveTo>
                    <a:pt x="0" y="0"/>
                  </a:moveTo>
                  <a:lnTo>
                    <a:pt x="48" y="144"/>
                  </a:lnTo>
                  <a:lnTo>
                    <a:pt x="48" y="240"/>
                  </a:lnTo>
                  <a:lnTo>
                    <a:pt x="0" y="384"/>
                  </a:lnTo>
                  <a:lnTo>
                    <a:pt x="96" y="384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43" name="Freeform 21"/>
            <p:cNvSpPr>
              <a:spLocks/>
            </p:cNvSpPr>
            <p:nvPr/>
          </p:nvSpPr>
          <p:spPr bwMode="auto">
            <a:xfrm>
              <a:off x="4080" y="1968"/>
              <a:ext cx="48" cy="384"/>
            </a:xfrm>
            <a:custGeom>
              <a:avLst/>
              <a:gdLst>
                <a:gd name="T0" fmla="*/ 0 w 48"/>
                <a:gd name="T1" fmla="*/ 0 h 384"/>
                <a:gd name="T2" fmla="*/ 48 w 48"/>
                <a:gd name="T3" fmla="*/ 192 h 384"/>
                <a:gd name="T4" fmla="*/ 0 w 48"/>
                <a:gd name="T5" fmla="*/ 384 h 384"/>
                <a:gd name="T6" fmla="*/ 0 60000 65536"/>
                <a:gd name="T7" fmla="*/ 0 60000 65536"/>
                <a:gd name="T8" fmla="*/ 0 60000 65536"/>
                <a:gd name="T9" fmla="*/ 0 w 48"/>
                <a:gd name="T10" fmla="*/ 0 h 384"/>
                <a:gd name="T11" fmla="*/ 48 w 4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4">
                  <a:moveTo>
                    <a:pt x="0" y="0"/>
                  </a:moveTo>
                  <a:cubicBezTo>
                    <a:pt x="24" y="64"/>
                    <a:pt x="48" y="128"/>
                    <a:pt x="48" y="192"/>
                  </a:cubicBezTo>
                  <a:cubicBezTo>
                    <a:pt x="48" y="256"/>
                    <a:pt x="24" y="320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44" name="Line 22"/>
            <p:cNvSpPr>
              <a:spLocks noChangeShapeType="1"/>
            </p:cNvSpPr>
            <p:nvPr/>
          </p:nvSpPr>
          <p:spPr bwMode="auto">
            <a:xfrm>
              <a:off x="4080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45" name="Line 23"/>
            <p:cNvSpPr>
              <a:spLocks noChangeShapeType="1"/>
            </p:cNvSpPr>
            <p:nvPr/>
          </p:nvSpPr>
          <p:spPr bwMode="auto">
            <a:xfrm>
              <a:off x="4080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46" name="Freeform 24"/>
            <p:cNvSpPr>
              <a:spLocks/>
            </p:cNvSpPr>
            <p:nvPr/>
          </p:nvSpPr>
          <p:spPr bwMode="auto">
            <a:xfrm>
              <a:off x="4272" y="1968"/>
              <a:ext cx="240" cy="192"/>
            </a:xfrm>
            <a:custGeom>
              <a:avLst/>
              <a:gdLst>
                <a:gd name="T0" fmla="*/ 0 w 240"/>
                <a:gd name="T1" fmla="*/ 0 h 192"/>
                <a:gd name="T2" fmla="*/ 144 w 240"/>
                <a:gd name="T3" fmla="*/ 48 h 192"/>
                <a:gd name="T4" fmla="*/ 240 w 240"/>
                <a:gd name="T5" fmla="*/ 192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0" y="0"/>
                  </a:moveTo>
                  <a:cubicBezTo>
                    <a:pt x="52" y="8"/>
                    <a:pt x="104" y="16"/>
                    <a:pt x="144" y="48"/>
                  </a:cubicBezTo>
                  <a:cubicBezTo>
                    <a:pt x="184" y="80"/>
                    <a:pt x="212" y="136"/>
                    <a:pt x="240" y="192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47" name="Freeform 25"/>
            <p:cNvSpPr>
              <a:spLocks/>
            </p:cNvSpPr>
            <p:nvPr/>
          </p:nvSpPr>
          <p:spPr bwMode="auto">
            <a:xfrm>
              <a:off x="4272" y="2160"/>
              <a:ext cx="240" cy="192"/>
            </a:xfrm>
            <a:custGeom>
              <a:avLst/>
              <a:gdLst>
                <a:gd name="T0" fmla="*/ 0 w 240"/>
                <a:gd name="T1" fmla="*/ 192 h 192"/>
                <a:gd name="T2" fmla="*/ 144 w 240"/>
                <a:gd name="T3" fmla="*/ 144 h 192"/>
                <a:gd name="T4" fmla="*/ 240 w 240"/>
                <a:gd name="T5" fmla="*/ 0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0" y="192"/>
                  </a:moveTo>
                  <a:cubicBezTo>
                    <a:pt x="52" y="184"/>
                    <a:pt x="104" y="176"/>
                    <a:pt x="144" y="144"/>
                  </a:cubicBezTo>
                  <a:cubicBezTo>
                    <a:pt x="184" y="112"/>
                    <a:pt x="212" y="56"/>
                    <a:pt x="24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9760" name="Line 26"/>
          <p:cNvSpPr>
            <a:spLocks noChangeShapeType="1"/>
          </p:cNvSpPr>
          <p:nvPr/>
        </p:nvSpPr>
        <p:spPr bwMode="auto">
          <a:xfrm flipH="1">
            <a:off x="2724150" y="50292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61" name="Line 27"/>
          <p:cNvSpPr>
            <a:spLocks noChangeShapeType="1"/>
          </p:cNvSpPr>
          <p:nvPr/>
        </p:nvSpPr>
        <p:spPr bwMode="auto">
          <a:xfrm flipH="1">
            <a:off x="2724150" y="33528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grpSp>
        <p:nvGrpSpPr>
          <p:cNvPr id="159762" name="Group 28"/>
          <p:cNvGrpSpPr>
            <a:grpSpLocks/>
          </p:cNvGrpSpPr>
          <p:nvPr/>
        </p:nvGrpSpPr>
        <p:grpSpPr bwMode="auto">
          <a:xfrm>
            <a:off x="5530850" y="4724400"/>
            <a:ext cx="908050" cy="609600"/>
            <a:chOff x="3456" y="1968"/>
            <a:chExt cx="528" cy="384"/>
          </a:xfrm>
        </p:grpSpPr>
        <p:sp>
          <p:nvSpPr>
            <p:cNvPr id="159839" name="AutoShape 29"/>
            <p:cNvSpPr>
              <a:spLocks noChangeArrowheads="1"/>
            </p:cNvSpPr>
            <p:nvPr/>
          </p:nvSpPr>
          <p:spPr bwMode="auto">
            <a:xfrm>
              <a:off x="3456" y="1968"/>
              <a:ext cx="432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59840" name="AutoShape 30"/>
            <p:cNvSpPr>
              <a:spLocks noChangeArrowheads="1"/>
            </p:cNvSpPr>
            <p:nvPr/>
          </p:nvSpPr>
          <p:spPr bwMode="auto">
            <a:xfrm>
              <a:off x="3888" y="2112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</p:grpSp>
      <p:sp>
        <p:nvSpPr>
          <p:cNvPr id="159763" name="Line 31"/>
          <p:cNvSpPr>
            <a:spLocks noChangeShapeType="1"/>
          </p:cNvSpPr>
          <p:nvPr/>
        </p:nvSpPr>
        <p:spPr bwMode="auto">
          <a:xfrm flipH="1">
            <a:off x="6769100" y="48768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64" name="Line 32"/>
          <p:cNvSpPr>
            <a:spLocks noChangeShapeType="1"/>
          </p:cNvSpPr>
          <p:nvPr/>
        </p:nvSpPr>
        <p:spPr bwMode="auto">
          <a:xfrm flipH="1">
            <a:off x="6769100" y="51816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65" name="Line 33"/>
          <p:cNvSpPr>
            <a:spLocks noChangeShapeType="1"/>
          </p:cNvSpPr>
          <p:nvPr/>
        </p:nvSpPr>
        <p:spPr bwMode="auto">
          <a:xfrm flipH="1">
            <a:off x="7842250" y="50292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66" name="Line 34"/>
          <p:cNvSpPr>
            <a:spLocks noChangeShapeType="1"/>
          </p:cNvSpPr>
          <p:nvPr/>
        </p:nvSpPr>
        <p:spPr bwMode="auto">
          <a:xfrm>
            <a:off x="67691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67" name="Line 35"/>
          <p:cNvSpPr>
            <a:spLocks noChangeShapeType="1"/>
          </p:cNvSpPr>
          <p:nvPr/>
        </p:nvSpPr>
        <p:spPr bwMode="auto">
          <a:xfrm flipH="1">
            <a:off x="6438900" y="50292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68" name="Line 36"/>
          <p:cNvSpPr>
            <a:spLocks noChangeShapeType="1"/>
          </p:cNvSpPr>
          <p:nvPr/>
        </p:nvSpPr>
        <p:spPr bwMode="auto">
          <a:xfrm flipH="1">
            <a:off x="5200650" y="48768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69" name="Line 37"/>
          <p:cNvSpPr>
            <a:spLocks noChangeShapeType="1"/>
          </p:cNvSpPr>
          <p:nvPr/>
        </p:nvSpPr>
        <p:spPr bwMode="auto">
          <a:xfrm flipH="1">
            <a:off x="5200650" y="51816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70" name="Line 38"/>
          <p:cNvSpPr>
            <a:spLocks noChangeShapeType="1"/>
          </p:cNvSpPr>
          <p:nvPr/>
        </p:nvSpPr>
        <p:spPr bwMode="auto">
          <a:xfrm flipH="1">
            <a:off x="5365750" y="28956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71" name="Line 39"/>
          <p:cNvSpPr>
            <a:spLocks noChangeShapeType="1"/>
          </p:cNvSpPr>
          <p:nvPr/>
        </p:nvSpPr>
        <p:spPr bwMode="auto">
          <a:xfrm flipH="1">
            <a:off x="5365750" y="32004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72" name="Line 40"/>
          <p:cNvSpPr>
            <a:spLocks noChangeShapeType="1"/>
          </p:cNvSpPr>
          <p:nvPr/>
        </p:nvSpPr>
        <p:spPr bwMode="auto">
          <a:xfrm flipH="1">
            <a:off x="6604000" y="3276600"/>
            <a:ext cx="41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73" name="Line 41"/>
          <p:cNvSpPr>
            <a:spLocks noChangeShapeType="1"/>
          </p:cNvSpPr>
          <p:nvPr/>
        </p:nvSpPr>
        <p:spPr bwMode="auto">
          <a:xfrm>
            <a:off x="536575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74" name="Line 42"/>
          <p:cNvSpPr>
            <a:spLocks noChangeShapeType="1"/>
          </p:cNvSpPr>
          <p:nvPr/>
        </p:nvSpPr>
        <p:spPr bwMode="auto">
          <a:xfrm flipH="1">
            <a:off x="5035550" y="30480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75" name="Line 43"/>
          <p:cNvSpPr>
            <a:spLocks noChangeShapeType="1"/>
          </p:cNvSpPr>
          <p:nvPr/>
        </p:nvSpPr>
        <p:spPr bwMode="auto">
          <a:xfrm flipH="1">
            <a:off x="5365750" y="36576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76" name="Line 44"/>
          <p:cNvSpPr>
            <a:spLocks noChangeShapeType="1"/>
          </p:cNvSpPr>
          <p:nvPr/>
        </p:nvSpPr>
        <p:spPr bwMode="auto">
          <a:xfrm flipH="1">
            <a:off x="5365750" y="39624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77" name="Line 45"/>
          <p:cNvSpPr>
            <a:spLocks noChangeShapeType="1"/>
          </p:cNvSpPr>
          <p:nvPr/>
        </p:nvSpPr>
        <p:spPr bwMode="auto">
          <a:xfrm flipH="1">
            <a:off x="6604000" y="3581400"/>
            <a:ext cx="41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78" name="Line 46"/>
          <p:cNvSpPr>
            <a:spLocks noChangeShapeType="1"/>
          </p:cNvSpPr>
          <p:nvPr/>
        </p:nvSpPr>
        <p:spPr bwMode="auto">
          <a:xfrm>
            <a:off x="536575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79" name="Line 47"/>
          <p:cNvSpPr>
            <a:spLocks noChangeShapeType="1"/>
          </p:cNvSpPr>
          <p:nvPr/>
        </p:nvSpPr>
        <p:spPr bwMode="auto">
          <a:xfrm flipH="1">
            <a:off x="5035550" y="38100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80" name="Line 48"/>
          <p:cNvSpPr>
            <a:spLocks noChangeShapeType="1"/>
          </p:cNvSpPr>
          <p:nvPr/>
        </p:nvSpPr>
        <p:spPr bwMode="auto">
          <a:xfrm flipH="1">
            <a:off x="7842250" y="34290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81" name="Line 49"/>
          <p:cNvSpPr>
            <a:spLocks noChangeShapeType="1"/>
          </p:cNvSpPr>
          <p:nvPr/>
        </p:nvSpPr>
        <p:spPr bwMode="auto">
          <a:xfrm>
            <a:off x="6438900" y="3810000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82" name="Line 50"/>
          <p:cNvSpPr>
            <a:spLocks noChangeShapeType="1"/>
          </p:cNvSpPr>
          <p:nvPr/>
        </p:nvSpPr>
        <p:spPr bwMode="auto">
          <a:xfrm>
            <a:off x="6438900" y="3048000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83" name="Line 51"/>
          <p:cNvSpPr>
            <a:spLocks noChangeShapeType="1"/>
          </p:cNvSpPr>
          <p:nvPr/>
        </p:nvSpPr>
        <p:spPr bwMode="auto">
          <a:xfrm flipV="1">
            <a:off x="6604000" y="3581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9784" name="Line 52"/>
          <p:cNvSpPr>
            <a:spLocks noChangeShapeType="1"/>
          </p:cNvSpPr>
          <p:nvPr/>
        </p:nvSpPr>
        <p:spPr bwMode="auto">
          <a:xfrm flipV="1">
            <a:off x="66040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grpSp>
        <p:nvGrpSpPr>
          <p:cNvPr id="159785" name="Group 53"/>
          <p:cNvGrpSpPr>
            <a:grpSpLocks/>
          </p:cNvGrpSpPr>
          <p:nvPr/>
        </p:nvGrpSpPr>
        <p:grpSpPr bwMode="auto">
          <a:xfrm>
            <a:off x="6191250" y="1600200"/>
            <a:ext cx="911225" cy="685800"/>
            <a:chOff x="3600" y="1008"/>
            <a:chExt cx="530" cy="432"/>
          </a:xfrm>
        </p:grpSpPr>
        <p:sp>
          <p:nvSpPr>
            <p:cNvPr id="159830" name="AutoShape 54"/>
            <p:cNvSpPr>
              <a:spLocks noChangeArrowheads="1"/>
            </p:cNvSpPr>
            <p:nvPr/>
          </p:nvSpPr>
          <p:spPr bwMode="auto">
            <a:xfrm>
              <a:off x="3648" y="1056"/>
              <a:ext cx="384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grpSp>
          <p:nvGrpSpPr>
            <p:cNvPr id="159831" name="Group 55"/>
            <p:cNvGrpSpPr>
              <a:grpSpLocks/>
            </p:cNvGrpSpPr>
            <p:nvPr/>
          </p:nvGrpSpPr>
          <p:grpSpPr bwMode="auto">
            <a:xfrm>
              <a:off x="3600" y="1008"/>
              <a:ext cx="530" cy="386"/>
              <a:chOff x="3600" y="1008"/>
              <a:chExt cx="530" cy="386"/>
            </a:xfrm>
          </p:grpSpPr>
          <p:sp>
            <p:nvSpPr>
              <p:cNvPr id="159832" name="AutoShape 56"/>
              <p:cNvSpPr>
                <a:spLocks noChangeArrowheads="1"/>
              </p:cNvSpPr>
              <p:nvPr/>
            </p:nvSpPr>
            <p:spPr bwMode="auto">
              <a:xfrm>
                <a:off x="4034" y="1153"/>
                <a:ext cx="96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59833" name="Freeform 57"/>
              <p:cNvSpPr>
                <a:spLocks/>
              </p:cNvSpPr>
              <p:nvPr/>
            </p:nvSpPr>
            <p:spPr bwMode="auto">
              <a:xfrm>
                <a:off x="3793" y="1008"/>
                <a:ext cx="241" cy="193"/>
              </a:xfrm>
              <a:custGeom>
                <a:avLst/>
                <a:gdLst>
                  <a:gd name="T0" fmla="*/ 0 w 240"/>
                  <a:gd name="T1" fmla="*/ 0 h 192"/>
                  <a:gd name="T2" fmla="*/ 149 w 240"/>
                  <a:gd name="T3" fmla="*/ 48 h 192"/>
                  <a:gd name="T4" fmla="*/ 245 w 240"/>
                  <a:gd name="T5" fmla="*/ 197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34" name="Freeform 58"/>
              <p:cNvSpPr>
                <a:spLocks/>
              </p:cNvSpPr>
              <p:nvPr/>
            </p:nvSpPr>
            <p:spPr bwMode="auto">
              <a:xfrm>
                <a:off x="3793" y="1201"/>
                <a:ext cx="241" cy="193"/>
              </a:xfrm>
              <a:custGeom>
                <a:avLst/>
                <a:gdLst>
                  <a:gd name="T0" fmla="*/ 0 w 240"/>
                  <a:gd name="T1" fmla="*/ 197 h 192"/>
                  <a:gd name="T2" fmla="*/ 149 w 240"/>
                  <a:gd name="T3" fmla="*/ 149 h 192"/>
                  <a:gd name="T4" fmla="*/ 245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35" name="Freeform 59"/>
              <p:cNvSpPr>
                <a:spLocks/>
              </p:cNvSpPr>
              <p:nvPr/>
            </p:nvSpPr>
            <p:spPr bwMode="auto">
              <a:xfrm>
                <a:off x="3600" y="1008"/>
                <a:ext cx="48" cy="384"/>
              </a:xfrm>
              <a:custGeom>
                <a:avLst/>
                <a:gdLst>
                  <a:gd name="T0" fmla="*/ 0 w 48"/>
                  <a:gd name="T1" fmla="*/ 384 h 384"/>
                  <a:gd name="T2" fmla="*/ 48 w 48"/>
                  <a:gd name="T3" fmla="*/ 240 h 384"/>
                  <a:gd name="T4" fmla="*/ 48 w 48"/>
                  <a:gd name="T5" fmla="*/ 192 h 384"/>
                  <a:gd name="T6" fmla="*/ 48 w 48"/>
                  <a:gd name="T7" fmla="*/ 144 h 384"/>
                  <a:gd name="T8" fmla="*/ 0 w 48"/>
                  <a:gd name="T9" fmla="*/ 0 h 384"/>
                  <a:gd name="T10" fmla="*/ 48 w 48"/>
                  <a:gd name="T11" fmla="*/ 0 h 384"/>
                  <a:gd name="T12" fmla="*/ 48 w 48"/>
                  <a:gd name="T13" fmla="*/ 384 h 384"/>
                  <a:gd name="T14" fmla="*/ 0 w 48"/>
                  <a:gd name="T15" fmla="*/ 384 h 3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384"/>
                  <a:gd name="T26" fmla="*/ 48 w 48"/>
                  <a:gd name="T27" fmla="*/ 384 h 38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384">
                    <a:moveTo>
                      <a:pt x="0" y="384"/>
                    </a:moveTo>
                    <a:lnTo>
                      <a:pt x="48" y="240"/>
                    </a:lnTo>
                    <a:lnTo>
                      <a:pt x="48" y="192"/>
                    </a:lnTo>
                    <a:lnTo>
                      <a:pt x="48" y="144"/>
                    </a:lnTo>
                    <a:lnTo>
                      <a:pt x="0" y="0"/>
                    </a:lnTo>
                    <a:lnTo>
                      <a:pt x="48" y="0"/>
                    </a:lnTo>
                    <a:lnTo>
                      <a:pt x="48" y="384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36" name="Freeform 60"/>
              <p:cNvSpPr>
                <a:spLocks/>
              </p:cNvSpPr>
              <p:nvPr/>
            </p:nvSpPr>
            <p:spPr bwMode="auto">
              <a:xfrm>
                <a:off x="3600" y="1008"/>
                <a:ext cx="48" cy="386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7 h 384"/>
                  <a:gd name="T4" fmla="*/ 0 w 48"/>
                  <a:gd name="T5" fmla="*/ 39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37" name="Line 61"/>
              <p:cNvSpPr>
                <a:spLocks noChangeShapeType="1"/>
              </p:cNvSpPr>
              <p:nvPr/>
            </p:nvSpPr>
            <p:spPr bwMode="auto">
              <a:xfrm>
                <a:off x="3600" y="1008"/>
                <a:ext cx="1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38" name="Line 62"/>
              <p:cNvSpPr>
                <a:spLocks noChangeShapeType="1"/>
              </p:cNvSpPr>
              <p:nvPr/>
            </p:nvSpPr>
            <p:spPr bwMode="auto">
              <a:xfrm>
                <a:off x="3600" y="13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9786" name="Group 63"/>
          <p:cNvGrpSpPr>
            <a:grpSpLocks/>
          </p:cNvGrpSpPr>
          <p:nvPr/>
        </p:nvGrpSpPr>
        <p:grpSpPr bwMode="auto">
          <a:xfrm>
            <a:off x="6934200" y="4724400"/>
            <a:ext cx="911225" cy="685800"/>
            <a:chOff x="3600" y="1008"/>
            <a:chExt cx="530" cy="432"/>
          </a:xfrm>
        </p:grpSpPr>
        <p:sp>
          <p:nvSpPr>
            <p:cNvPr id="159821" name="AutoShape 64"/>
            <p:cNvSpPr>
              <a:spLocks noChangeArrowheads="1"/>
            </p:cNvSpPr>
            <p:nvPr/>
          </p:nvSpPr>
          <p:spPr bwMode="auto">
            <a:xfrm>
              <a:off x="3648" y="1056"/>
              <a:ext cx="384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grpSp>
          <p:nvGrpSpPr>
            <p:cNvPr id="159822" name="Group 65"/>
            <p:cNvGrpSpPr>
              <a:grpSpLocks/>
            </p:cNvGrpSpPr>
            <p:nvPr/>
          </p:nvGrpSpPr>
          <p:grpSpPr bwMode="auto">
            <a:xfrm>
              <a:off x="3600" y="1008"/>
              <a:ext cx="530" cy="386"/>
              <a:chOff x="3600" y="1008"/>
              <a:chExt cx="530" cy="386"/>
            </a:xfrm>
          </p:grpSpPr>
          <p:sp>
            <p:nvSpPr>
              <p:cNvPr id="159823" name="AutoShape 66"/>
              <p:cNvSpPr>
                <a:spLocks noChangeArrowheads="1"/>
              </p:cNvSpPr>
              <p:nvPr/>
            </p:nvSpPr>
            <p:spPr bwMode="auto">
              <a:xfrm>
                <a:off x="4034" y="1153"/>
                <a:ext cx="96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59824" name="Freeform 67"/>
              <p:cNvSpPr>
                <a:spLocks/>
              </p:cNvSpPr>
              <p:nvPr/>
            </p:nvSpPr>
            <p:spPr bwMode="auto">
              <a:xfrm>
                <a:off x="3793" y="1008"/>
                <a:ext cx="241" cy="193"/>
              </a:xfrm>
              <a:custGeom>
                <a:avLst/>
                <a:gdLst>
                  <a:gd name="T0" fmla="*/ 0 w 240"/>
                  <a:gd name="T1" fmla="*/ 0 h 192"/>
                  <a:gd name="T2" fmla="*/ 149 w 240"/>
                  <a:gd name="T3" fmla="*/ 48 h 192"/>
                  <a:gd name="T4" fmla="*/ 245 w 240"/>
                  <a:gd name="T5" fmla="*/ 197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25" name="Freeform 68"/>
              <p:cNvSpPr>
                <a:spLocks/>
              </p:cNvSpPr>
              <p:nvPr/>
            </p:nvSpPr>
            <p:spPr bwMode="auto">
              <a:xfrm>
                <a:off x="3793" y="1201"/>
                <a:ext cx="241" cy="193"/>
              </a:xfrm>
              <a:custGeom>
                <a:avLst/>
                <a:gdLst>
                  <a:gd name="T0" fmla="*/ 0 w 240"/>
                  <a:gd name="T1" fmla="*/ 197 h 192"/>
                  <a:gd name="T2" fmla="*/ 149 w 240"/>
                  <a:gd name="T3" fmla="*/ 149 h 192"/>
                  <a:gd name="T4" fmla="*/ 245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26" name="Freeform 69"/>
              <p:cNvSpPr>
                <a:spLocks/>
              </p:cNvSpPr>
              <p:nvPr/>
            </p:nvSpPr>
            <p:spPr bwMode="auto">
              <a:xfrm>
                <a:off x="3600" y="1008"/>
                <a:ext cx="48" cy="384"/>
              </a:xfrm>
              <a:custGeom>
                <a:avLst/>
                <a:gdLst>
                  <a:gd name="T0" fmla="*/ 0 w 48"/>
                  <a:gd name="T1" fmla="*/ 384 h 384"/>
                  <a:gd name="T2" fmla="*/ 48 w 48"/>
                  <a:gd name="T3" fmla="*/ 240 h 384"/>
                  <a:gd name="T4" fmla="*/ 48 w 48"/>
                  <a:gd name="T5" fmla="*/ 192 h 384"/>
                  <a:gd name="T6" fmla="*/ 48 w 48"/>
                  <a:gd name="T7" fmla="*/ 144 h 384"/>
                  <a:gd name="T8" fmla="*/ 0 w 48"/>
                  <a:gd name="T9" fmla="*/ 0 h 384"/>
                  <a:gd name="T10" fmla="*/ 48 w 48"/>
                  <a:gd name="T11" fmla="*/ 0 h 384"/>
                  <a:gd name="T12" fmla="*/ 48 w 48"/>
                  <a:gd name="T13" fmla="*/ 384 h 384"/>
                  <a:gd name="T14" fmla="*/ 0 w 48"/>
                  <a:gd name="T15" fmla="*/ 384 h 3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384"/>
                  <a:gd name="T26" fmla="*/ 48 w 48"/>
                  <a:gd name="T27" fmla="*/ 384 h 38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384">
                    <a:moveTo>
                      <a:pt x="0" y="384"/>
                    </a:moveTo>
                    <a:lnTo>
                      <a:pt x="48" y="240"/>
                    </a:lnTo>
                    <a:lnTo>
                      <a:pt x="48" y="192"/>
                    </a:lnTo>
                    <a:lnTo>
                      <a:pt x="48" y="144"/>
                    </a:lnTo>
                    <a:lnTo>
                      <a:pt x="0" y="0"/>
                    </a:lnTo>
                    <a:lnTo>
                      <a:pt x="48" y="0"/>
                    </a:lnTo>
                    <a:lnTo>
                      <a:pt x="48" y="384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27" name="Freeform 70"/>
              <p:cNvSpPr>
                <a:spLocks/>
              </p:cNvSpPr>
              <p:nvPr/>
            </p:nvSpPr>
            <p:spPr bwMode="auto">
              <a:xfrm>
                <a:off x="3600" y="1008"/>
                <a:ext cx="48" cy="386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7 h 384"/>
                  <a:gd name="T4" fmla="*/ 0 w 48"/>
                  <a:gd name="T5" fmla="*/ 39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28" name="Line 71"/>
              <p:cNvSpPr>
                <a:spLocks noChangeShapeType="1"/>
              </p:cNvSpPr>
              <p:nvPr/>
            </p:nvSpPr>
            <p:spPr bwMode="auto">
              <a:xfrm>
                <a:off x="3600" y="1008"/>
                <a:ext cx="1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29" name="Line 72"/>
              <p:cNvSpPr>
                <a:spLocks noChangeShapeType="1"/>
              </p:cNvSpPr>
              <p:nvPr/>
            </p:nvSpPr>
            <p:spPr bwMode="auto">
              <a:xfrm>
                <a:off x="3600" y="13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9787" name="Group 73"/>
          <p:cNvGrpSpPr>
            <a:grpSpLocks/>
          </p:cNvGrpSpPr>
          <p:nvPr/>
        </p:nvGrpSpPr>
        <p:grpSpPr bwMode="auto">
          <a:xfrm>
            <a:off x="6934200" y="3124200"/>
            <a:ext cx="911225" cy="685800"/>
            <a:chOff x="3600" y="1008"/>
            <a:chExt cx="530" cy="432"/>
          </a:xfrm>
        </p:grpSpPr>
        <p:sp>
          <p:nvSpPr>
            <p:cNvPr id="159812" name="AutoShape 74"/>
            <p:cNvSpPr>
              <a:spLocks noChangeArrowheads="1"/>
            </p:cNvSpPr>
            <p:nvPr/>
          </p:nvSpPr>
          <p:spPr bwMode="auto">
            <a:xfrm>
              <a:off x="3648" y="1056"/>
              <a:ext cx="384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grpSp>
          <p:nvGrpSpPr>
            <p:cNvPr id="159813" name="Group 75"/>
            <p:cNvGrpSpPr>
              <a:grpSpLocks/>
            </p:cNvGrpSpPr>
            <p:nvPr/>
          </p:nvGrpSpPr>
          <p:grpSpPr bwMode="auto">
            <a:xfrm>
              <a:off x="3600" y="1008"/>
              <a:ext cx="530" cy="386"/>
              <a:chOff x="3600" y="1008"/>
              <a:chExt cx="530" cy="386"/>
            </a:xfrm>
          </p:grpSpPr>
          <p:sp>
            <p:nvSpPr>
              <p:cNvPr id="159814" name="AutoShape 76"/>
              <p:cNvSpPr>
                <a:spLocks noChangeArrowheads="1"/>
              </p:cNvSpPr>
              <p:nvPr/>
            </p:nvSpPr>
            <p:spPr bwMode="auto">
              <a:xfrm>
                <a:off x="4034" y="1153"/>
                <a:ext cx="96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59815" name="Freeform 77"/>
              <p:cNvSpPr>
                <a:spLocks/>
              </p:cNvSpPr>
              <p:nvPr/>
            </p:nvSpPr>
            <p:spPr bwMode="auto">
              <a:xfrm>
                <a:off x="3793" y="1008"/>
                <a:ext cx="241" cy="193"/>
              </a:xfrm>
              <a:custGeom>
                <a:avLst/>
                <a:gdLst>
                  <a:gd name="T0" fmla="*/ 0 w 240"/>
                  <a:gd name="T1" fmla="*/ 0 h 192"/>
                  <a:gd name="T2" fmla="*/ 149 w 240"/>
                  <a:gd name="T3" fmla="*/ 48 h 192"/>
                  <a:gd name="T4" fmla="*/ 245 w 240"/>
                  <a:gd name="T5" fmla="*/ 197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16" name="Freeform 78"/>
              <p:cNvSpPr>
                <a:spLocks/>
              </p:cNvSpPr>
              <p:nvPr/>
            </p:nvSpPr>
            <p:spPr bwMode="auto">
              <a:xfrm>
                <a:off x="3793" y="1201"/>
                <a:ext cx="241" cy="193"/>
              </a:xfrm>
              <a:custGeom>
                <a:avLst/>
                <a:gdLst>
                  <a:gd name="T0" fmla="*/ 0 w 240"/>
                  <a:gd name="T1" fmla="*/ 197 h 192"/>
                  <a:gd name="T2" fmla="*/ 149 w 240"/>
                  <a:gd name="T3" fmla="*/ 149 h 192"/>
                  <a:gd name="T4" fmla="*/ 245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17" name="Freeform 79"/>
              <p:cNvSpPr>
                <a:spLocks/>
              </p:cNvSpPr>
              <p:nvPr/>
            </p:nvSpPr>
            <p:spPr bwMode="auto">
              <a:xfrm>
                <a:off x="3600" y="1008"/>
                <a:ext cx="48" cy="384"/>
              </a:xfrm>
              <a:custGeom>
                <a:avLst/>
                <a:gdLst>
                  <a:gd name="T0" fmla="*/ 0 w 48"/>
                  <a:gd name="T1" fmla="*/ 384 h 384"/>
                  <a:gd name="T2" fmla="*/ 48 w 48"/>
                  <a:gd name="T3" fmla="*/ 240 h 384"/>
                  <a:gd name="T4" fmla="*/ 48 w 48"/>
                  <a:gd name="T5" fmla="*/ 192 h 384"/>
                  <a:gd name="T6" fmla="*/ 48 w 48"/>
                  <a:gd name="T7" fmla="*/ 144 h 384"/>
                  <a:gd name="T8" fmla="*/ 0 w 48"/>
                  <a:gd name="T9" fmla="*/ 0 h 384"/>
                  <a:gd name="T10" fmla="*/ 48 w 48"/>
                  <a:gd name="T11" fmla="*/ 0 h 384"/>
                  <a:gd name="T12" fmla="*/ 48 w 48"/>
                  <a:gd name="T13" fmla="*/ 384 h 384"/>
                  <a:gd name="T14" fmla="*/ 0 w 48"/>
                  <a:gd name="T15" fmla="*/ 384 h 3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384"/>
                  <a:gd name="T26" fmla="*/ 48 w 48"/>
                  <a:gd name="T27" fmla="*/ 384 h 38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384">
                    <a:moveTo>
                      <a:pt x="0" y="384"/>
                    </a:moveTo>
                    <a:lnTo>
                      <a:pt x="48" y="240"/>
                    </a:lnTo>
                    <a:lnTo>
                      <a:pt x="48" y="192"/>
                    </a:lnTo>
                    <a:lnTo>
                      <a:pt x="48" y="144"/>
                    </a:lnTo>
                    <a:lnTo>
                      <a:pt x="0" y="0"/>
                    </a:lnTo>
                    <a:lnTo>
                      <a:pt x="48" y="0"/>
                    </a:lnTo>
                    <a:lnTo>
                      <a:pt x="48" y="384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18" name="Freeform 80"/>
              <p:cNvSpPr>
                <a:spLocks/>
              </p:cNvSpPr>
              <p:nvPr/>
            </p:nvSpPr>
            <p:spPr bwMode="auto">
              <a:xfrm>
                <a:off x="3600" y="1008"/>
                <a:ext cx="48" cy="386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7 h 384"/>
                  <a:gd name="T4" fmla="*/ 0 w 48"/>
                  <a:gd name="T5" fmla="*/ 39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19" name="Line 81"/>
              <p:cNvSpPr>
                <a:spLocks noChangeShapeType="1"/>
              </p:cNvSpPr>
              <p:nvPr/>
            </p:nvSpPr>
            <p:spPr bwMode="auto">
              <a:xfrm>
                <a:off x="3600" y="1008"/>
                <a:ext cx="1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20" name="Line 82"/>
              <p:cNvSpPr>
                <a:spLocks noChangeShapeType="1"/>
              </p:cNvSpPr>
              <p:nvPr/>
            </p:nvSpPr>
            <p:spPr bwMode="auto">
              <a:xfrm>
                <a:off x="3600" y="13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9788" name="Group 83"/>
          <p:cNvGrpSpPr>
            <a:grpSpLocks/>
          </p:cNvGrpSpPr>
          <p:nvPr/>
        </p:nvGrpSpPr>
        <p:grpSpPr bwMode="auto">
          <a:xfrm>
            <a:off x="5530850" y="2743200"/>
            <a:ext cx="911225" cy="685800"/>
            <a:chOff x="3600" y="1008"/>
            <a:chExt cx="530" cy="432"/>
          </a:xfrm>
        </p:grpSpPr>
        <p:sp>
          <p:nvSpPr>
            <p:cNvPr id="159803" name="AutoShape 84"/>
            <p:cNvSpPr>
              <a:spLocks noChangeArrowheads="1"/>
            </p:cNvSpPr>
            <p:nvPr/>
          </p:nvSpPr>
          <p:spPr bwMode="auto">
            <a:xfrm>
              <a:off x="3648" y="1056"/>
              <a:ext cx="384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grpSp>
          <p:nvGrpSpPr>
            <p:cNvPr id="159804" name="Group 85"/>
            <p:cNvGrpSpPr>
              <a:grpSpLocks/>
            </p:cNvGrpSpPr>
            <p:nvPr/>
          </p:nvGrpSpPr>
          <p:grpSpPr bwMode="auto">
            <a:xfrm>
              <a:off x="3600" y="1008"/>
              <a:ext cx="530" cy="386"/>
              <a:chOff x="3600" y="1008"/>
              <a:chExt cx="530" cy="386"/>
            </a:xfrm>
          </p:grpSpPr>
          <p:sp>
            <p:nvSpPr>
              <p:cNvPr id="159805" name="AutoShape 86"/>
              <p:cNvSpPr>
                <a:spLocks noChangeArrowheads="1"/>
              </p:cNvSpPr>
              <p:nvPr/>
            </p:nvSpPr>
            <p:spPr bwMode="auto">
              <a:xfrm>
                <a:off x="4034" y="1153"/>
                <a:ext cx="96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59806" name="Freeform 87"/>
              <p:cNvSpPr>
                <a:spLocks/>
              </p:cNvSpPr>
              <p:nvPr/>
            </p:nvSpPr>
            <p:spPr bwMode="auto">
              <a:xfrm>
                <a:off x="3793" y="1008"/>
                <a:ext cx="241" cy="193"/>
              </a:xfrm>
              <a:custGeom>
                <a:avLst/>
                <a:gdLst>
                  <a:gd name="T0" fmla="*/ 0 w 240"/>
                  <a:gd name="T1" fmla="*/ 0 h 192"/>
                  <a:gd name="T2" fmla="*/ 149 w 240"/>
                  <a:gd name="T3" fmla="*/ 48 h 192"/>
                  <a:gd name="T4" fmla="*/ 245 w 240"/>
                  <a:gd name="T5" fmla="*/ 197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07" name="Freeform 88"/>
              <p:cNvSpPr>
                <a:spLocks/>
              </p:cNvSpPr>
              <p:nvPr/>
            </p:nvSpPr>
            <p:spPr bwMode="auto">
              <a:xfrm>
                <a:off x="3793" y="1201"/>
                <a:ext cx="241" cy="193"/>
              </a:xfrm>
              <a:custGeom>
                <a:avLst/>
                <a:gdLst>
                  <a:gd name="T0" fmla="*/ 0 w 240"/>
                  <a:gd name="T1" fmla="*/ 197 h 192"/>
                  <a:gd name="T2" fmla="*/ 149 w 240"/>
                  <a:gd name="T3" fmla="*/ 149 h 192"/>
                  <a:gd name="T4" fmla="*/ 245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08" name="Freeform 89"/>
              <p:cNvSpPr>
                <a:spLocks/>
              </p:cNvSpPr>
              <p:nvPr/>
            </p:nvSpPr>
            <p:spPr bwMode="auto">
              <a:xfrm>
                <a:off x="3600" y="1008"/>
                <a:ext cx="48" cy="384"/>
              </a:xfrm>
              <a:custGeom>
                <a:avLst/>
                <a:gdLst>
                  <a:gd name="T0" fmla="*/ 0 w 48"/>
                  <a:gd name="T1" fmla="*/ 384 h 384"/>
                  <a:gd name="T2" fmla="*/ 48 w 48"/>
                  <a:gd name="T3" fmla="*/ 240 h 384"/>
                  <a:gd name="T4" fmla="*/ 48 w 48"/>
                  <a:gd name="T5" fmla="*/ 192 h 384"/>
                  <a:gd name="T6" fmla="*/ 48 w 48"/>
                  <a:gd name="T7" fmla="*/ 144 h 384"/>
                  <a:gd name="T8" fmla="*/ 0 w 48"/>
                  <a:gd name="T9" fmla="*/ 0 h 384"/>
                  <a:gd name="T10" fmla="*/ 48 w 48"/>
                  <a:gd name="T11" fmla="*/ 0 h 384"/>
                  <a:gd name="T12" fmla="*/ 48 w 48"/>
                  <a:gd name="T13" fmla="*/ 384 h 384"/>
                  <a:gd name="T14" fmla="*/ 0 w 48"/>
                  <a:gd name="T15" fmla="*/ 384 h 3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384"/>
                  <a:gd name="T26" fmla="*/ 48 w 48"/>
                  <a:gd name="T27" fmla="*/ 384 h 38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384">
                    <a:moveTo>
                      <a:pt x="0" y="384"/>
                    </a:moveTo>
                    <a:lnTo>
                      <a:pt x="48" y="240"/>
                    </a:lnTo>
                    <a:lnTo>
                      <a:pt x="48" y="192"/>
                    </a:lnTo>
                    <a:lnTo>
                      <a:pt x="48" y="144"/>
                    </a:lnTo>
                    <a:lnTo>
                      <a:pt x="0" y="0"/>
                    </a:lnTo>
                    <a:lnTo>
                      <a:pt x="48" y="0"/>
                    </a:lnTo>
                    <a:lnTo>
                      <a:pt x="48" y="384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09" name="Freeform 90"/>
              <p:cNvSpPr>
                <a:spLocks/>
              </p:cNvSpPr>
              <p:nvPr/>
            </p:nvSpPr>
            <p:spPr bwMode="auto">
              <a:xfrm>
                <a:off x="3600" y="1008"/>
                <a:ext cx="48" cy="386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7 h 384"/>
                  <a:gd name="T4" fmla="*/ 0 w 48"/>
                  <a:gd name="T5" fmla="*/ 39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10" name="Line 91"/>
              <p:cNvSpPr>
                <a:spLocks noChangeShapeType="1"/>
              </p:cNvSpPr>
              <p:nvPr/>
            </p:nvSpPr>
            <p:spPr bwMode="auto">
              <a:xfrm>
                <a:off x="3600" y="1008"/>
                <a:ext cx="1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11" name="Line 92"/>
              <p:cNvSpPr>
                <a:spLocks noChangeShapeType="1"/>
              </p:cNvSpPr>
              <p:nvPr/>
            </p:nvSpPr>
            <p:spPr bwMode="auto">
              <a:xfrm>
                <a:off x="3600" y="13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9789" name="Group 93"/>
          <p:cNvGrpSpPr>
            <a:grpSpLocks/>
          </p:cNvGrpSpPr>
          <p:nvPr/>
        </p:nvGrpSpPr>
        <p:grpSpPr bwMode="auto">
          <a:xfrm>
            <a:off x="5530850" y="3505200"/>
            <a:ext cx="911225" cy="685800"/>
            <a:chOff x="3600" y="1008"/>
            <a:chExt cx="530" cy="432"/>
          </a:xfrm>
        </p:grpSpPr>
        <p:sp>
          <p:nvSpPr>
            <p:cNvPr id="159794" name="AutoShape 94"/>
            <p:cNvSpPr>
              <a:spLocks noChangeArrowheads="1"/>
            </p:cNvSpPr>
            <p:nvPr/>
          </p:nvSpPr>
          <p:spPr bwMode="auto">
            <a:xfrm>
              <a:off x="3648" y="1056"/>
              <a:ext cx="384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grpSp>
          <p:nvGrpSpPr>
            <p:cNvPr id="159795" name="Group 95"/>
            <p:cNvGrpSpPr>
              <a:grpSpLocks/>
            </p:cNvGrpSpPr>
            <p:nvPr/>
          </p:nvGrpSpPr>
          <p:grpSpPr bwMode="auto">
            <a:xfrm>
              <a:off x="3600" y="1008"/>
              <a:ext cx="530" cy="386"/>
              <a:chOff x="3600" y="1008"/>
              <a:chExt cx="530" cy="386"/>
            </a:xfrm>
          </p:grpSpPr>
          <p:sp>
            <p:nvSpPr>
              <p:cNvPr id="159796" name="AutoShape 96"/>
              <p:cNvSpPr>
                <a:spLocks noChangeArrowheads="1"/>
              </p:cNvSpPr>
              <p:nvPr/>
            </p:nvSpPr>
            <p:spPr bwMode="auto">
              <a:xfrm>
                <a:off x="4034" y="1153"/>
                <a:ext cx="96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59797" name="Freeform 97"/>
              <p:cNvSpPr>
                <a:spLocks/>
              </p:cNvSpPr>
              <p:nvPr/>
            </p:nvSpPr>
            <p:spPr bwMode="auto">
              <a:xfrm>
                <a:off x="3793" y="1008"/>
                <a:ext cx="241" cy="193"/>
              </a:xfrm>
              <a:custGeom>
                <a:avLst/>
                <a:gdLst>
                  <a:gd name="T0" fmla="*/ 0 w 240"/>
                  <a:gd name="T1" fmla="*/ 0 h 192"/>
                  <a:gd name="T2" fmla="*/ 149 w 240"/>
                  <a:gd name="T3" fmla="*/ 48 h 192"/>
                  <a:gd name="T4" fmla="*/ 245 w 240"/>
                  <a:gd name="T5" fmla="*/ 197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98" name="Freeform 98"/>
              <p:cNvSpPr>
                <a:spLocks/>
              </p:cNvSpPr>
              <p:nvPr/>
            </p:nvSpPr>
            <p:spPr bwMode="auto">
              <a:xfrm>
                <a:off x="3793" y="1201"/>
                <a:ext cx="241" cy="193"/>
              </a:xfrm>
              <a:custGeom>
                <a:avLst/>
                <a:gdLst>
                  <a:gd name="T0" fmla="*/ 0 w 240"/>
                  <a:gd name="T1" fmla="*/ 197 h 192"/>
                  <a:gd name="T2" fmla="*/ 149 w 240"/>
                  <a:gd name="T3" fmla="*/ 149 h 192"/>
                  <a:gd name="T4" fmla="*/ 245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99" name="Freeform 99"/>
              <p:cNvSpPr>
                <a:spLocks/>
              </p:cNvSpPr>
              <p:nvPr/>
            </p:nvSpPr>
            <p:spPr bwMode="auto">
              <a:xfrm>
                <a:off x="3600" y="1008"/>
                <a:ext cx="48" cy="384"/>
              </a:xfrm>
              <a:custGeom>
                <a:avLst/>
                <a:gdLst>
                  <a:gd name="T0" fmla="*/ 0 w 48"/>
                  <a:gd name="T1" fmla="*/ 384 h 384"/>
                  <a:gd name="T2" fmla="*/ 48 w 48"/>
                  <a:gd name="T3" fmla="*/ 240 h 384"/>
                  <a:gd name="T4" fmla="*/ 48 w 48"/>
                  <a:gd name="T5" fmla="*/ 192 h 384"/>
                  <a:gd name="T6" fmla="*/ 48 w 48"/>
                  <a:gd name="T7" fmla="*/ 144 h 384"/>
                  <a:gd name="T8" fmla="*/ 0 w 48"/>
                  <a:gd name="T9" fmla="*/ 0 h 384"/>
                  <a:gd name="T10" fmla="*/ 48 w 48"/>
                  <a:gd name="T11" fmla="*/ 0 h 384"/>
                  <a:gd name="T12" fmla="*/ 48 w 48"/>
                  <a:gd name="T13" fmla="*/ 384 h 384"/>
                  <a:gd name="T14" fmla="*/ 0 w 48"/>
                  <a:gd name="T15" fmla="*/ 384 h 3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384"/>
                  <a:gd name="T26" fmla="*/ 48 w 48"/>
                  <a:gd name="T27" fmla="*/ 384 h 38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384">
                    <a:moveTo>
                      <a:pt x="0" y="384"/>
                    </a:moveTo>
                    <a:lnTo>
                      <a:pt x="48" y="240"/>
                    </a:lnTo>
                    <a:lnTo>
                      <a:pt x="48" y="192"/>
                    </a:lnTo>
                    <a:lnTo>
                      <a:pt x="48" y="144"/>
                    </a:lnTo>
                    <a:lnTo>
                      <a:pt x="0" y="0"/>
                    </a:lnTo>
                    <a:lnTo>
                      <a:pt x="48" y="0"/>
                    </a:lnTo>
                    <a:lnTo>
                      <a:pt x="48" y="384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00" name="Freeform 100"/>
              <p:cNvSpPr>
                <a:spLocks/>
              </p:cNvSpPr>
              <p:nvPr/>
            </p:nvSpPr>
            <p:spPr bwMode="auto">
              <a:xfrm>
                <a:off x="3600" y="1008"/>
                <a:ext cx="48" cy="386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7 h 384"/>
                  <a:gd name="T4" fmla="*/ 0 w 48"/>
                  <a:gd name="T5" fmla="*/ 39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01" name="Line 101"/>
              <p:cNvSpPr>
                <a:spLocks noChangeShapeType="1"/>
              </p:cNvSpPr>
              <p:nvPr/>
            </p:nvSpPr>
            <p:spPr bwMode="auto">
              <a:xfrm>
                <a:off x="3600" y="1008"/>
                <a:ext cx="1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802" name="Line 102"/>
              <p:cNvSpPr>
                <a:spLocks noChangeShapeType="1"/>
              </p:cNvSpPr>
              <p:nvPr/>
            </p:nvSpPr>
            <p:spPr bwMode="auto">
              <a:xfrm>
                <a:off x="3600" y="13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NOR as a Minimal Set</a:t>
            </a:r>
          </a:p>
        </p:txBody>
      </p:sp>
    </p:spTree>
    <p:extLst>
      <p:ext uri="{BB962C8B-B14F-4D97-AF65-F5344CB8AC3E}">
        <p14:creationId xmlns:p14="http://schemas.microsoft.com/office/powerpoint/2010/main" val="411057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B638CD47-6BC4-405B-B19A-28E31AA55CDE}" type="slidenum">
              <a:rPr lang="en-US" altLang="x-none"/>
              <a:pPr/>
              <a:t>14</a:t>
            </a:fld>
            <a:endParaRPr lang="en-US" altLang="x-none"/>
          </a:p>
        </p:txBody>
      </p:sp>
      <p:sp>
        <p:nvSpPr>
          <p:cNvPr id="16077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60400" y="1371600"/>
            <a:ext cx="9018588" cy="5486400"/>
          </a:xfrm>
        </p:spPr>
        <p:txBody>
          <a:bodyPr lIns="95783" tIns="47892" rIns="95783" bIns="47892"/>
          <a:lstStyle/>
          <a:p>
            <a:pPr eaLnBrk="1" hangingPunct="1">
              <a:lnSpc>
                <a:spcPct val="90000"/>
              </a:lnSpc>
            </a:pPr>
            <a:r>
              <a:rPr lang="en-US" altLang="x-none" sz="2000" dirty="0"/>
              <a:t>An example (from Fig 3.18 in your book). All three circuits below implement the same function.</a:t>
            </a:r>
            <a:endParaRPr lang="tr-TR" altLang="x-none" sz="2000" dirty="0"/>
          </a:p>
          <a:p>
            <a:pPr eaLnBrk="1" hangingPunct="1">
              <a:lnSpc>
                <a:spcPct val="90000"/>
              </a:lnSpc>
            </a:pPr>
            <a:r>
              <a:rPr lang="tr-TR" altLang="x-none" sz="2000" dirty="0"/>
              <a:t>1.</a:t>
            </a:r>
          </a:p>
          <a:p>
            <a:pPr eaLnBrk="1" hangingPunct="1">
              <a:lnSpc>
                <a:spcPct val="90000"/>
              </a:lnSpc>
            </a:pPr>
            <a:endParaRPr lang="tr-TR" altLang="x-none" sz="2000" dirty="0"/>
          </a:p>
          <a:p>
            <a:pPr eaLnBrk="1" hangingPunct="1">
              <a:lnSpc>
                <a:spcPct val="90000"/>
              </a:lnSpc>
            </a:pPr>
            <a:endParaRPr lang="tr-TR" altLang="x-none" sz="2000" dirty="0"/>
          </a:p>
          <a:p>
            <a:pPr eaLnBrk="1" hangingPunct="1">
              <a:lnSpc>
                <a:spcPct val="90000"/>
              </a:lnSpc>
            </a:pPr>
            <a:endParaRPr lang="tr-TR" altLang="x-none" sz="2000" dirty="0"/>
          </a:p>
          <a:p>
            <a:pPr eaLnBrk="1" hangingPunct="1">
              <a:lnSpc>
                <a:spcPct val="90000"/>
              </a:lnSpc>
            </a:pPr>
            <a:endParaRPr lang="tr-TR" altLang="x-none" sz="2000" dirty="0"/>
          </a:p>
          <a:p>
            <a:pPr eaLnBrk="1" hangingPunct="1">
              <a:lnSpc>
                <a:spcPct val="90000"/>
              </a:lnSpc>
            </a:pPr>
            <a:r>
              <a:rPr lang="tr-TR" altLang="x-none" sz="2000" dirty="0"/>
              <a:t>2.				</a:t>
            </a:r>
            <a:r>
              <a:rPr lang="en-US" altLang="x-none" sz="2000" dirty="0"/>
              <a:t> 	          </a:t>
            </a:r>
            <a:r>
              <a:rPr lang="tr-TR" altLang="x-none" sz="2000" dirty="0"/>
              <a:t>3.</a:t>
            </a:r>
          </a:p>
          <a:p>
            <a:pPr eaLnBrk="1" hangingPunct="1">
              <a:lnSpc>
                <a:spcPct val="90000"/>
              </a:lnSpc>
            </a:pPr>
            <a:endParaRPr lang="tr-TR" altLang="x-none" sz="2000" dirty="0"/>
          </a:p>
          <a:p>
            <a:pPr eaLnBrk="1" hangingPunct="1">
              <a:lnSpc>
                <a:spcPct val="90000"/>
              </a:lnSpc>
            </a:pPr>
            <a:endParaRPr lang="tr-TR" altLang="x-none" sz="2000" dirty="0"/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tr-TR" altLang="x-none" sz="2000" dirty="0"/>
          </a:p>
          <a:p>
            <a:pPr eaLnBrk="1" hangingPunct="1">
              <a:lnSpc>
                <a:spcPct val="90000"/>
              </a:lnSpc>
            </a:pPr>
            <a:endParaRPr lang="en-US" altLang="x-none" sz="2000" dirty="0"/>
          </a:p>
          <a:p>
            <a:pPr eaLnBrk="1" hangingPunct="1">
              <a:lnSpc>
                <a:spcPct val="90000"/>
              </a:lnSpc>
            </a:pPr>
            <a:r>
              <a:rPr lang="tr-TR" altLang="x-none" sz="2000" dirty="0"/>
              <a:t>Similar conversion is possible for OR-AND to NOR-NOR’</a:t>
            </a:r>
          </a:p>
          <a:p>
            <a:pPr eaLnBrk="1" hangingPunct="1">
              <a:lnSpc>
                <a:spcPct val="90000"/>
              </a:lnSpc>
            </a:pPr>
            <a:r>
              <a:rPr lang="tr-TR" altLang="x-none" sz="2000" dirty="0"/>
              <a:t>Do it yourself!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7800" y="2133600"/>
            <a:ext cx="3384550" cy="1371600"/>
            <a:chOff x="1651000" y="1981200"/>
            <a:chExt cx="3384550" cy="1371600"/>
          </a:xfrm>
        </p:grpSpPr>
        <p:sp>
          <p:nvSpPr>
            <p:cNvPr id="160771" name="AutoShape 4"/>
            <p:cNvSpPr>
              <a:spLocks noChangeArrowheads="1"/>
            </p:cNvSpPr>
            <p:nvPr/>
          </p:nvSpPr>
          <p:spPr bwMode="auto">
            <a:xfrm>
              <a:off x="2063750" y="1981200"/>
              <a:ext cx="660400" cy="533400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783" tIns="47892" rIns="95783" bIns="47892" anchor="ctr"/>
            <a:lstStyle/>
            <a:p>
              <a:pPr algn="ctr" eaLnBrk="0" hangingPunct="0"/>
              <a:endParaRPr lang="x-none" altLang="x-none"/>
            </a:p>
          </p:txBody>
        </p:sp>
        <p:grpSp>
          <p:nvGrpSpPr>
            <p:cNvPr id="160772" name="Group 8"/>
            <p:cNvGrpSpPr>
              <a:grpSpLocks/>
            </p:cNvGrpSpPr>
            <p:nvPr/>
          </p:nvGrpSpPr>
          <p:grpSpPr bwMode="auto">
            <a:xfrm>
              <a:off x="3384550" y="2286000"/>
              <a:ext cx="825500" cy="609600"/>
              <a:chOff x="4080" y="1968"/>
              <a:chExt cx="432" cy="384"/>
            </a:xfrm>
          </p:grpSpPr>
          <p:sp>
            <p:nvSpPr>
              <p:cNvPr id="160832" name="AutoShape 9"/>
              <p:cNvSpPr>
                <a:spLocks noChangeArrowheads="1"/>
              </p:cNvSpPr>
              <p:nvPr/>
            </p:nvSpPr>
            <p:spPr bwMode="auto">
              <a:xfrm>
                <a:off x="4176" y="1968"/>
                <a:ext cx="336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60833" name="Freeform 10"/>
              <p:cNvSpPr>
                <a:spLocks/>
              </p:cNvSpPr>
              <p:nvPr/>
            </p:nvSpPr>
            <p:spPr bwMode="auto">
              <a:xfrm>
                <a:off x="4080" y="1968"/>
                <a:ext cx="96" cy="384"/>
              </a:xfrm>
              <a:custGeom>
                <a:avLst/>
                <a:gdLst>
                  <a:gd name="T0" fmla="*/ 0 w 96"/>
                  <a:gd name="T1" fmla="*/ 0 h 384"/>
                  <a:gd name="T2" fmla="*/ 48 w 96"/>
                  <a:gd name="T3" fmla="*/ 144 h 384"/>
                  <a:gd name="T4" fmla="*/ 48 w 96"/>
                  <a:gd name="T5" fmla="*/ 240 h 384"/>
                  <a:gd name="T6" fmla="*/ 0 w 96"/>
                  <a:gd name="T7" fmla="*/ 384 h 384"/>
                  <a:gd name="T8" fmla="*/ 96 w 96"/>
                  <a:gd name="T9" fmla="*/ 384 h 384"/>
                  <a:gd name="T10" fmla="*/ 96 w 96"/>
                  <a:gd name="T11" fmla="*/ 0 h 384"/>
                  <a:gd name="T12" fmla="*/ 0 w 96"/>
                  <a:gd name="T13" fmla="*/ 0 h 3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"/>
                  <a:gd name="T22" fmla="*/ 0 h 384"/>
                  <a:gd name="T23" fmla="*/ 96 w 96"/>
                  <a:gd name="T24" fmla="*/ 384 h 3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" h="384">
                    <a:moveTo>
                      <a:pt x="0" y="0"/>
                    </a:moveTo>
                    <a:lnTo>
                      <a:pt x="48" y="144"/>
                    </a:lnTo>
                    <a:lnTo>
                      <a:pt x="48" y="240"/>
                    </a:lnTo>
                    <a:lnTo>
                      <a:pt x="0" y="384"/>
                    </a:lnTo>
                    <a:lnTo>
                      <a:pt x="96" y="384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34" name="Freeform 11"/>
              <p:cNvSpPr>
                <a:spLocks/>
              </p:cNvSpPr>
              <p:nvPr/>
            </p:nvSpPr>
            <p:spPr bwMode="auto">
              <a:xfrm>
                <a:off x="4080" y="1968"/>
                <a:ext cx="48" cy="384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2 h 384"/>
                  <a:gd name="T4" fmla="*/ 0 w 48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35" name="Line 12"/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36" name="Line 13"/>
              <p:cNvSpPr>
                <a:spLocks noChangeShapeType="1"/>
              </p:cNvSpPr>
              <p:nvPr/>
            </p:nvSpPr>
            <p:spPr bwMode="auto">
              <a:xfrm>
                <a:off x="4080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37" name="Freeform 14"/>
              <p:cNvSpPr>
                <a:spLocks/>
              </p:cNvSpPr>
              <p:nvPr/>
            </p:nvSpPr>
            <p:spPr bwMode="auto">
              <a:xfrm>
                <a:off x="4272" y="1968"/>
                <a:ext cx="240" cy="192"/>
              </a:xfrm>
              <a:custGeom>
                <a:avLst/>
                <a:gdLst>
                  <a:gd name="T0" fmla="*/ 0 w 240"/>
                  <a:gd name="T1" fmla="*/ 0 h 192"/>
                  <a:gd name="T2" fmla="*/ 144 w 240"/>
                  <a:gd name="T3" fmla="*/ 48 h 192"/>
                  <a:gd name="T4" fmla="*/ 240 w 24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38" name="Freeform 15"/>
              <p:cNvSpPr>
                <a:spLocks/>
              </p:cNvSpPr>
              <p:nvPr/>
            </p:nvSpPr>
            <p:spPr bwMode="auto">
              <a:xfrm>
                <a:off x="4272" y="2160"/>
                <a:ext cx="240" cy="192"/>
              </a:xfrm>
              <a:custGeom>
                <a:avLst/>
                <a:gdLst>
                  <a:gd name="T0" fmla="*/ 0 w 240"/>
                  <a:gd name="T1" fmla="*/ 192 h 192"/>
                  <a:gd name="T2" fmla="*/ 144 w 240"/>
                  <a:gd name="T3" fmla="*/ 144 h 192"/>
                  <a:gd name="T4" fmla="*/ 240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0773" name="AutoShape 16"/>
            <p:cNvSpPr>
              <a:spLocks noChangeArrowheads="1"/>
            </p:cNvSpPr>
            <p:nvPr/>
          </p:nvSpPr>
          <p:spPr bwMode="auto">
            <a:xfrm>
              <a:off x="2063750" y="2819400"/>
              <a:ext cx="660400" cy="533400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783" tIns="47892" rIns="95783" bIns="47892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60774" name="Line 17"/>
            <p:cNvSpPr>
              <a:spLocks noChangeShapeType="1"/>
            </p:cNvSpPr>
            <p:nvPr/>
          </p:nvSpPr>
          <p:spPr bwMode="auto">
            <a:xfrm>
              <a:off x="2724150" y="22098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775" name="Line 18"/>
            <p:cNvSpPr>
              <a:spLocks noChangeShapeType="1"/>
            </p:cNvSpPr>
            <p:nvPr/>
          </p:nvSpPr>
          <p:spPr bwMode="auto">
            <a:xfrm>
              <a:off x="3054350" y="2438400"/>
              <a:ext cx="412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776" name="Line 19"/>
            <p:cNvSpPr>
              <a:spLocks noChangeShapeType="1"/>
            </p:cNvSpPr>
            <p:nvPr/>
          </p:nvSpPr>
          <p:spPr bwMode="auto">
            <a:xfrm>
              <a:off x="3054350" y="2209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777" name="Line 20"/>
            <p:cNvSpPr>
              <a:spLocks noChangeShapeType="1"/>
            </p:cNvSpPr>
            <p:nvPr/>
          </p:nvSpPr>
          <p:spPr bwMode="auto">
            <a:xfrm>
              <a:off x="2724150" y="30480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778" name="Line 21"/>
            <p:cNvSpPr>
              <a:spLocks noChangeShapeType="1"/>
            </p:cNvSpPr>
            <p:nvPr/>
          </p:nvSpPr>
          <p:spPr bwMode="auto">
            <a:xfrm flipV="1">
              <a:off x="3054350" y="2743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779" name="Line 22"/>
            <p:cNvSpPr>
              <a:spLocks noChangeShapeType="1"/>
            </p:cNvSpPr>
            <p:nvPr/>
          </p:nvSpPr>
          <p:spPr bwMode="auto">
            <a:xfrm>
              <a:off x="3054350" y="2743200"/>
              <a:ext cx="412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780" name="Line 23"/>
            <p:cNvSpPr>
              <a:spLocks noChangeShapeType="1"/>
            </p:cNvSpPr>
            <p:nvPr/>
          </p:nvSpPr>
          <p:spPr bwMode="auto">
            <a:xfrm>
              <a:off x="3054350" y="243840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781" name="Line 25"/>
            <p:cNvSpPr>
              <a:spLocks noChangeShapeType="1"/>
            </p:cNvSpPr>
            <p:nvPr/>
          </p:nvSpPr>
          <p:spPr bwMode="auto">
            <a:xfrm>
              <a:off x="1651000" y="2438400"/>
              <a:ext cx="412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782" name="Line 30"/>
            <p:cNvSpPr>
              <a:spLocks noChangeShapeType="1"/>
            </p:cNvSpPr>
            <p:nvPr/>
          </p:nvSpPr>
          <p:spPr bwMode="auto">
            <a:xfrm>
              <a:off x="4210050" y="2590800"/>
              <a:ext cx="825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783" name="Line 33"/>
            <p:cNvSpPr>
              <a:spLocks noChangeShapeType="1"/>
            </p:cNvSpPr>
            <p:nvPr/>
          </p:nvSpPr>
          <p:spPr bwMode="auto">
            <a:xfrm>
              <a:off x="1651000" y="2057400"/>
              <a:ext cx="412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784" name="Line 34"/>
            <p:cNvSpPr>
              <a:spLocks noChangeShapeType="1"/>
            </p:cNvSpPr>
            <p:nvPr/>
          </p:nvSpPr>
          <p:spPr bwMode="auto">
            <a:xfrm>
              <a:off x="1651000" y="2895600"/>
              <a:ext cx="412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785" name="Line 36"/>
            <p:cNvSpPr>
              <a:spLocks noChangeShapeType="1"/>
            </p:cNvSpPr>
            <p:nvPr/>
          </p:nvSpPr>
          <p:spPr bwMode="auto">
            <a:xfrm>
              <a:off x="1651000" y="3200400"/>
              <a:ext cx="412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</p:grpSp>
      <p:sp>
        <p:nvSpPr>
          <p:cNvPr id="160793" name="AutoShape 61"/>
          <p:cNvSpPr>
            <a:spLocks noChangeArrowheads="1"/>
          </p:cNvSpPr>
          <p:nvPr/>
        </p:nvSpPr>
        <p:spPr bwMode="auto">
          <a:xfrm>
            <a:off x="7346950" y="4038600"/>
            <a:ext cx="165100" cy="1524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0794" name="AutoShape 62"/>
          <p:cNvSpPr>
            <a:spLocks noChangeArrowheads="1"/>
          </p:cNvSpPr>
          <p:nvPr/>
        </p:nvSpPr>
        <p:spPr bwMode="auto">
          <a:xfrm>
            <a:off x="7346950" y="5029200"/>
            <a:ext cx="165100" cy="1524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0795" name="AutoShape 63"/>
          <p:cNvSpPr>
            <a:spLocks noChangeArrowheads="1"/>
          </p:cNvSpPr>
          <p:nvPr/>
        </p:nvSpPr>
        <p:spPr bwMode="auto">
          <a:xfrm>
            <a:off x="6686550" y="3886200"/>
            <a:ext cx="660400" cy="533400"/>
          </a:xfrm>
          <a:prstGeom prst="flowChartDe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0796" name="AutoShape 64"/>
          <p:cNvSpPr>
            <a:spLocks noChangeArrowheads="1"/>
          </p:cNvSpPr>
          <p:nvPr/>
        </p:nvSpPr>
        <p:spPr bwMode="auto">
          <a:xfrm>
            <a:off x="6686550" y="4876800"/>
            <a:ext cx="660400" cy="533400"/>
          </a:xfrm>
          <a:prstGeom prst="flowChartDe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grpSp>
        <p:nvGrpSpPr>
          <p:cNvPr id="3" name="Group 2"/>
          <p:cNvGrpSpPr/>
          <p:nvPr/>
        </p:nvGrpSpPr>
        <p:grpSpPr>
          <a:xfrm>
            <a:off x="1485900" y="3886200"/>
            <a:ext cx="3467100" cy="1524000"/>
            <a:chOff x="1733550" y="3810000"/>
            <a:chExt cx="3467100" cy="1524000"/>
          </a:xfrm>
        </p:grpSpPr>
        <p:sp>
          <p:nvSpPr>
            <p:cNvPr id="160786" name="AutoShape 37"/>
            <p:cNvSpPr>
              <a:spLocks noChangeArrowheads="1"/>
            </p:cNvSpPr>
            <p:nvPr/>
          </p:nvSpPr>
          <p:spPr bwMode="auto">
            <a:xfrm>
              <a:off x="2724150" y="3962400"/>
              <a:ext cx="165100" cy="1524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83" tIns="47892" rIns="95783" bIns="47892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60787" name="AutoShape 38"/>
            <p:cNvSpPr>
              <a:spLocks noChangeArrowheads="1"/>
            </p:cNvSpPr>
            <p:nvPr/>
          </p:nvSpPr>
          <p:spPr bwMode="auto">
            <a:xfrm>
              <a:off x="2724150" y="4953000"/>
              <a:ext cx="165100" cy="1524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83" tIns="47892" rIns="95783" bIns="47892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60788" name="AutoShape 39"/>
            <p:cNvSpPr>
              <a:spLocks noChangeArrowheads="1"/>
            </p:cNvSpPr>
            <p:nvPr/>
          </p:nvSpPr>
          <p:spPr bwMode="auto">
            <a:xfrm>
              <a:off x="2063750" y="3810000"/>
              <a:ext cx="660400" cy="533400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783" tIns="47892" rIns="95783" bIns="47892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60789" name="AutoShape 40"/>
            <p:cNvSpPr>
              <a:spLocks noChangeArrowheads="1"/>
            </p:cNvSpPr>
            <p:nvPr/>
          </p:nvSpPr>
          <p:spPr bwMode="auto">
            <a:xfrm>
              <a:off x="2063750" y="4800600"/>
              <a:ext cx="660400" cy="533400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5783" tIns="47892" rIns="95783" bIns="47892" anchor="ctr"/>
            <a:lstStyle/>
            <a:p>
              <a:pPr algn="ctr" eaLnBrk="0" hangingPunct="0"/>
              <a:endParaRPr lang="x-none" altLang="x-none"/>
            </a:p>
          </p:txBody>
        </p:sp>
        <p:grpSp>
          <p:nvGrpSpPr>
            <p:cNvPr id="160790" name="Group 41"/>
            <p:cNvGrpSpPr>
              <a:grpSpLocks/>
            </p:cNvGrpSpPr>
            <p:nvPr/>
          </p:nvGrpSpPr>
          <p:grpSpPr bwMode="auto">
            <a:xfrm>
              <a:off x="3714750" y="4267200"/>
              <a:ext cx="825500" cy="609600"/>
              <a:chOff x="4080" y="1968"/>
              <a:chExt cx="432" cy="384"/>
            </a:xfrm>
          </p:grpSpPr>
          <p:sp>
            <p:nvSpPr>
              <p:cNvPr id="160825" name="AutoShape 42"/>
              <p:cNvSpPr>
                <a:spLocks noChangeArrowheads="1"/>
              </p:cNvSpPr>
              <p:nvPr/>
            </p:nvSpPr>
            <p:spPr bwMode="auto">
              <a:xfrm>
                <a:off x="4176" y="1968"/>
                <a:ext cx="336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60826" name="Freeform 43"/>
              <p:cNvSpPr>
                <a:spLocks/>
              </p:cNvSpPr>
              <p:nvPr/>
            </p:nvSpPr>
            <p:spPr bwMode="auto">
              <a:xfrm>
                <a:off x="4080" y="1968"/>
                <a:ext cx="96" cy="384"/>
              </a:xfrm>
              <a:custGeom>
                <a:avLst/>
                <a:gdLst>
                  <a:gd name="T0" fmla="*/ 0 w 96"/>
                  <a:gd name="T1" fmla="*/ 0 h 384"/>
                  <a:gd name="T2" fmla="*/ 48 w 96"/>
                  <a:gd name="T3" fmla="*/ 144 h 384"/>
                  <a:gd name="T4" fmla="*/ 48 w 96"/>
                  <a:gd name="T5" fmla="*/ 240 h 384"/>
                  <a:gd name="T6" fmla="*/ 0 w 96"/>
                  <a:gd name="T7" fmla="*/ 384 h 384"/>
                  <a:gd name="T8" fmla="*/ 96 w 96"/>
                  <a:gd name="T9" fmla="*/ 384 h 384"/>
                  <a:gd name="T10" fmla="*/ 96 w 96"/>
                  <a:gd name="T11" fmla="*/ 0 h 384"/>
                  <a:gd name="T12" fmla="*/ 0 w 96"/>
                  <a:gd name="T13" fmla="*/ 0 h 3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"/>
                  <a:gd name="T22" fmla="*/ 0 h 384"/>
                  <a:gd name="T23" fmla="*/ 96 w 96"/>
                  <a:gd name="T24" fmla="*/ 384 h 3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" h="384">
                    <a:moveTo>
                      <a:pt x="0" y="0"/>
                    </a:moveTo>
                    <a:lnTo>
                      <a:pt x="48" y="144"/>
                    </a:lnTo>
                    <a:lnTo>
                      <a:pt x="48" y="240"/>
                    </a:lnTo>
                    <a:lnTo>
                      <a:pt x="0" y="384"/>
                    </a:lnTo>
                    <a:lnTo>
                      <a:pt x="96" y="384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27" name="Freeform 44"/>
              <p:cNvSpPr>
                <a:spLocks/>
              </p:cNvSpPr>
              <p:nvPr/>
            </p:nvSpPr>
            <p:spPr bwMode="auto">
              <a:xfrm>
                <a:off x="4080" y="1968"/>
                <a:ext cx="48" cy="384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2 h 384"/>
                  <a:gd name="T4" fmla="*/ 0 w 48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28" name="Line 45"/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29" name="Line 46"/>
              <p:cNvSpPr>
                <a:spLocks noChangeShapeType="1"/>
              </p:cNvSpPr>
              <p:nvPr/>
            </p:nvSpPr>
            <p:spPr bwMode="auto">
              <a:xfrm>
                <a:off x="4080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30" name="Freeform 47"/>
              <p:cNvSpPr>
                <a:spLocks/>
              </p:cNvSpPr>
              <p:nvPr/>
            </p:nvSpPr>
            <p:spPr bwMode="auto">
              <a:xfrm>
                <a:off x="4272" y="1968"/>
                <a:ext cx="240" cy="192"/>
              </a:xfrm>
              <a:custGeom>
                <a:avLst/>
                <a:gdLst>
                  <a:gd name="T0" fmla="*/ 0 w 240"/>
                  <a:gd name="T1" fmla="*/ 0 h 192"/>
                  <a:gd name="T2" fmla="*/ 144 w 240"/>
                  <a:gd name="T3" fmla="*/ 48 h 192"/>
                  <a:gd name="T4" fmla="*/ 240 w 24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831" name="Freeform 48"/>
              <p:cNvSpPr>
                <a:spLocks/>
              </p:cNvSpPr>
              <p:nvPr/>
            </p:nvSpPr>
            <p:spPr bwMode="auto">
              <a:xfrm>
                <a:off x="4272" y="2160"/>
                <a:ext cx="240" cy="192"/>
              </a:xfrm>
              <a:custGeom>
                <a:avLst/>
                <a:gdLst>
                  <a:gd name="T0" fmla="*/ 0 w 240"/>
                  <a:gd name="T1" fmla="*/ 192 h 192"/>
                  <a:gd name="T2" fmla="*/ 144 w 240"/>
                  <a:gd name="T3" fmla="*/ 144 h 192"/>
                  <a:gd name="T4" fmla="*/ 240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0791" name="AutoShape 57"/>
            <p:cNvSpPr>
              <a:spLocks noChangeArrowheads="1"/>
            </p:cNvSpPr>
            <p:nvPr/>
          </p:nvSpPr>
          <p:spPr bwMode="auto">
            <a:xfrm>
              <a:off x="3549650" y="4267200"/>
              <a:ext cx="165100" cy="1524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83" tIns="47892" rIns="95783" bIns="47892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60792" name="AutoShape 58"/>
            <p:cNvSpPr>
              <a:spLocks noChangeArrowheads="1"/>
            </p:cNvSpPr>
            <p:nvPr/>
          </p:nvSpPr>
          <p:spPr bwMode="auto">
            <a:xfrm>
              <a:off x="3549650" y="4648200"/>
              <a:ext cx="165100" cy="1524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83" tIns="47892" rIns="95783" bIns="47892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60797" name="Line 75"/>
            <p:cNvSpPr>
              <a:spLocks noChangeShapeType="1"/>
            </p:cNvSpPr>
            <p:nvPr/>
          </p:nvSpPr>
          <p:spPr bwMode="auto">
            <a:xfrm>
              <a:off x="2889250" y="4038600"/>
              <a:ext cx="247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798" name="Line 76"/>
            <p:cNvSpPr>
              <a:spLocks noChangeShapeType="1"/>
            </p:cNvSpPr>
            <p:nvPr/>
          </p:nvSpPr>
          <p:spPr bwMode="auto">
            <a:xfrm>
              <a:off x="3136900" y="4038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799" name="Line 77"/>
            <p:cNvSpPr>
              <a:spLocks noChangeShapeType="1"/>
            </p:cNvSpPr>
            <p:nvPr/>
          </p:nvSpPr>
          <p:spPr bwMode="auto">
            <a:xfrm>
              <a:off x="3136900" y="4343400"/>
              <a:ext cx="412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800" name="Line 78"/>
            <p:cNvSpPr>
              <a:spLocks noChangeShapeType="1"/>
            </p:cNvSpPr>
            <p:nvPr/>
          </p:nvSpPr>
          <p:spPr bwMode="auto">
            <a:xfrm>
              <a:off x="2889250" y="5029200"/>
              <a:ext cx="247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801" name="Line 79"/>
            <p:cNvSpPr>
              <a:spLocks noChangeShapeType="1"/>
            </p:cNvSpPr>
            <p:nvPr/>
          </p:nvSpPr>
          <p:spPr bwMode="auto">
            <a:xfrm flipV="1">
              <a:off x="3136900" y="4724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802" name="Line 80"/>
            <p:cNvSpPr>
              <a:spLocks noChangeShapeType="1"/>
            </p:cNvSpPr>
            <p:nvPr/>
          </p:nvSpPr>
          <p:spPr bwMode="auto">
            <a:xfrm>
              <a:off x="3136900" y="4724400"/>
              <a:ext cx="412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803" name="Line 81"/>
            <p:cNvSpPr>
              <a:spLocks noChangeShapeType="1"/>
            </p:cNvSpPr>
            <p:nvPr/>
          </p:nvSpPr>
          <p:spPr bwMode="auto">
            <a:xfrm>
              <a:off x="4540250" y="4572000"/>
              <a:ext cx="66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804" name="Line 83"/>
            <p:cNvSpPr>
              <a:spLocks noChangeShapeType="1"/>
            </p:cNvSpPr>
            <p:nvPr/>
          </p:nvSpPr>
          <p:spPr bwMode="auto">
            <a:xfrm>
              <a:off x="1733550" y="38862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805" name="Line 84"/>
            <p:cNvSpPr>
              <a:spLocks noChangeShapeType="1"/>
            </p:cNvSpPr>
            <p:nvPr/>
          </p:nvSpPr>
          <p:spPr bwMode="auto">
            <a:xfrm>
              <a:off x="1733550" y="41910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806" name="Line 86"/>
            <p:cNvSpPr>
              <a:spLocks noChangeShapeType="1"/>
            </p:cNvSpPr>
            <p:nvPr/>
          </p:nvSpPr>
          <p:spPr bwMode="auto">
            <a:xfrm>
              <a:off x="1733550" y="51816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160807" name="Line 87"/>
            <p:cNvSpPr>
              <a:spLocks noChangeShapeType="1"/>
            </p:cNvSpPr>
            <p:nvPr/>
          </p:nvSpPr>
          <p:spPr bwMode="auto">
            <a:xfrm>
              <a:off x="1733550" y="48768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</p:grpSp>
      <p:sp>
        <p:nvSpPr>
          <p:cNvPr id="160808" name="AutoShape 88"/>
          <p:cNvSpPr>
            <a:spLocks noChangeArrowheads="1"/>
          </p:cNvSpPr>
          <p:nvPr/>
        </p:nvSpPr>
        <p:spPr bwMode="auto">
          <a:xfrm>
            <a:off x="8255000" y="4267200"/>
            <a:ext cx="660400" cy="533400"/>
          </a:xfrm>
          <a:prstGeom prst="flowChartDe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0809" name="AutoShape 89"/>
          <p:cNvSpPr>
            <a:spLocks noChangeArrowheads="1"/>
          </p:cNvSpPr>
          <p:nvPr/>
        </p:nvSpPr>
        <p:spPr bwMode="auto">
          <a:xfrm>
            <a:off x="8915400" y="4419600"/>
            <a:ext cx="165100" cy="1524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0810" name="Line 90"/>
          <p:cNvSpPr>
            <a:spLocks noChangeShapeType="1"/>
          </p:cNvSpPr>
          <p:nvPr/>
        </p:nvSpPr>
        <p:spPr bwMode="auto">
          <a:xfrm>
            <a:off x="7512050" y="41148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0811" name="Line 91"/>
          <p:cNvSpPr>
            <a:spLocks noChangeShapeType="1"/>
          </p:cNvSpPr>
          <p:nvPr/>
        </p:nvSpPr>
        <p:spPr bwMode="auto">
          <a:xfrm>
            <a:off x="7512050" y="51054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0812" name="Line 92"/>
          <p:cNvSpPr>
            <a:spLocks noChangeShapeType="1"/>
          </p:cNvSpPr>
          <p:nvPr/>
        </p:nvSpPr>
        <p:spPr bwMode="auto">
          <a:xfrm>
            <a:off x="784225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0813" name="Line 93"/>
          <p:cNvSpPr>
            <a:spLocks noChangeShapeType="1"/>
          </p:cNvSpPr>
          <p:nvPr/>
        </p:nvSpPr>
        <p:spPr bwMode="auto">
          <a:xfrm>
            <a:off x="784225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0814" name="Line 94"/>
          <p:cNvSpPr>
            <a:spLocks noChangeShapeType="1"/>
          </p:cNvSpPr>
          <p:nvPr/>
        </p:nvSpPr>
        <p:spPr bwMode="auto">
          <a:xfrm>
            <a:off x="7842250" y="4419600"/>
            <a:ext cx="41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0815" name="Line 95"/>
          <p:cNvSpPr>
            <a:spLocks noChangeShapeType="1"/>
          </p:cNvSpPr>
          <p:nvPr/>
        </p:nvSpPr>
        <p:spPr bwMode="auto">
          <a:xfrm>
            <a:off x="7842250" y="4648200"/>
            <a:ext cx="41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0816" name="Line 96"/>
          <p:cNvSpPr>
            <a:spLocks noChangeShapeType="1"/>
          </p:cNvSpPr>
          <p:nvPr/>
        </p:nvSpPr>
        <p:spPr bwMode="auto">
          <a:xfrm>
            <a:off x="6438900" y="39624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0817" name="Line 97"/>
          <p:cNvSpPr>
            <a:spLocks noChangeShapeType="1"/>
          </p:cNvSpPr>
          <p:nvPr/>
        </p:nvSpPr>
        <p:spPr bwMode="auto">
          <a:xfrm>
            <a:off x="6438900" y="42672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0818" name="Line 99"/>
          <p:cNvSpPr>
            <a:spLocks noChangeShapeType="1"/>
          </p:cNvSpPr>
          <p:nvPr/>
        </p:nvSpPr>
        <p:spPr bwMode="auto">
          <a:xfrm>
            <a:off x="6356350" y="50292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0819" name="Line 100"/>
          <p:cNvSpPr>
            <a:spLocks noChangeShapeType="1"/>
          </p:cNvSpPr>
          <p:nvPr/>
        </p:nvSpPr>
        <p:spPr bwMode="auto">
          <a:xfrm>
            <a:off x="6356350" y="52578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0820" name="Line 101"/>
          <p:cNvSpPr>
            <a:spLocks noChangeShapeType="1"/>
          </p:cNvSpPr>
          <p:nvPr/>
        </p:nvSpPr>
        <p:spPr bwMode="auto">
          <a:xfrm>
            <a:off x="9080500" y="4495800"/>
            <a:ext cx="41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tr-TR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Convert from AND-OR to NAND-NAND </a:t>
            </a:r>
            <a:endParaRPr lang="en-US" altLang="x-none" sz="32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4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2F718F75-E743-41E9-9D98-9A642A7C0B4D}" type="slidenum">
              <a:rPr lang="en-US" altLang="x-none"/>
              <a:pPr/>
              <a:t>15</a:t>
            </a:fld>
            <a:endParaRPr lang="en-US" altLang="x-none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tr-TR" altLang="x-none"/>
              <a:t>Odd-Function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>
              <a:lnSpc>
                <a:spcPct val="90000"/>
              </a:lnSpc>
            </a:pPr>
            <a:r>
              <a:rPr lang="tr-TR" altLang="x-none" dirty="0"/>
              <a:t>Remember XOR function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x-none" dirty="0"/>
              <a:t>X</a:t>
            </a:r>
            <a:r>
              <a:rPr lang="tr-TR" altLang="x-none" dirty="0"/>
              <a:t>    </a:t>
            </a:r>
            <a:r>
              <a:rPr lang="en-US" altLang="x-none" dirty="0"/>
              <a:t>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/>
              <a:t>Outputs 1</a:t>
            </a:r>
            <a:r>
              <a:rPr lang="tr-TR" altLang="x-none" dirty="0"/>
              <a:t> </a:t>
            </a:r>
            <a:r>
              <a:rPr lang="en-US" altLang="x-none" dirty="0"/>
              <a:t>w</a:t>
            </a:r>
            <a:r>
              <a:rPr lang="tr-TR" altLang="x-none" dirty="0"/>
              <a:t>hen X,Y </a:t>
            </a:r>
            <a:r>
              <a:rPr lang="en-US" altLang="x-none" dirty="0"/>
              <a:t>are </a:t>
            </a:r>
            <a:r>
              <a:rPr lang="tr-TR" altLang="x-none" dirty="0"/>
              <a:t>different  </a:t>
            </a:r>
          </a:p>
          <a:p>
            <a:pPr eaLnBrk="1" hangingPunct="1">
              <a:lnSpc>
                <a:spcPct val="90000"/>
              </a:lnSpc>
            </a:pPr>
            <a:r>
              <a:rPr lang="tr-TR" altLang="x-none" dirty="0"/>
              <a:t>Consider 3-input XOR:</a:t>
            </a:r>
          </a:p>
          <a:p>
            <a:pPr eaLnBrk="1" hangingPunct="1">
              <a:lnSpc>
                <a:spcPct val="90000"/>
              </a:lnSpc>
            </a:pPr>
            <a:r>
              <a:rPr lang="tr-TR" altLang="x-none" dirty="0"/>
              <a:t>(X     Y)     Z= X      ( Y    Z)= X     Y      Z </a:t>
            </a:r>
          </a:p>
          <a:p>
            <a:pPr eaLnBrk="1" hangingPunct="1">
              <a:lnSpc>
                <a:spcPct val="90000"/>
              </a:lnSpc>
            </a:pPr>
            <a:r>
              <a:rPr lang="tr-TR" altLang="x-none" dirty="0"/>
              <a:t>K-Map for 3-input XOR: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x-none" dirty="0"/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tr-TR" altLang="x-none" dirty="0"/>
              <a:t>           </a:t>
            </a:r>
            <a:r>
              <a:rPr lang="en-US" altLang="x-none" dirty="0"/>
              <a:t>      </a:t>
            </a:r>
            <a:r>
              <a:rPr lang="tr-TR" altLang="x-none" dirty="0"/>
              <a:t>00 </a:t>
            </a:r>
            <a:r>
              <a:rPr lang="en-US" altLang="x-none" dirty="0"/>
              <a:t> </a:t>
            </a:r>
            <a:r>
              <a:rPr lang="tr-TR" altLang="x-none" dirty="0"/>
              <a:t>01 </a:t>
            </a:r>
            <a:r>
              <a:rPr lang="en-US" altLang="x-none" dirty="0"/>
              <a:t> </a:t>
            </a:r>
            <a:r>
              <a:rPr lang="tr-TR" altLang="x-none" dirty="0"/>
              <a:t>11 </a:t>
            </a:r>
            <a:r>
              <a:rPr lang="en-US" altLang="x-none" dirty="0"/>
              <a:t> </a:t>
            </a:r>
            <a:r>
              <a:rPr lang="tr-TR" altLang="x-none" dirty="0"/>
              <a:t>10</a:t>
            </a:r>
          </a:p>
          <a:p>
            <a:pPr eaLnBrk="1" hangingPunct="1">
              <a:lnSpc>
                <a:spcPct val="130000"/>
              </a:lnSpc>
              <a:buFont typeface="Symbol" pitchFamily="18" charset="2"/>
              <a:buNone/>
            </a:pPr>
            <a:r>
              <a:rPr lang="en-US" altLang="x-none" dirty="0"/>
              <a:t>           </a:t>
            </a:r>
            <a:r>
              <a:rPr lang="tr-TR" altLang="x-none" dirty="0"/>
              <a:t>0           1         1</a:t>
            </a:r>
          </a:p>
          <a:p>
            <a:pPr eaLnBrk="1" hangingPunct="1">
              <a:lnSpc>
                <a:spcPct val="130000"/>
              </a:lnSpc>
              <a:buFont typeface="Symbol" pitchFamily="18" charset="2"/>
              <a:buNone/>
            </a:pPr>
            <a:r>
              <a:rPr lang="tr-TR" altLang="x-none" dirty="0"/>
              <a:t>     </a:t>
            </a:r>
            <a:r>
              <a:rPr lang="en-US" altLang="x-none" dirty="0"/>
              <a:t>      </a:t>
            </a:r>
            <a:r>
              <a:rPr lang="tr-TR" altLang="x-none" dirty="0"/>
              <a:t>1      1         1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tr-TR" altLang="x-none" dirty="0"/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tr-TR" altLang="x-none" dirty="0"/>
          </a:p>
        </p:txBody>
      </p:sp>
      <p:sp>
        <p:nvSpPr>
          <p:cNvPr id="161796" name="AutoShape 4"/>
          <p:cNvSpPr>
            <a:spLocks noChangeArrowheads="1"/>
          </p:cNvSpPr>
          <p:nvPr/>
        </p:nvSpPr>
        <p:spPr bwMode="auto">
          <a:xfrm>
            <a:off x="4800600" y="1630363"/>
            <a:ext cx="296863" cy="274637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1797" name="AutoShape 5"/>
          <p:cNvSpPr>
            <a:spLocks noChangeArrowheads="1"/>
          </p:cNvSpPr>
          <p:nvPr/>
        </p:nvSpPr>
        <p:spPr bwMode="auto">
          <a:xfrm>
            <a:off x="2057400" y="2971800"/>
            <a:ext cx="330200" cy="304800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1798" name="AutoShape 6"/>
          <p:cNvSpPr>
            <a:spLocks noChangeArrowheads="1"/>
          </p:cNvSpPr>
          <p:nvPr/>
        </p:nvSpPr>
        <p:spPr bwMode="auto">
          <a:xfrm>
            <a:off x="1295400" y="2971800"/>
            <a:ext cx="330200" cy="304800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1799" name="AutoShape 7"/>
          <p:cNvSpPr>
            <a:spLocks noChangeArrowheads="1"/>
          </p:cNvSpPr>
          <p:nvPr/>
        </p:nvSpPr>
        <p:spPr bwMode="auto">
          <a:xfrm>
            <a:off x="4114800" y="2971800"/>
            <a:ext cx="330200" cy="304800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1800" name="AutoShape 8"/>
          <p:cNvSpPr>
            <a:spLocks noChangeArrowheads="1"/>
          </p:cNvSpPr>
          <p:nvPr/>
        </p:nvSpPr>
        <p:spPr bwMode="auto">
          <a:xfrm>
            <a:off x="5384800" y="2971800"/>
            <a:ext cx="330200" cy="304800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1801" name="AutoShape 9"/>
          <p:cNvSpPr>
            <a:spLocks noChangeArrowheads="1"/>
          </p:cNvSpPr>
          <p:nvPr/>
        </p:nvSpPr>
        <p:spPr bwMode="auto">
          <a:xfrm>
            <a:off x="6096000" y="2971800"/>
            <a:ext cx="330200" cy="304800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1981200" y="4724400"/>
            <a:ext cx="2228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1403350" y="4572000"/>
            <a:ext cx="41275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tr-TR" altLang="x-none"/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>
            <a:off x="990600" y="4419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990600" y="4419600"/>
            <a:ext cx="4953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x-none"/>
              <a:t>Z</a:t>
            </a:r>
          </a:p>
        </p:txBody>
      </p:sp>
      <p:sp>
        <p:nvSpPr>
          <p:cNvPr id="161806" name="Line 14"/>
          <p:cNvSpPr>
            <a:spLocks noChangeShapeType="1"/>
          </p:cNvSpPr>
          <p:nvPr/>
        </p:nvSpPr>
        <p:spPr bwMode="auto">
          <a:xfrm>
            <a:off x="2724150" y="4724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1807" name="Line 15"/>
          <p:cNvSpPr>
            <a:spLocks noChangeShapeType="1"/>
          </p:cNvSpPr>
          <p:nvPr/>
        </p:nvSpPr>
        <p:spPr bwMode="auto">
          <a:xfrm>
            <a:off x="2559050" y="4724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1808" name="Line 16"/>
          <p:cNvSpPr>
            <a:spLocks noChangeShapeType="1"/>
          </p:cNvSpPr>
          <p:nvPr/>
        </p:nvSpPr>
        <p:spPr bwMode="auto">
          <a:xfrm>
            <a:off x="3136900" y="4724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1809" name="Line 17"/>
          <p:cNvSpPr>
            <a:spLocks noChangeShapeType="1"/>
          </p:cNvSpPr>
          <p:nvPr/>
        </p:nvSpPr>
        <p:spPr bwMode="auto">
          <a:xfrm>
            <a:off x="3714750" y="4724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>
            <a:off x="1898650" y="5257800"/>
            <a:ext cx="231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1811" name="Line 19"/>
          <p:cNvSpPr>
            <a:spLocks noChangeShapeType="1"/>
          </p:cNvSpPr>
          <p:nvPr/>
        </p:nvSpPr>
        <p:spPr bwMode="auto">
          <a:xfrm>
            <a:off x="1981200" y="5791200"/>
            <a:ext cx="2228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1812" name="Line 20"/>
          <p:cNvSpPr>
            <a:spLocks noChangeShapeType="1"/>
          </p:cNvSpPr>
          <p:nvPr/>
        </p:nvSpPr>
        <p:spPr bwMode="auto">
          <a:xfrm>
            <a:off x="1981200" y="4724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1813" name="AutoShape 21"/>
          <p:cNvSpPr>
            <a:spLocks noChangeArrowheads="1"/>
          </p:cNvSpPr>
          <p:nvPr/>
        </p:nvSpPr>
        <p:spPr bwMode="auto">
          <a:xfrm>
            <a:off x="3251200" y="2971800"/>
            <a:ext cx="330200" cy="304800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1814" name="Text Box 22"/>
          <p:cNvSpPr txBox="1">
            <a:spLocks noChangeArrowheads="1"/>
          </p:cNvSpPr>
          <p:nvPr/>
        </p:nvSpPr>
        <p:spPr bwMode="auto">
          <a:xfrm>
            <a:off x="1155700" y="4114800"/>
            <a:ext cx="8255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x-none"/>
              <a:t>XY</a:t>
            </a:r>
          </a:p>
        </p:txBody>
      </p:sp>
      <p:sp>
        <p:nvSpPr>
          <p:cNvPr id="161815" name="Line 23"/>
          <p:cNvSpPr>
            <a:spLocks noChangeShapeType="1"/>
          </p:cNvSpPr>
          <p:nvPr/>
        </p:nvSpPr>
        <p:spPr bwMode="auto">
          <a:xfrm>
            <a:off x="4210050" y="4724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1816" name="Text Box 24"/>
          <p:cNvSpPr txBox="1">
            <a:spLocks noChangeArrowheads="1"/>
          </p:cNvSpPr>
          <p:nvPr/>
        </p:nvSpPr>
        <p:spPr bwMode="auto">
          <a:xfrm>
            <a:off x="4375150" y="4343400"/>
            <a:ext cx="511810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x-none"/>
              <a:t>          =(XY’+X’Y)     Z</a:t>
            </a:r>
          </a:p>
          <a:p>
            <a:pPr algn="ctr">
              <a:spcBef>
                <a:spcPct val="50000"/>
              </a:spcBef>
            </a:pPr>
            <a:r>
              <a:rPr lang="tr-TR" altLang="x-none"/>
              <a:t>= (XY’+X’Y) Z’+ (XY’+X’Y)’Z </a:t>
            </a:r>
          </a:p>
          <a:p>
            <a:pPr algn="ctr">
              <a:spcBef>
                <a:spcPct val="50000"/>
              </a:spcBef>
            </a:pPr>
            <a:r>
              <a:rPr lang="tr-TR" altLang="x-none"/>
              <a:t>=XY’Z’+X’YZ’+XY’Z+X’YZ</a:t>
            </a:r>
          </a:p>
        </p:txBody>
      </p:sp>
      <p:sp>
        <p:nvSpPr>
          <p:cNvPr id="161817" name="AutoShape 25"/>
          <p:cNvSpPr>
            <a:spLocks noChangeArrowheads="1"/>
          </p:cNvSpPr>
          <p:nvPr/>
        </p:nvSpPr>
        <p:spPr bwMode="auto">
          <a:xfrm>
            <a:off x="8007350" y="4495800"/>
            <a:ext cx="247650" cy="209550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1818" name="Line 26"/>
          <p:cNvSpPr>
            <a:spLocks noChangeShapeType="1"/>
          </p:cNvSpPr>
          <p:nvPr/>
        </p:nvSpPr>
        <p:spPr bwMode="auto">
          <a:xfrm>
            <a:off x="7429500" y="5029200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1819" name="Line 27"/>
          <p:cNvSpPr>
            <a:spLocks noChangeShapeType="1"/>
          </p:cNvSpPr>
          <p:nvPr/>
        </p:nvSpPr>
        <p:spPr bwMode="auto">
          <a:xfrm>
            <a:off x="734695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1820" name="Line 28"/>
          <p:cNvSpPr>
            <a:spLocks noChangeShapeType="1"/>
          </p:cNvSpPr>
          <p:nvPr/>
        </p:nvSpPr>
        <p:spPr bwMode="auto">
          <a:xfrm>
            <a:off x="734695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1821" name="Line 29"/>
          <p:cNvSpPr>
            <a:spLocks noChangeShapeType="1"/>
          </p:cNvSpPr>
          <p:nvPr/>
        </p:nvSpPr>
        <p:spPr bwMode="auto">
          <a:xfrm flipH="1">
            <a:off x="6273800" y="3505200"/>
            <a:ext cx="1651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14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2F718F75-E743-41E9-9D98-9A642A7C0B4D}" type="slidenum">
              <a:rPr lang="en-US" altLang="x-none"/>
              <a:pPr/>
              <a:t>16</a:t>
            </a:fld>
            <a:endParaRPr lang="en-US" altLang="x-none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tr-TR" altLang="x-none"/>
              <a:t>Odd-Function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>
              <a:lnSpc>
                <a:spcPct val="90000"/>
              </a:lnSpc>
            </a:pPr>
            <a:r>
              <a:rPr lang="tr-TR" altLang="x-none" dirty="0"/>
              <a:t>Remember XOR function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x-none" dirty="0"/>
              <a:t>X</a:t>
            </a:r>
            <a:r>
              <a:rPr lang="tr-TR" altLang="x-none" dirty="0"/>
              <a:t>    </a:t>
            </a:r>
            <a:r>
              <a:rPr lang="en-US" altLang="x-none" dirty="0"/>
              <a:t>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/>
              <a:t>Outputs 1</a:t>
            </a:r>
            <a:r>
              <a:rPr lang="tr-TR" altLang="x-none" dirty="0"/>
              <a:t> </a:t>
            </a:r>
            <a:r>
              <a:rPr lang="en-US" altLang="x-none" dirty="0"/>
              <a:t>w</a:t>
            </a:r>
            <a:r>
              <a:rPr lang="tr-TR" altLang="x-none" dirty="0"/>
              <a:t>hen X,Y </a:t>
            </a:r>
            <a:r>
              <a:rPr lang="en-US" altLang="x-none" dirty="0"/>
              <a:t>are </a:t>
            </a:r>
            <a:r>
              <a:rPr lang="tr-TR" altLang="x-none" dirty="0"/>
              <a:t>different  </a:t>
            </a:r>
          </a:p>
          <a:p>
            <a:pPr eaLnBrk="1" hangingPunct="1">
              <a:lnSpc>
                <a:spcPct val="90000"/>
              </a:lnSpc>
            </a:pPr>
            <a:r>
              <a:rPr lang="tr-TR" altLang="x-none" dirty="0"/>
              <a:t>Consider 3-input XOR:</a:t>
            </a:r>
          </a:p>
          <a:p>
            <a:pPr eaLnBrk="1" hangingPunct="1">
              <a:lnSpc>
                <a:spcPct val="90000"/>
              </a:lnSpc>
            </a:pPr>
            <a:r>
              <a:rPr lang="tr-TR" altLang="x-none" dirty="0"/>
              <a:t>(X     Y)     Z= X      ( Y    Z)= X     Y      Z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tr-TR" altLang="x-none" dirty="0"/>
          </a:p>
        </p:txBody>
      </p:sp>
      <p:sp>
        <p:nvSpPr>
          <p:cNvPr id="161796" name="AutoShape 4"/>
          <p:cNvSpPr>
            <a:spLocks noChangeArrowheads="1"/>
          </p:cNvSpPr>
          <p:nvPr/>
        </p:nvSpPr>
        <p:spPr bwMode="auto">
          <a:xfrm>
            <a:off x="4800600" y="1630363"/>
            <a:ext cx="296863" cy="274637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1797" name="AutoShape 5"/>
          <p:cNvSpPr>
            <a:spLocks noChangeArrowheads="1"/>
          </p:cNvSpPr>
          <p:nvPr/>
        </p:nvSpPr>
        <p:spPr bwMode="auto">
          <a:xfrm>
            <a:off x="2057400" y="2971800"/>
            <a:ext cx="330200" cy="304800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1798" name="AutoShape 6"/>
          <p:cNvSpPr>
            <a:spLocks noChangeArrowheads="1"/>
          </p:cNvSpPr>
          <p:nvPr/>
        </p:nvSpPr>
        <p:spPr bwMode="auto">
          <a:xfrm>
            <a:off x="1295400" y="2971800"/>
            <a:ext cx="330200" cy="304800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1799" name="AutoShape 7"/>
          <p:cNvSpPr>
            <a:spLocks noChangeArrowheads="1"/>
          </p:cNvSpPr>
          <p:nvPr/>
        </p:nvSpPr>
        <p:spPr bwMode="auto">
          <a:xfrm>
            <a:off x="4114800" y="2971800"/>
            <a:ext cx="330200" cy="304800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1800" name="AutoShape 8"/>
          <p:cNvSpPr>
            <a:spLocks noChangeArrowheads="1"/>
          </p:cNvSpPr>
          <p:nvPr/>
        </p:nvSpPr>
        <p:spPr bwMode="auto">
          <a:xfrm>
            <a:off x="5384800" y="2971800"/>
            <a:ext cx="330200" cy="304800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1801" name="AutoShape 9"/>
          <p:cNvSpPr>
            <a:spLocks noChangeArrowheads="1"/>
          </p:cNvSpPr>
          <p:nvPr/>
        </p:nvSpPr>
        <p:spPr bwMode="auto">
          <a:xfrm>
            <a:off x="6096000" y="2971800"/>
            <a:ext cx="330200" cy="304800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1806" name="Line 14"/>
          <p:cNvSpPr>
            <a:spLocks noChangeShapeType="1"/>
          </p:cNvSpPr>
          <p:nvPr/>
        </p:nvSpPr>
        <p:spPr bwMode="auto">
          <a:xfrm>
            <a:off x="2724150" y="4724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1813" name="AutoShape 21"/>
          <p:cNvSpPr>
            <a:spLocks noChangeArrowheads="1"/>
          </p:cNvSpPr>
          <p:nvPr/>
        </p:nvSpPr>
        <p:spPr bwMode="auto">
          <a:xfrm>
            <a:off x="3251200" y="2971800"/>
            <a:ext cx="330200" cy="304800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1816" name="Text Box 24"/>
          <p:cNvSpPr txBox="1">
            <a:spLocks noChangeArrowheads="1"/>
          </p:cNvSpPr>
          <p:nvPr/>
        </p:nvSpPr>
        <p:spPr bwMode="auto">
          <a:xfrm>
            <a:off x="4232014" y="3429000"/>
            <a:ext cx="5673986" cy="169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x-none" sz="2600" dirty="0">
                <a:latin typeface="+mn-lt"/>
              </a:rPr>
              <a:t>      =(XY’+X’Y)     Z</a:t>
            </a:r>
          </a:p>
          <a:p>
            <a:pPr>
              <a:spcBef>
                <a:spcPct val="50000"/>
              </a:spcBef>
            </a:pPr>
            <a:r>
              <a:rPr lang="tr-TR" altLang="x-none" sz="2600" dirty="0">
                <a:latin typeface="+mn-lt"/>
              </a:rPr>
              <a:t>      =(XY’+X’Y) Z’+ (XY’+X’Y)’Z </a:t>
            </a:r>
          </a:p>
          <a:p>
            <a:pPr>
              <a:spcBef>
                <a:spcPct val="50000"/>
              </a:spcBef>
            </a:pPr>
            <a:r>
              <a:rPr lang="tr-TR" altLang="x-none" sz="2600" dirty="0">
                <a:latin typeface="+mn-lt"/>
              </a:rPr>
              <a:t>      =XY’Z’+X’YZ’+XY’Z+X’YZ</a:t>
            </a:r>
          </a:p>
        </p:txBody>
      </p:sp>
      <p:sp>
        <p:nvSpPr>
          <p:cNvPr id="161817" name="AutoShape 25"/>
          <p:cNvSpPr>
            <a:spLocks noChangeArrowheads="1"/>
          </p:cNvSpPr>
          <p:nvPr/>
        </p:nvSpPr>
        <p:spPr bwMode="auto">
          <a:xfrm>
            <a:off x="6553200" y="3569494"/>
            <a:ext cx="247650" cy="209550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61819" name="Line 27"/>
          <p:cNvSpPr>
            <a:spLocks noChangeShapeType="1"/>
          </p:cNvSpPr>
          <p:nvPr/>
        </p:nvSpPr>
        <p:spPr bwMode="auto">
          <a:xfrm>
            <a:off x="734695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1820" name="Line 28"/>
          <p:cNvSpPr>
            <a:spLocks noChangeShapeType="1"/>
          </p:cNvSpPr>
          <p:nvPr/>
        </p:nvSpPr>
        <p:spPr bwMode="auto">
          <a:xfrm>
            <a:off x="734695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4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743C5579-162E-49BD-B11D-E8F6AFF5065E}" type="slidenum">
              <a:rPr lang="en-US" altLang="x-none"/>
              <a:pPr/>
              <a:t>17</a:t>
            </a:fld>
            <a:endParaRPr lang="en-US" altLang="x-none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tr-TR" altLang="x-none"/>
              <a:t>Odd-Function Cont.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262" y="1219200"/>
            <a:ext cx="8915399" cy="2098674"/>
          </a:xfrm>
        </p:spPr>
        <p:txBody>
          <a:bodyPr lIns="95783" tIns="47892" rIns="95783" bIns="47892"/>
          <a:lstStyle/>
          <a:p>
            <a:pPr eaLnBrk="1" hangingPunct="1"/>
            <a:r>
              <a:rPr lang="tr-TR" altLang="x-none" dirty="0"/>
              <a:t>Output is ‘1’ when an odd number of inputs are ‘1’. </a:t>
            </a:r>
          </a:p>
          <a:p>
            <a:pPr eaLnBrk="1" hangingPunct="1"/>
            <a:r>
              <a:rPr lang="tr-TR" altLang="x-none" dirty="0" err="1"/>
              <a:t>Why</a:t>
            </a:r>
            <a:r>
              <a:rPr lang="tr-TR" altLang="x-none" dirty="0"/>
              <a:t> is it important? </a:t>
            </a:r>
          </a:p>
          <a:p>
            <a:pPr eaLnBrk="1" hangingPunct="1"/>
            <a:r>
              <a:rPr lang="tr-TR" altLang="x-none" dirty="0"/>
              <a:t>Parity bit for even parity in ASCII code will use this function.</a:t>
            </a:r>
          </a:p>
          <a:p>
            <a:pPr eaLnBrk="1" hangingPunct="1"/>
            <a:r>
              <a:rPr lang="tr-TR" altLang="x-none" dirty="0"/>
              <a:t>For n bits, same structure continues..</a:t>
            </a:r>
          </a:p>
          <a:p>
            <a:pPr eaLnBrk="1" hangingPunct="1">
              <a:buFont typeface="Symbol" pitchFamily="18" charset="2"/>
              <a:buNone/>
            </a:pPr>
            <a:endParaRPr lang="tr-TR" altLang="x-none" dirty="0"/>
          </a:p>
        </p:txBody>
      </p:sp>
      <p:grpSp>
        <p:nvGrpSpPr>
          <p:cNvPr id="162820" name="Group 4"/>
          <p:cNvGrpSpPr>
            <a:grpSpLocks/>
          </p:cNvGrpSpPr>
          <p:nvPr/>
        </p:nvGrpSpPr>
        <p:grpSpPr bwMode="auto">
          <a:xfrm>
            <a:off x="4343400" y="4219574"/>
            <a:ext cx="825500" cy="612775"/>
            <a:chOff x="4704" y="1968"/>
            <a:chExt cx="480" cy="386"/>
          </a:xfrm>
        </p:grpSpPr>
        <p:sp>
          <p:nvSpPr>
            <p:cNvPr id="162861" name="Freeform 5"/>
            <p:cNvSpPr>
              <a:spLocks/>
            </p:cNvSpPr>
            <p:nvPr/>
          </p:nvSpPr>
          <p:spPr bwMode="auto">
            <a:xfrm>
              <a:off x="4704" y="1968"/>
              <a:ext cx="48" cy="386"/>
            </a:xfrm>
            <a:custGeom>
              <a:avLst/>
              <a:gdLst>
                <a:gd name="T0" fmla="*/ 0 w 48"/>
                <a:gd name="T1" fmla="*/ 0 h 384"/>
                <a:gd name="T2" fmla="*/ 48 w 48"/>
                <a:gd name="T3" fmla="*/ 197 h 384"/>
                <a:gd name="T4" fmla="*/ 0 w 48"/>
                <a:gd name="T5" fmla="*/ 394 h 384"/>
                <a:gd name="T6" fmla="*/ 0 60000 65536"/>
                <a:gd name="T7" fmla="*/ 0 60000 65536"/>
                <a:gd name="T8" fmla="*/ 0 60000 65536"/>
                <a:gd name="T9" fmla="*/ 0 w 48"/>
                <a:gd name="T10" fmla="*/ 0 h 384"/>
                <a:gd name="T11" fmla="*/ 48 w 4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4">
                  <a:moveTo>
                    <a:pt x="0" y="0"/>
                  </a:moveTo>
                  <a:cubicBezTo>
                    <a:pt x="24" y="64"/>
                    <a:pt x="48" y="128"/>
                    <a:pt x="48" y="192"/>
                  </a:cubicBezTo>
                  <a:cubicBezTo>
                    <a:pt x="48" y="256"/>
                    <a:pt x="24" y="320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2862" name="Group 6"/>
            <p:cNvGrpSpPr>
              <a:grpSpLocks/>
            </p:cNvGrpSpPr>
            <p:nvPr/>
          </p:nvGrpSpPr>
          <p:grpSpPr bwMode="auto">
            <a:xfrm>
              <a:off x="4752" y="1968"/>
              <a:ext cx="432" cy="384"/>
              <a:chOff x="4080" y="1968"/>
              <a:chExt cx="432" cy="384"/>
            </a:xfrm>
          </p:grpSpPr>
          <p:sp>
            <p:nvSpPr>
              <p:cNvPr id="162863" name="AutoShape 7"/>
              <p:cNvSpPr>
                <a:spLocks noChangeArrowheads="1"/>
              </p:cNvSpPr>
              <p:nvPr/>
            </p:nvSpPr>
            <p:spPr bwMode="auto">
              <a:xfrm>
                <a:off x="4176" y="1968"/>
                <a:ext cx="336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62864" name="Freeform 8"/>
              <p:cNvSpPr>
                <a:spLocks/>
              </p:cNvSpPr>
              <p:nvPr/>
            </p:nvSpPr>
            <p:spPr bwMode="auto">
              <a:xfrm>
                <a:off x="4080" y="1968"/>
                <a:ext cx="96" cy="384"/>
              </a:xfrm>
              <a:custGeom>
                <a:avLst/>
                <a:gdLst>
                  <a:gd name="T0" fmla="*/ 0 w 96"/>
                  <a:gd name="T1" fmla="*/ 0 h 384"/>
                  <a:gd name="T2" fmla="*/ 48 w 96"/>
                  <a:gd name="T3" fmla="*/ 144 h 384"/>
                  <a:gd name="T4" fmla="*/ 48 w 96"/>
                  <a:gd name="T5" fmla="*/ 240 h 384"/>
                  <a:gd name="T6" fmla="*/ 0 w 96"/>
                  <a:gd name="T7" fmla="*/ 384 h 384"/>
                  <a:gd name="T8" fmla="*/ 96 w 96"/>
                  <a:gd name="T9" fmla="*/ 384 h 384"/>
                  <a:gd name="T10" fmla="*/ 96 w 96"/>
                  <a:gd name="T11" fmla="*/ 0 h 384"/>
                  <a:gd name="T12" fmla="*/ 0 w 96"/>
                  <a:gd name="T13" fmla="*/ 0 h 3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"/>
                  <a:gd name="T22" fmla="*/ 0 h 384"/>
                  <a:gd name="T23" fmla="*/ 96 w 96"/>
                  <a:gd name="T24" fmla="*/ 384 h 3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" h="384">
                    <a:moveTo>
                      <a:pt x="0" y="0"/>
                    </a:moveTo>
                    <a:lnTo>
                      <a:pt x="48" y="144"/>
                    </a:lnTo>
                    <a:lnTo>
                      <a:pt x="48" y="240"/>
                    </a:lnTo>
                    <a:lnTo>
                      <a:pt x="0" y="384"/>
                    </a:lnTo>
                    <a:lnTo>
                      <a:pt x="96" y="384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65" name="Freeform 9"/>
              <p:cNvSpPr>
                <a:spLocks/>
              </p:cNvSpPr>
              <p:nvPr/>
            </p:nvSpPr>
            <p:spPr bwMode="auto">
              <a:xfrm>
                <a:off x="4080" y="1968"/>
                <a:ext cx="48" cy="384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2 h 384"/>
                  <a:gd name="T4" fmla="*/ 0 w 48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66" name="Line 10"/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67" name="Line 11"/>
              <p:cNvSpPr>
                <a:spLocks noChangeShapeType="1"/>
              </p:cNvSpPr>
              <p:nvPr/>
            </p:nvSpPr>
            <p:spPr bwMode="auto">
              <a:xfrm>
                <a:off x="4080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68" name="Freeform 12"/>
              <p:cNvSpPr>
                <a:spLocks/>
              </p:cNvSpPr>
              <p:nvPr/>
            </p:nvSpPr>
            <p:spPr bwMode="auto">
              <a:xfrm>
                <a:off x="4272" y="1968"/>
                <a:ext cx="240" cy="192"/>
              </a:xfrm>
              <a:custGeom>
                <a:avLst/>
                <a:gdLst>
                  <a:gd name="T0" fmla="*/ 0 w 240"/>
                  <a:gd name="T1" fmla="*/ 0 h 192"/>
                  <a:gd name="T2" fmla="*/ 144 w 240"/>
                  <a:gd name="T3" fmla="*/ 48 h 192"/>
                  <a:gd name="T4" fmla="*/ 240 w 24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69" name="Freeform 13"/>
              <p:cNvSpPr>
                <a:spLocks/>
              </p:cNvSpPr>
              <p:nvPr/>
            </p:nvSpPr>
            <p:spPr bwMode="auto">
              <a:xfrm>
                <a:off x="4272" y="2160"/>
                <a:ext cx="240" cy="192"/>
              </a:xfrm>
              <a:custGeom>
                <a:avLst/>
                <a:gdLst>
                  <a:gd name="T0" fmla="*/ 0 w 240"/>
                  <a:gd name="T1" fmla="*/ 192 h 192"/>
                  <a:gd name="T2" fmla="*/ 144 w 240"/>
                  <a:gd name="T3" fmla="*/ 144 h 192"/>
                  <a:gd name="T4" fmla="*/ 240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2821" name="Group 14"/>
          <p:cNvGrpSpPr>
            <a:grpSpLocks/>
          </p:cNvGrpSpPr>
          <p:nvPr/>
        </p:nvGrpSpPr>
        <p:grpSpPr bwMode="auto">
          <a:xfrm>
            <a:off x="2609850" y="3533774"/>
            <a:ext cx="825500" cy="612775"/>
            <a:chOff x="4704" y="1968"/>
            <a:chExt cx="480" cy="386"/>
          </a:xfrm>
        </p:grpSpPr>
        <p:sp>
          <p:nvSpPr>
            <p:cNvPr id="162852" name="Freeform 15"/>
            <p:cNvSpPr>
              <a:spLocks/>
            </p:cNvSpPr>
            <p:nvPr/>
          </p:nvSpPr>
          <p:spPr bwMode="auto">
            <a:xfrm>
              <a:off x="4704" y="1968"/>
              <a:ext cx="48" cy="386"/>
            </a:xfrm>
            <a:custGeom>
              <a:avLst/>
              <a:gdLst>
                <a:gd name="T0" fmla="*/ 0 w 48"/>
                <a:gd name="T1" fmla="*/ 0 h 384"/>
                <a:gd name="T2" fmla="*/ 48 w 48"/>
                <a:gd name="T3" fmla="*/ 197 h 384"/>
                <a:gd name="T4" fmla="*/ 0 w 48"/>
                <a:gd name="T5" fmla="*/ 394 h 384"/>
                <a:gd name="T6" fmla="*/ 0 60000 65536"/>
                <a:gd name="T7" fmla="*/ 0 60000 65536"/>
                <a:gd name="T8" fmla="*/ 0 60000 65536"/>
                <a:gd name="T9" fmla="*/ 0 w 48"/>
                <a:gd name="T10" fmla="*/ 0 h 384"/>
                <a:gd name="T11" fmla="*/ 48 w 4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4">
                  <a:moveTo>
                    <a:pt x="0" y="0"/>
                  </a:moveTo>
                  <a:cubicBezTo>
                    <a:pt x="24" y="64"/>
                    <a:pt x="48" y="128"/>
                    <a:pt x="48" y="192"/>
                  </a:cubicBezTo>
                  <a:cubicBezTo>
                    <a:pt x="48" y="256"/>
                    <a:pt x="24" y="320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2853" name="Group 16"/>
            <p:cNvGrpSpPr>
              <a:grpSpLocks/>
            </p:cNvGrpSpPr>
            <p:nvPr/>
          </p:nvGrpSpPr>
          <p:grpSpPr bwMode="auto">
            <a:xfrm>
              <a:off x="4752" y="1968"/>
              <a:ext cx="432" cy="384"/>
              <a:chOff x="4080" y="1968"/>
              <a:chExt cx="432" cy="384"/>
            </a:xfrm>
          </p:grpSpPr>
          <p:sp>
            <p:nvSpPr>
              <p:cNvPr id="162854" name="AutoShape 17"/>
              <p:cNvSpPr>
                <a:spLocks noChangeArrowheads="1"/>
              </p:cNvSpPr>
              <p:nvPr/>
            </p:nvSpPr>
            <p:spPr bwMode="auto">
              <a:xfrm>
                <a:off x="4176" y="1968"/>
                <a:ext cx="336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62855" name="Freeform 18"/>
              <p:cNvSpPr>
                <a:spLocks/>
              </p:cNvSpPr>
              <p:nvPr/>
            </p:nvSpPr>
            <p:spPr bwMode="auto">
              <a:xfrm>
                <a:off x="4080" y="1968"/>
                <a:ext cx="96" cy="384"/>
              </a:xfrm>
              <a:custGeom>
                <a:avLst/>
                <a:gdLst>
                  <a:gd name="T0" fmla="*/ 0 w 96"/>
                  <a:gd name="T1" fmla="*/ 0 h 384"/>
                  <a:gd name="T2" fmla="*/ 48 w 96"/>
                  <a:gd name="T3" fmla="*/ 144 h 384"/>
                  <a:gd name="T4" fmla="*/ 48 w 96"/>
                  <a:gd name="T5" fmla="*/ 240 h 384"/>
                  <a:gd name="T6" fmla="*/ 0 w 96"/>
                  <a:gd name="T7" fmla="*/ 384 h 384"/>
                  <a:gd name="T8" fmla="*/ 96 w 96"/>
                  <a:gd name="T9" fmla="*/ 384 h 384"/>
                  <a:gd name="T10" fmla="*/ 96 w 96"/>
                  <a:gd name="T11" fmla="*/ 0 h 384"/>
                  <a:gd name="T12" fmla="*/ 0 w 96"/>
                  <a:gd name="T13" fmla="*/ 0 h 3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"/>
                  <a:gd name="T22" fmla="*/ 0 h 384"/>
                  <a:gd name="T23" fmla="*/ 96 w 96"/>
                  <a:gd name="T24" fmla="*/ 384 h 3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" h="384">
                    <a:moveTo>
                      <a:pt x="0" y="0"/>
                    </a:moveTo>
                    <a:lnTo>
                      <a:pt x="48" y="144"/>
                    </a:lnTo>
                    <a:lnTo>
                      <a:pt x="48" y="240"/>
                    </a:lnTo>
                    <a:lnTo>
                      <a:pt x="0" y="384"/>
                    </a:lnTo>
                    <a:lnTo>
                      <a:pt x="96" y="384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56" name="Freeform 19"/>
              <p:cNvSpPr>
                <a:spLocks/>
              </p:cNvSpPr>
              <p:nvPr/>
            </p:nvSpPr>
            <p:spPr bwMode="auto">
              <a:xfrm>
                <a:off x="4080" y="1968"/>
                <a:ext cx="48" cy="384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2 h 384"/>
                  <a:gd name="T4" fmla="*/ 0 w 48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57" name="Line 20"/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58" name="Line 21"/>
              <p:cNvSpPr>
                <a:spLocks noChangeShapeType="1"/>
              </p:cNvSpPr>
              <p:nvPr/>
            </p:nvSpPr>
            <p:spPr bwMode="auto">
              <a:xfrm>
                <a:off x="4080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59" name="Freeform 22"/>
              <p:cNvSpPr>
                <a:spLocks/>
              </p:cNvSpPr>
              <p:nvPr/>
            </p:nvSpPr>
            <p:spPr bwMode="auto">
              <a:xfrm>
                <a:off x="4272" y="1968"/>
                <a:ext cx="240" cy="192"/>
              </a:xfrm>
              <a:custGeom>
                <a:avLst/>
                <a:gdLst>
                  <a:gd name="T0" fmla="*/ 0 w 240"/>
                  <a:gd name="T1" fmla="*/ 0 h 192"/>
                  <a:gd name="T2" fmla="*/ 144 w 240"/>
                  <a:gd name="T3" fmla="*/ 48 h 192"/>
                  <a:gd name="T4" fmla="*/ 240 w 24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60" name="Freeform 23"/>
              <p:cNvSpPr>
                <a:spLocks/>
              </p:cNvSpPr>
              <p:nvPr/>
            </p:nvSpPr>
            <p:spPr bwMode="auto">
              <a:xfrm>
                <a:off x="4272" y="2160"/>
                <a:ext cx="240" cy="192"/>
              </a:xfrm>
              <a:custGeom>
                <a:avLst/>
                <a:gdLst>
                  <a:gd name="T0" fmla="*/ 0 w 240"/>
                  <a:gd name="T1" fmla="*/ 192 h 192"/>
                  <a:gd name="T2" fmla="*/ 144 w 240"/>
                  <a:gd name="T3" fmla="*/ 144 h 192"/>
                  <a:gd name="T4" fmla="*/ 240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2822" name="Group 24"/>
          <p:cNvGrpSpPr>
            <a:grpSpLocks/>
          </p:cNvGrpSpPr>
          <p:nvPr/>
        </p:nvGrpSpPr>
        <p:grpSpPr bwMode="auto">
          <a:xfrm>
            <a:off x="5664200" y="4905374"/>
            <a:ext cx="825500" cy="612775"/>
            <a:chOff x="4704" y="1968"/>
            <a:chExt cx="480" cy="386"/>
          </a:xfrm>
        </p:grpSpPr>
        <p:sp>
          <p:nvSpPr>
            <p:cNvPr id="162843" name="Freeform 25"/>
            <p:cNvSpPr>
              <a:spLocks/>
            </p:cNvSpPr>
            <p:nvPr/>
          </p:nvSpPr>
          <p:spPr bwMode="auto">
            <a:xfrm>
              <a:off x="4704" y="1968"/>
              <a:ext cx="48" cy="386"/>
            </a:xfrm>
            <a:custGeom>
              <a:avLst/>
              <a:gdLst>
                <a:gd name="T0" fmla="*/ 0 w 48"/>
                <a:gd name="T1" fmla="*/ 0 h 384"/>
                <a:gd name="T2" fmla="*/ 48 w 48"/>
                <a:gd name="T3" fmla="*/ 197 h 384"/>
                <a:gd name="T4" fmla="*/ 0 w 48"/>
                <a:gd name="T5" fmla="*/ 394 h 384"/>
                <a:gd name="T6" fmla="*/ 0 60000 65536"/>
                <a:gd name="T7" fmla="*/ 0 60000 65536"/>
                <a:gd name="T8" fmla="*/ 0 60000 65536"/>
                <a:gd name="T9" fmla="*/ 0 w 48"/>
                <a:gd name="T10" fmla="*/ 0 h 384"/>
                <a:gd name="T11" fmla="*/ 48 w 4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4">
                  <a:moveTo>
                    <a:pt x="0" y="0"/>
                  </a:moveTo>
                  <a:cubicBezTo>
                    <a:pt x="24" y="64"/>
                    <a:pt x="48" y="128"/>
                    <a:pt x="48" y="192"/>
                  </a:cubicBezTo>
                  <a:cubicBezTo>
                    <a:pt x="48" y="256"/>
                    <a:pt x="24" y="320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2844" name="Group 26"/>
            <p:cNvGrpSpPr>
              <a:grpSpLocks/>
            </p:cNvGrpSpPr>
            <p:nvPr/>
          </p:nvGrpSpPr>
          <p:grpSpPr bwMode="auto">
            <a:xfrm>
              <a:off x="4752" y="1968"/>
              <a:ext cx="432" cy="384"/>
              <a:chOff x="4080" y="1968"/>
              <a:chExt cx="432" cy="384"/>
            </a:xfrm>
          </p:grpSpPr>
          <p:sp>
            <p:nvSpPr>
              <p:cNvPr id="162845" name="AutoShape 27"/>
              <p:cNvSpPr>
                <a:spLocks noChangeArrowheads="1"/>
              </p:cNvSpPr>
              <p:nvPr/>
            </p:nvSpPr>
            <p:spPr bwMode="auto">
              <a:xfrm>
                <a:off x="4176" y="1968"/>
                <a:ext cx="336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62846" name="Freeform 28"/>
              <p:cNvSpPr>
                <a:spLocks/>
              </p:cNvSpPr>
              <p:nvPr/>
            </p:nvSpPr>
            <p:spPr bwMode="auto">
              <a:xfrm>
                <a:off x="4080" y="1968"/>
                <a:ext cx="96" cy="384"/>
              </a:xfrm>
              <a:custGeom>
                <a:avLst/>
                <a:gdLst>
                  <a:gd name="T0" fmla="*/ 0 w 96"/>
                  <a:gd name="T1" fmla="*/ 0 h 384"/>
                  <a:gd name="T2" fmla="*/ 48 w 96"/>
                  <a:gd name="T3" fmla="*/ 144 h 384"/>
                  <a:gd name="T4" fmla="*/ 48 w 96"/>
                  <a:gd name="T5" fmla="*/ 240 h 384"/>
                  <a:gd name="T6" fmla="*/ 0 w 96"/>
                  <a:gd name="T7" fmla="*/ 384 h 384"/>
                  <a:gd name="T8" fmla="*/ 96 w 96"/>
                  <a:gd name="T9" fmla="*/ 384 h 384"/>
                  <a:gd name="T10" fmla="*/ 96 w 96"/>
                  <a:gd name="T11" fmla="*/ 0 h 384"/>
                  <a:gd name="T12" fmla="*/ 0 w 96"/>
                  <a:gd name="T13" fmla="*/ 0 h 3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"/>
                  <a:gd name="T22" fmla="*/ 0 h 384"/>
                  <a:gd name="T23" fmla="*/ 96 w 96"/>
                  <a:gd name="T24" fmla="*/ 384 h 3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" h="384">
                    <a:moveTo>
                      <a:pt x="0" y="0"/>
                    </a:moveTo>
                    <a:lnTo>
                      <a:pt x="48" y="144"/>
                    </a:lnTo>
                    <a:lnTo>
                      <a:pt x="48" y="240"/>
                    </a:lnTo>
                    <a:lnTo>
                      <a:pt x="0" y="384"/>
                    </a:lnTo>
                    <a:lnTo>
                      <a:pt x="96" y="384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47" name="Freeform 29"/>
              <p:cNvSpPr>
                <a:spLocks/>
              </p:cNvSpPr>
              <p:nvPr/>
            </p:nvSpPr>
            <p:spPr bwMode="auto">
              <a:xfrm>
                <a:off x="4080" y="1968"/>
                <a:ext cx="48" cy="384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2 h 384"/>
                  <a:gd name="T4" fmla="*/ 0 w 48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48" name="Line 30"/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49" name="Line 31"/>
              <p:cNvSpPr>
                <a:spLocks noChangeShapeType="1"/>
              </p:cNvSpPr>
              <p:nvPr/>
            </p:nvSpPr>
            <p:spPr bwMode="auto">
              <a:xfrm>
                <a:off x="4080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50" name="Freeform 32"/>
              <p:cNvSpPr>
                <a:spLocks/>
              </p:cNvSpPr>
              <p:nvPr/>
            </p:nvSpPr>
            <p:spPr bwMode="auto">
              <a:xfrm>
                <a:off x="4272" y="1968"/>
                <a:ext cx="240" cy="192"/>
              </a:xfrm>
              <a:custGeom>
                <a:avLst/>
                <a:gdLst>
                  <a:gd name="T0" fmla="*/ 0 w 240"/>
                  <a:gd name="T1" fmla="*/ 0 h 192"/>
                  <a:gd name="T2" fmla="*/ 144 w 240"/>
                  <a:gd name="T3" fmla="*/ 48 h 192"/>
                  <a:gd name="T4" fmla="*/ 240 w 24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851" name="Freeform 33"/>
              <p:cNvSpPr>
                <a:spLocks/>
              </p:cNvSpPr>
              <p:nvPr/>
            </p:nvSpPr>
            <p:spPr bwMode="auto">
              <a:xfrm>
                <a:off x="4272" y="2160"/>
                <a:ext cx="240" cy="192"/>
              </a:xfrm>
              <a:custGeom>
                <a:avLst/>
                <a:gdLst>
                  <a:gd name="T0" fmla="*/ 0 w 240"/>
                  <a:gd name="T1" fmla="*/ 192 h 192"/>
                  <a:gd name="T2" fmla="*/ 144 w 240"/>
                  <a:gd name="T3" fmla="*/ 144 h 192"/>
                  <a:gd name="T4" fmla="*/ 240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2823" name="Line 35"/>
          <p:cNvSpPr>
            <a:spLocks noChangeShapeType="1"/>
          </p:cNvSpPr>
          <p:nvPr/>
        </p:nvSpPr>
        <p:spPr bwMode="auto">
          <a:xfrm flipH="1" flipV="1">
            <a:off x="2203461" y="5362573"/>
            <a:ext cx="3517889" cy="3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2825" name="Line 37"/>
          <p:cNvSpPr>
            <a:spLocks noChangeShapeType="1"/>
          </p:cNvSpPr>
          <p:nvPr/>
        </p:nvSpPr>
        <p:spPr bwMode="auto">
          <a:xfrm>
            <a:off x="3435350" y="3838574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2826" name="Line 38"/>
          <p:cNvSpPr>
            <a:spLocks noChangeShapeType="1"/>
          </p:cNvSpPr>
          <p:nvPr/>
        </p:nvSpPr>
        <p:spPr bwMode="auto">
          <a:xfrm>
            <a:off x="3549650" y="3657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2827" name="Line 39"/>
          <p:cNvSpPr>
            <a:spLocks noChangeShapeType="1"/>
          </p:cNvSpPr>
          <p:nvPr/>
        </p:nvSpPr>
        <p:spPr bwMode="auto">
          <a:xfrm>
            <a:off x="5499100" y="452437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2828" name="Line 40"/>
          <p:cNvSpPr>
            <a:spLocks noChangeShapeType="1"/>
          </p:cNvSpPr>
          <p:nvPr/>
        </p:nvSpPr>
        <p:spPr bwMode="auto">
          <a:xfrm>
            <a:off x="3765550" y="383857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2829" name="Line 41"/>
          <p:cNvSpPr>
            <a:spLocks noChangeShapeType="1"/>
          </p:cNvSpPr>
          <p:nvPr/>
        </p:nvSpPr>
        <p:spPr bwMode="auto">
          <a:xfrm>
            <a:off x="2063750" y="3686174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2830" name="Line 42"/>
          <p:cNvSpPr>
            <a:spLocks noChangeShapeType="1"/>
          </p:cNvSpPr>
          <p:nvPr/>
        </p:nvSpPr>
        <p:spPr bwMode="auto">
          <a:xfrm>
            <a:off x="3765550" y="4371974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2831" name="Line 43"/>
          <p:cNvSpPr>
            <a:spLocks noChangeShapeType="1"/>
          </p:cNvSpPr>
          <p:nvPr/>
        </p:nvSpPr>
        <p:spPr bwMode="auto">
          <a:xfrm>
            <a:off x="1987550" y="3990974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2832" name="Line 44"/>
          <p:cNvSpPr>
            <a:spLocks noChangeShapeType="1"/>
          </p:cNvSpPr>
          <p:nvPr/>
        </p:nvSpPr>
        <p:spPr bwMode="auto">
          <a:xfrm>
            <a:off x="2197100" y="4676774"/>
            <a:ext cx="2228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2833" name="Text Box 45"/>
          <p:cNvSpPr txBox="1">
            <a:spLocks noChangeArrowheads="1"/>
          </p:cNvSpPr>
          <p:nvPr/>
        </p:nvSpPr>
        <p:spPr bwMode="auto">
          <a:xfrm flipV="1">
            <a:off x="908050" y="5167313"/>
            <a:ext cx="825500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tr-TR" altLang="x-none"/>
          </a:p>
          <a:p>
            <a:pPr algn="ctr">
              <a:spcBef>
                <a:spcPct val="50000"/>
              </a:spcBef>
            </a:pPr>
            <a:endParaRPr lang="tr-TR" altLang="x-none"/>
          </a:p>
        </p:txBody>
      </p:sp>
      <p:sp>
        <p:nvSpPr>
          <p:cNvPr id="162834" name="Line 46"/>
          <p:cNvSpPr>
            <a:spLocks noChangeShapeType="1"/>
          </p:cNvSpPr>
          <p:nvPr/>
        </p:nvSpPr>
        <p:spPr bwMode="auto">
          <a:xfrm>
            <a:off x="5168900" y="4524374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2835" name="Line 47"/>
          <p:cNvSpPr>
            <a:spLocks noChangeShapeType="1"/>
          </p:cNvSpPr>
          <p:nvPr/>
        </p:nvSpPr>
        <p:spPr bwMode="auto">
          <a:xfrm>
            <a:off x="5499100" y="5133974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2836" name="Line 48"/>
          <p:cNvSpPr>
            <a:spLocks noChangeShapeType="1"/>
          </p:cNvSpPr>
          <p:nvPr/>
        </p:nvSpPr>
        <p:spPr bwMode="auto">
          <a:xfrm>
            <a:off x="6489700" y="521017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2837" name="Text Box 49"/>
          <p:cNvSpPr txBox="1">
            <a:spLocks noChangeArrowheads="1"/>
          </p:cNvSpPr>
          <p:nvPr/>
        </p:nvSpPr>
        <p:spPr bwMode="auto">
          <a:xfrm>
            <a:off x="1289050" y="3305174"/>
            <a:ext cx="90805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x-none" dirty="0"/>
              <a:t>A0</a:t>
            </a:r>
          </a:p>
          <a:p>
            <a:pPr algn="ctr">
              <a:spcBef>
                <a:spcPct val="50000"/>
              </a:spcBef>
            </a:pPr>
            <a:r>
              <a:rPr lang="tr-TR" altLang="x-none" dirty="0"/>
              <a:t>A1</a:t>
            </a:r>
          </a:p>
          <a:p>
            <a:pPr algn="ctr">
              <a:spcBef>
                <a:spcPct val="50000"/>
              </a:spcBef>
            </a:pPr>
            <a:r>
              <a:rPr lang="tr-TR" altLang="x-none" dirty="0"/>
              <a:t>A2</a:t>
            </a:r>
          </a:p>
        </p:txBody>
      </p:sp>
      <p:sp>
        <p:nvSpPr>
          <p:cNvPr id="162838" name="Text Box 50"/>
          <p:cNvSpPr txBox="1">
            <a:spLocks noChangeArrowheads="1"/>
          </p:cNvSpPr>
          <p:nvPr/>
        </p:nvSpPr>
        <p:spPr bwMode="auto">
          <a:xfrm>
            <a:off x="1289050" y="5043406"/>
            <a:ext cx="9080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x-none" dirty="0"/>
              <a:t>A3</a:t>
            </a:r>
          </a:p>
        </p:txBody>
      </p:sp>
      <p:sp>
        <p:nvSpPr>
          <p:cNvPr id="162839" name="Text Box 51"/>
          <p:cNvSpPr txBox="1">
            <a:spLocks noChangeArrowheads="1"/>
          </p:cNvSpPr>
          <p:nvPr/>
        </p:nvSpPr>
        <p:spPr bwMode="auto">
          <a:xfrm>
            <a:off x="7515214" y="4657644"/>
            <a:ext cx="10731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x-none" dirty="0" err="1"/>
              <a:t>Parity</a:t>
            </a:r>
            <a:r>
              <a:rPr lang="tr-TR" altLang="x-none" dirty="0"/>
              <a:t> bit</a:t>
            </a:r>
          </a:p>
        </p:txBody>
      </p:sp>
    </p:spTree>
    <p:extLst>
      <p:ext uri="{BB962C8B-B14F-4D97-AF65-F5344CB8AC3E}">
        <p14:creationId xmlns:p14="http://schemas.microsoft.com/office/powerpoint/2010/main" val="3451285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877300" cy="4559102"/>
          </a:xfrm>
        </p:spPr>
        <p:txBody>
          <a:bodyPr/>
          <a:lstStyle/>
          <a:p>
            <a:r>
              <a:rPr lang="en-US" dirty="0"/>
              <a:t>Buffers look useless because  z=x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them for certain practical issues such as:</a:t>
            </a:r>
          </a:p>
        </p:txBody>
      </p:sp>
      <p:sp>
        <p:nvSpPr>
          <p:cNvPr id="4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4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4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60B76140-22C0-4F1F-8593-06D120F0DD69}" type="slidenum">
              <a:rPr lang="en-US" altLang="x-none"/>
              <a:pPr/>
              <a:t>18</a:t>
            </a:fld>
            <a:endParaRPr lang="en-US" altLang="x-none"/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endParaRPr lang="tr-TR" altLang="x-none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00200" y="1981200"/>
            <a:ext cx="1752600" cy="609600"/>
            <a:chOff x="1600200" y="1981200"/>
            <a:chExt cx="1752600" cy="609600"/>
          </a:xfrm>
        </p:grpSpPr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2228850" y="1981200"/>
              <a:ext cx="495300" cy="609600"/>
            </a:xfrm>
            <a:custGeom>
              <a:avLst/>
              <a:gdLst>
                <a:gd name="T0" fmla="*/ 288 w 288"/>
                <a:gd name="T1" fmla="*/ 192 h 384"/>
                <a:gd name="T2" fmla="*/ 0 w 288"/>
                <a:gd name="T3" fmla="*/ 0 h 384"/>
                <a:gd name="T4" fmla="*/ 0 w 288"/>
                <a:gd name="T5" fmla="*/ 384 h 384"/>
                <a:gd name="T6" fmla="*/ 288 w 288"/>
                <a:gd name="T7" fmla="*/ 19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84"/>
                <a:gd name="T14" fmla="*/ 288 w 28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84">
                  <a:moveTo>
                    <a:pt x="288" y="192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88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H="1">
              <a:off x="2717800" y="22860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 flipH="1">
              <a:off x="1898650" y="2286000"/>
              <a:ext cx="33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5783" tIns="47892" rIns="95783" bIns="47892" anchor="ctr"/>
            <a:lstStyle/>
            <a:p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00200" y="2037546"/>
              <a:ext cx="3449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25466" y="2037546"/>
              <a:ext cx="32733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2400" y="6096000"/>
            <a:ext cx="6957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(Figures from https://www.cs.umd.edu/class/sum2003/cmsc311/Notes/CompOrg/tristate.html)</a:t>
            </a: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" y="3581400"/>
            <a:ext cx="28479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" y="5466948"/>
            <a:ext cx="492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current can decrease if the fan out is large</a:t>
            </a:r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3562350"/>
            <a:ext cx="33337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972695" y="5486400"/>
            <a:ext cx="3591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current can be boosted to its </a:t>
            </a:r>
          </a:p>
          <a:p>
            <a:r>
              <a:rPr lang="en-US" sz="2000" dirty="0"/>
              <a:t>original strength.</a:t>
            </a:r>
          </a:p>
        </p:txBody>
      </p:sp>
    </p:spTree>
    <p:extLst>
      <p:ext uri="{BB962C8B-B14F-4D97-AF65-F5344CB8AC3E}">
        <p14:creationId xmlns:p14="http://schemas.microsoft.com/office/powerpoint/2010/main" val="372248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4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4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60B76140-22C0-4F1F-8593-06D120F0DD69}" type="slidenum">
              <a:rPr lang="en-US" altLang="x-none"/>
              <a:pPr/>
              <a:t>19</a:t>
            </a:fld>
            <a:endParaRPr lang="en-US" altLang="x-none"/>
          </a:p>
        </p:txBody>
      </p:sp>
      <p:grpSp>
        <p:nvGrpSpPr>
          <p:cNvPr id="163842" name="Group 3"/>
          <p:cNvGrpSpPr>
            <a:grpSpLocks/>
          </p:cNvGrpSpPr>
          <p:nvPr/>
        </p:nvGrpSpPr>
        <p:grpSpPr bwMode="auto">
          <a:xfrm>
            <a:off x="904875" y="1371600"/>
            <a:ext cx="3543300" cy="1108075"/>
            <a:chOff x="533" y="672"/>
            <a:chExt cx="2060" cy="698"/>
          </a:xfrm>
        </p:grpSpPr>
        <p:sp>
          <p:nvSpPr>
            <p:cNvPr id="163880" name="Freeform 4"/>
            <p:cNvSpPr>
              <a:spLocks/>
            </p:cNvSpPr>
            <p:nvPr/>
          </p:nvSpPr>
          <p:spPr bwMode="auto">
            <a:xfrm>
              <a:off x="1344" y="672"/>
              <a:ext cx="288" cy="384"/>
            </a:xfrm>
            <a:custGeom>
              <a:avLst/>
              <a:gdLst>
                <a:gd name="T0" fmla="*/ 288 w 288"/>
                <a:gd name="T1" fmla="*/ 192 h 384"/>
                <a:gd name="T2" fmla="*/ 0 w 288"/>
                <a:gd name="T3" fmla="*/ 0 h 384"/>
                <a:gd name="T4" fmla="*/ 0 w 288"/>
                <a:gd name="T5" fmla="*/ 384 h 384"/>
                <a:gd name="T6" fmla="*/ 288 w 288"/>
                <a:gd name="T7" fmla="*/ 19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84"/>
                <a:gd name="T14" fmla="*/ 288 w 28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84">
                  <a:moveTo>
                    <a:pt x="288" y="192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88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81" name="Line 5"/>
            <p:cNvSpPr>
              <a:spLocks noChangeShapeType="1"/>
            </p:cNvSpPr>
            <p:nvPr/>
          </p:nvSpPr>
          <p:spPr bwMode="auto">
            <a:xfrm>
              <a:off x="1488" y="9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82" name="Line 6"/>
            <p:cNvSpPr>
              <a:spLocks noChangeShapeType="1"/>
            </p:cNvSpPr>
            <p:nvPr/>
          </p:nvSpPr>
          <p:spPr bwMode="auto">
            <a:xfrm>
              <a:off x="1632" y="8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83" name="Line 7"/>
            <p:cNvSpPr>
              <a:spLocks noChangeShapeType="1"/>
            </p:cNvSpPr>
            <p:nvPr/>
          </p:nvSpPr>
          <p:spPr bwMode="auto">
            <a:xfrm flipH="1">
              <a:off x="960" y="12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84" name="Line 8"/>
            <p:cNvSpPr>
              <a:spLocks noChangeShapeType="1"/>
            </p:cNvSpPr>
            <p:nvPr/>
          </p:nvSpPr>
          <p:spPr bwMode="auto">
            <a:xfrm flipH="1">
              <a:off x="960" y="8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85" name="Text Box 9"/>
            <p:cNvSpPr txBox="1">
              <a:spLocks noChangeArrowheads="1"/>
            </p:cNvSpPr>
            <p:nvPr/>
          </p:nvSpPr>
          <p:spPr bwMode="auto">
            <a:xfrm>
              <a:off x="582" y="763"/>
              <a:ext cx="39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/>
                <a:t>IN_H</a:t>
              </a:r>
            </a:p>
          </p:txBody>
        </p:sp>
        <p:sp>
          <p:nvSpPr>
            <p:cNvPr id="163886" name="Text Box 10"/>
            <p:cNvSpPr txBox="1">
              <a:spLocks noChangeArrowheads="1"/>
            </p:cNvSpPr>
            <p:nvPr/>
          </p:nvSpPr>
          <p:spPr bwMode="auto">
            <a:xfrm>
              <a:off x="2070" y="763"/>
              <a:ext cx="52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/>
                <a:t>OUT_H</a:t>
              </a:r>
            </a:p>
          </p:txBody>
        </p:sp>
        <p:sp>
          <p:nvSpPr>
            <p:cNvPr id="163887" name="Text Box 11"/>
            <p:cNvSpPr txBox="1">
              <a:spLocks noChangeArrowheads="1"/>
            </p:cNvSpPr>
            <p:nvPr/>
          </p:nvSpPr>
          <p:spPr bwMode="auto">
            <a:xfrm>
              <a:off x="533" y="1147"/>
              <a:ext cx="43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/>
                <a:t>EN_H</a:t>
              </a:r>
            </a:p>
          </p:txBody>
        </p:sp>
      </p:grpSp>
      <p:grpSp>
        <p:nvGrpSpPr>
          <p:cNvPr id="163843" name="Group 12"/>
          <p:cNvGrpSpPr>
            <a:grpSpLocks/>
          </p:cNvGrpSpPr>
          <p:nvPr/>
        </p:nvGrpSpPr>
        <p:grpSpPr bwMode="auto">
          <a:xfrm>
            <a:off x="922338" y="2895600"/>
            <a:ext cx="3525837" cy="1108075"/>
            <a:chOff x="543" y="1632"/>
            <a:chExt cx="2050" cy="698"/>
          </a:xfrm>
        </p:grpSpPr>
        <p:sp>
          <p:nvSpPr>
            <p:cNvPr id="163871" name="Line 13"/>
            <p:cNvSpPr>
              <a:spLocks noChangeShapeType="1"/>
            </p:cNvSpPr>
            <p:nvPr/>
          </p:nvSpPr>
          <p:spPr bwMode="auto">
            <a:xfrm>
              <a:off x="1488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72" name="AutoShape 14"/>
            <p:cNvSpPr>
              <a:spLocks noChangeArrowheads="1"/>
            </p:cNvSpPr>
            <p:nvPr/>
          </p:nvSpPr>
          <p:spPr bwMode="auto">
            <a:xfrm>
              <a:off x="1440" y="1920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63873" name="Freeform 15"/>
            <p:cNvSpPr>
              <a:spLocks/>
            </p:cNvSpPr>
            <p:nvPr/>
          </p:nvSpPr>
          <p:spPr bwMode="auto">
            <a:xfrm>
              <a:off x="1344" y="1632"/>
              <a:ext cx="288" cy="384"/>
            </a:xfrm>
            <a:custGeom>
              <a:avLst/>
              <a:gdLst>
                <a:gd name="T0" fmla="*/ 288 w 288"/>
                <a:gd name="T1" fmla="*/ 192 h 384"/>
                <a:gd name="T2" fmla="*/ 0 w 288"/>
                <a:gd name="T3" fmla="*/ 0 h 384"/>
                <a:gd name="T4" fmla="*/ 0 w 288"/>
                <a:gd name="T5" fmla="*/ 384 h 384"/>
                <a:gd name="T6" fmla="*/ 288 w 288"/>
                <a:gd name="T7" fmla="*/ 19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84"/>
                <a:gd name="T14" fmla="*/ 288 w 28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84">
                  <a:moveTo>
                    <a:pt x="288" y="192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88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74" name="Line 16"/>
            <p:cNvSpPr>
              <a:spLocks noChangeShapeType="1"/>
            </p:cNvSpPr>
            <p:nvPr/>
          </p:nvSpPr>
          <p:spPr bwMode="auto">
            <a:xfrm>
              <a:off x="1632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75" name="Line 17"/>
            <p:cNvSpPr>
              <a:spLocks noChangeShapeType="1"/>
            </p:cNvSpPr>
            <p:nvPr/>
          </p:nvSpPr>
          <p:spPr bwMode="auto">
            <a:xfrm flipH="1">
              <a:off x="960" y="22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76" name="Line 18"/>
            <p:cNvSpPr>
              <a:spLocks noChangeShapeType="1"/>
            </p:cNvSpPr>
            <p:nvPr/>
          </p:nvSpPr>
          <p:spPr bwMode="auto">
            <a:xfrm flipH="1">
              <a:off x="96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77" name="Text Box 19"/>
            <p:cNvSpPr txBox="1">
              <a:spLocks noChangeArrowheads="1"/>
            </p:cNvSpPr>
            <p:nvPr/>
          </p:nvSpPr>
          <p:spPr bwMode="auto">
            <a:xfrm>
              <a:off x="582" y="1723"/>
              <a:ext cx="39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/>
                <a:t>IN_H</a:t>
              </a:r>
            </a:p>
          </p:txBody>
        </p:sp>
        <p:sp>
          <p:nvSpPr>
            <p:cNvPr id="163878" name="Text Box 20"/>
            <p:cNvSpPr txBox="1">
              <a:spLocks noChangeArrowheads="1"/>
            </p:cNvSpPr>
            <p:nvPr/>
          </p:nvSpPr>
          <p:spPr bwMode="auto">
            <a:xfrm>
              <a:off x="2070" y="1723"/>
              <a:ext cx="52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/>
                <a:t>OUT_H</a:t>
              </a:r>
            </a:p>
          </p:txBody>
        </p:sp>
        <p:sp>
          <p:nvSpPr>
            <p:cNvPr id="163879" name="Text Box 21"/>
            <p:cNvSpPr txBox="1">
              <a:spLocks noChangeArrowheads="1"/>
            </p:cNvSpPr>
            <p:nvPr/>
          </p:nvSpPr>
          <p:spPr bwMode="auto">
            <a:xfrm>
              <a:off x="543" y="2107"/>
              <a:ext cx="41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/>
                <a:t>EN_L</a:t>
              </a:r>
            </a:p>
          </p:txBody>
        </p:sp>
      </p:grpSp>
      <p:grpSp>
        <p:nvGrpSpPr>
          <p:cNvPr id="163844" name="Group 33"/>
          <p:cNvGrpSpPr>
            <a:grpSpLocks/>
          </p:cNvGrpSpPr>
          <p:nvPr/>
        </p:nvGrpSpPr>
        <p:grpSpPr bwMode="auto">
          <a:xfrm>
            <a:off x="5462588" y="1295400"/>
            <a:ext cx="3508375" cy="1108075"/>
            <a:chOff x="3087" y="1584"/>
            <a:chExt cx="2040" cy="698"/>
          </a:xfrm>
        </p:grpSpPr>
        <p:sp>
          <p:nvSpPr>
            <p:cNvPr id="163861" name="Line 34"/>
            <p:cNvSpPr>
              <a:spLocks noChangeShapeType="1"/>
            </p:cNvSpPr>
            <p:nvPr/>
          </p:nvSpPr>
          <p:spPr bwMode="auto">
            <a:xfrm>
              <a:off x="4032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62" name="Line 35"/>
            <p:cNvSpPr>
              <a:spLocks noChangeShapeType="1"/>
            </p:cNvSpPr>
            <p:nvPr/>
          </p:nvSpPr>
          <p:spPr bwMode="auto">
            <a:xfrm>
              <a:off x="4176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63" name="AutoShape 36"/>
            <p:cNvSpPr>
              <a:spLocks noChangeArrowheads="1"/>
            </p:cNvSpPr>
            <p:nvPr/>
          </p:nvSpPr>
          <p:spPr bwMode="auto">
            <a:xfrm>
              <a:off x="3984" y="1872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63864" name="AutoShape 37"/>
            <p:cNvSpPr>
              <a:spLocks noChangeArrowheads="1"/>
            </p:cNvSpPr>
            <p:nvPr/>
          </p:nvSpPr>
          <p:spPr bwMode="auto">
            <a:xfrm>
              <a:off x="4176" y="1728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63865" name="Freeform 38"/>
            <p:cNvSpPr>
              <a:spLocks/>
            </p:cNvSpPr>
            <p:nvPr/>
          </p:nvSpPr>
          <p:spPr bwMode="auto">
            <a:xfrm>
              <a:off x="3888" y="1584"/>
              <a:ext cx="288" cy="384"/>
            </a:xfrm>
            <a:custGeom>
              <a:avLst/>
              <a:gdLst>
                <a:gd name="T0" fmla="*/ 288 w 288"/>
                <a:gd name="T1" fmla="*/ 192 h 384"/>
                <a:gd name="T2" fmla="*/ 0 w 288"/>
                <a:gd name="T3" fmla="*/ 0 h 384"/>
                <a:gd name="T4" fmla="*/ 0 w 288"/>
                <a:gd name="T5" fmla="*/ 384 h 384"/>
                <a:gd name="T6" fmla="*/ 288 w 288"/>
                <a:gd name="T7" fmla="*/ 19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84"/>
                <a:gd name="T14" fmla="*/ 288 w 28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84">
                  <a:moveTo>
                    <a:pt x="288" y="192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88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66" name="Line 39"/>
            <p:cNvSpPr>
              <a:spLocks noChangeShapeType="1"/>
            </p:cNvSpPr>
            <p:nvPr/>
          </p:nvSpPr>
          <p:spPr bwMode="auto">
            <a:xfrm flipH="1">
              <a:off x="3504" y="21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67" name="Line 40"/>
            <p:cNvSpPr>
              <a:spLocks noChangeShapeType="1"/>
            </p:cNvSpPr>
            <p:nvPr/>
          </p:nvSpPr>
          <p:spPr bwMode="auto">
            <a:xfrm flipH="1">
              <a:off x="3504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68" name="Text Box 41"/>
            <p:cNvSpPr txBox="1">
              <a:spLocks noChangeArrowheads="1"/>
            </p:cNvSpPr>
            <p:nvPr/>
          </p:nvSpPr>
          <p:spPr bwMode="auto">
            <a:xfrm>
              <a:off x="3126" y="1675"/>
              <a:ext cx="39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/>
                <a:t>IN_H</a:t>
              </a:r>
            </a:p>
          </p:txBody>
        </p:sp>
        <p:sp>
          <p:nvSpPr>
            <p:cNvPr id="163869" name="Text Box 42"/>
            <p:cNvSpPr txBox="1">
              <a:spLocks noChangeArrowheads="1"/>
            </p:cNvSpPr>
            <p:nvPr/>
          </p:nvSpPr>
          <p:spPr bwMode="auto">
            <a:xfrm>
              <a:off x="4623" y="1675"/>
              <a:ext cx="50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/>
                <a:t>OUT_L</a:t>
              </a:r>
            </a:p>
          </p:txBody>
        </p:sp>
        <p:sp>
          <p:nvSpPr>
            <p:cNvPr id="163870" name="Text Box 43"/>
            <p:cNvSpPr txBox="1">
              <a:spLocks noChangeArrowheads="1"/>
            </p:cNvSpPr>
            <p:nvPr/>
          </p:nvSpPr>
          <p:spPr bwMode="auto">
            <a:xfrm>
              <a:off x="3087" y="2059"/>
              <a:ext cx="41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/>
                <a:t>EN_L</a:t>
              </a:r>
            </a:p>
          </p:txBody>
        </p:sp>
      </p:grpSp>
      <p:grpSp>
        <p:nvGrpSpPr>
          <p:cNvPr id="163845" name="Group 44"/>
          <p:cNvGrpSpPr>
            <a:grpSpLocks/>
          </p:cNvGrpSpPr>
          <p:nvPr/>
        </p:nvGrpSpPr>
        <p:grpSpPr bwMode="auto">
          <a:xfrm>
            <a:off x="3970338" y="4537075"/>
            <a:ext cx="1754187" cy="1179513"/>
            <a:chOff x="2105" y="2761"/>
            <a:chExt cx="1020" cy="743"/>
          </a:xfrm>
        </p:grpSpPr>
        <p:sp>
          <p:nvSpPr>
            <p:cNvPr id="163856" name="Text Box 45"/>
            <p:cNvSpPr txBox="1">
              <a:spLocks noChangeArrowheads="1"/>
            </p:cNvSpPr>
            <p:nvPr/>
          </p:nvSpPr>
          <p:spPr bwMode="auto">
            <a:xfrm>
              <a:off x="2105" y="2761"/>
              <a:ext cx="242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/>
                <a:t>IN</a:t>
              </a:r>
            </a:p>
            <a:p>
              <a:pPr algn="ctr"/>
              <a:r>
                <a:rPr lang="en-US" altLang="x-none" sz="1700"/>
                <a:t>X</a:t>
              </a:r>
            </a:p>
            <a:p>
              <a:pPr algn="ctr"/>
              <a:r>
                <a:rPr lang="en-US" altLang="x-none" sz="1700"/>
                <a:t>0</a:t>
              </a:r>
            </a:p>
            <a:p>
              <a:pPr algn="ctr"/>
              <a:r>
                <a:rPr lang="en-US" altLang="x-none" sz="1700"/>
                <a:t>1</a:t>
              </a:r>
            </a:p>
          </p:txBody>
        </p:sp>
        <p:sp>
          <p:nvSpPr>
            <p:cNvPr id="163857" name="Text Box 46"/>
            <p:cNvSpPr txBox="1">
              <a:spLocks noChangeArrowheads="1"/>
            </p:cNvSpPr>
            <p:nvPr/>
          </p:nvSpPr>
          <p:spPr bwMode="auto">
            <a:xfrm>
              <a:off x="2405" y="2762"/>
              <a:ext cx="276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/>
                <a:t>EN</a:t>
              </a:r>
            </a:p>
            <a:p>
              <a:pPr algn="ctr"/>
              <a:r>
                <a:rPr lang="en-US" altLang="x-none" sz="1700"/>
                <a:t>0</a:t>
              </a:r>
            </a:p>
            <a:p>
              <a:pPr algn="ctr"/>
              <a:r>
                <a:rPr lang="en-US" altLang="x-none" sz="1700"/>
                <a:t>1</a:t>
              </a:r>
            </a:p>
            <a:p>
              <a:pPr algn="ctr"/>
              <a:r>
                <a:rPr lang="en-US" altLang="x-none" sz="1700"/>
                <a:t>1</a:t>
              </a:r>
            </a:p>
          </p:txBody>
        </p:sp>
        <p:sp>
          <p:nvSpPr>
            <p:cNvPr id="163858" name="Text Box 47"/>
            <p:cNvSpPr txBox="1">
              <a:spLocks noChangeArrowheads="1"/>
            </p:cNvSpPr>
            <p:nvPr/>
          </p:nvSpPr>
          <p:spPr bwMode="auto">
            <a:xfrm>
              <a:off x="2759" y="2762"/>
              <a:ext cx="366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/>
                <a:t>OUT</a:t>
              </a:r>
            </a:p>
            <a:p>
              <a:pPr algn="ctr"/>
              <a:r>
                <a:rPr lang="en-US" altLang="x-none" sz="1700"/>
                <a:t>HI-Z</a:t>
              </a:r>
            </a:p>
            <a:p>
              <a:pPr algn="ctr"/>
              <a:r>
                <a:rPr lang="en-US" altLang="x-none" sz="1700"/>
                <a:t>0</a:t>
              </a:r>
            </a:p>
            <a:p>
              <a:pPr algn="ctr"/>
              <a:r>
                <a:rPr lang="en-US" altLang="x-none" sz="1700"/>
                <a:t>1</a:t>
              </a:r>
            </a:p>
          </p:txBody>
        </p:sp>
        <p:sp>
          <p:nvSpPr>
            <p:cNvPr id="163859" name="Line 48"/>
            <p:cNvSpPr>
              <a:spLocks noChangeShapeType="1"/>
            </p:cNvSpPr>
            <p:nvPr/>
          </p:nvSpPr>
          <p:spPr bwMode="auto">
            <a:xfrm>
              <a:off x="2112" y="29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60" name="Line 49"/>
            <p:cNvSpPr>
              <a:spLocks noChangeShapeType="1"/>
            </p:cNvSpPr>
            <p:nvPr/>
          </p:nvSpPr>
          <p:spPr bwMode="auto">
            <a:xfrm>
              <a:off x="2736" y="283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46" name="Text Box 50"/>
          <p:cNvSpPr txBox="1">
            <a:spLocks noChangeArrowheads="1"/>
          </p:cNvSpPr>
          <p:nvPr/>
        </p:nvSpPr>
        <p:spPr bwMode="auto">
          <a:xfrm>
            <a:off x="6108700" y="4648200"/>
            <a:ext cx="37973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x-none" sz="1700">
                <a:solidFill>
                  <a:srgbClr val="FF0000"/>
                </a:solidFill>
                <a:latin typeface="Verdana" pitchFamily="34" charset="0"/>
              </a:rPr>
              <a:t>High-impedance state(like an open circuit)</a:t>
            </a:r>
          </a:p>
        </p:txBody>
      </p:sp>
      <p:sp>
        <p:nvSpPr>
          <p:cNvPr id="163847" name="Line 51"/>
          <p:cNvSpPr>
            <a:spLocks noChangeShapeType="1"/>
          </p:cNvSpPr>
          <p:nvPr/>
        </p:nvSpPr>
        <p:spPr bwMode="auto">
          <a:xfrm flipH="1">
            <a:off x="5778500" y="49530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3848" name="Line 52"/>
          <p:cNvSpPr>
            <a:spLocks noChangeShapeType="1"/>
          </p:cNvSpPr>
          <p:nvPr/>
        </p:nvSpPr>
        <p:spPr bwMode="auto">
          <a:xfrm>
            <a:off x="4540250" y="1676400"/>
            <a:ext cx="24765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3849" name="Line 53"/>
          <p:cNvSpPr>
            <a:spLocks noChangeShapeType="1"/>
          </p:cNvSpPr>
          <p:nvPr/>
        </p:nvSpPr>
        <p:spPr bwMode="auto">
          <a:xfrm flipH="1" flipV="1">
            <a:off x="5613400" y="5334000"/>
            <a:ext cx="57785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3850" name="Text Box 54"/>
          <p:cNvSpPr txBox="1">
            <a:spLocks noChangeArrowheads="1"/>
          </p:cNvSpPr>
          <p:nvPr/>
        </p:nvSpPr>
        <p:spPr bwMode="auto">
          <a:xfrm>
            <a:off x="6273800" y="5334000"/>
            <a:ext cx="1816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x-none" sz="1700">
                <a:solidFill>
                  <a:srgbClr val="FF0000"/>
                </a:solidFill>
                <a:latin typeface="Verdana" pitchFamily="34" charset="0"/>
              </a:rPr>
              <a:t>Same as input</a:t>
            </a:r>
          </a:p>
        </p:txBody>
      </p:sp>
      <p:sp>
        <p:nvSpPr>
          <p:cNvPr id="163851" name="Line 55"/>
          <p:cNvSpPr>
            <a:spLocks noChangeShapeType="1"/>
          </p:cNvSpPr>
          <p:nvPr/>
        </p:nvSpPr>
        <p:spPr bwMode="auto">
          <a:xfrm flipH="1">
            <a:off x="5613400" y="5486400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Three State (or Tri-state) Buffers</a:t>
            </a:r>
            <a:endParaRPr lang="tr-TR" altLang="x-none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3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4D914-1866-48CF-BDD6-D0DAAE87E441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9421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" y="136524"/>
            <a:ext cx="5230813" cy="658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A8D7F329-9AD6-4460-806A-AA419A30EB90}" type="slidenum">
              <a:rPr lang="en-US" altLang="x-none"/>
              <a:pPr/>
              <a:t>20</a:t>
            </a:fld>
            <a:endParaRPr lang="en-US" altLang="x-none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 dirty="0"/>
              <a:t>Three State Outputs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219200"/>
            <a:ext cx="8712200" cy="4876800"/>
          </a:xfrm>
        </p:spPr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Standard logic gate outputs only have two states; high and low</a:t>
            </a:r>
          </a:p>
          <a:p>
            <a:pPr lvl="1" eaLnBrk="1" hangingPunct="1"/>
            <a:r>
              <a:rPr lang="en-US" altLang="x-none" dirty="0"/>
              <a:t>Outputs are effectively either connected to +V or ground (low impedance)</a:t>
            </a:r>
          </a:p>
          <a:p>
            <a:pPr eaLnBrk="1" hangingPunct="1"/>
            <a:r>
              <a:rPr lang="en-US" altLang="x-none" dirty="0"/>
              <a:t>Certain applications require a logic output that we can “turn off” or disable</a:t>
            </a:r>
          </a:p>
          <a:p>
            <a:pPr lvl="1" eaLnBrk="1" hangingPunct="1"/>
            <a:r>
              <a:rPr lang="en-US" altLang="x-none" dirty="0"/>
              <a:t>Output is disconnected (high impedance)</a:t>
            </a:r>
          </a:p>
          <a:p>
            <a:pPr eaLnBrk="1" hangingPunct="1"/>
            <a:r>
              <a:rPr lang="en-US" altLang="x-none" dirty="0"/>
              <a:t>This is the three-state output</a:t>
            </a:r>
          </a:p>
          <a:p>
            <a:pPr lvl="1" eaLnBrk="1" hangingPunct="1"/>
            <a:r>
              <a:rPr lang="en-US" altLang="x-none" dirty="0"/>
              <a:t>May be stand-alone (a buffer) or part of another function output</a:t>
            </a:r>
          </a:p>
        </p:txBody>
      </p:sp>
    </p:spTree>
    <p:extLst>
      <p:ext uri="{BB962C8B-B14F-4D97-AF65-F5344CB8AC3E}">
        <p14:creationId xmlns:p14="http://schemas.microsoft.com/office/powerpoint/2010/main" val="4135943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41934E89-EAD4-4069-BFED-21DA6AC59BFE}" type="slidenum">
              <a:rPr lang="en-US" altLang="x-none"/>
              <a:pPr/>
              <a:t>21</a:t>
            </a:fld>
            <a:endParaRPr lang="en-US" altLang="x-none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tr-TR" altLang="x-none" dirty="0"/>
              <a:t>Three-State </a:t>
            </a:r>
            <a:r>
              <a:rPr lang="en-US" altLang="x-none" dirty="0"/>
              <a:t>Outputs</a:t>
            </a:r>
            <a:endParaRPr lang="tr-TR" altLang="x-none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/>
            <a:r>
              <a:rPr lang="tr-TR" altLang="x-none"/>
              <a:t>Three-state buffers are used usually when you want to connect only one of k inputs to a wire</a:t>
            </a:r>
          </a:p>
        </p:txBody>
      </p:sp>
      <p:grpSp>
        <p:nvGrpSpPr>
          <p:cNvPr id="164868" name="Group 5"/>
          <p:cNvGrpSpPr>
            <a:grpSpLocks/>
          </p:cNvGrpSpPr>
          <p:nvPr/>
        </p:nvGrpSpPr>
        <p:grpSpPr bwMode="auto">
          <a:xfrm>
            <a:off x="1411288" y="2438400"/>
            <a:ext cx="2924175" cy="1228725"/>
            <a:chOff x="567" y="672"/>
            <a:chExt cx="1823" cy="684"/>
          </a:xfrm>
        </p:grpSpPr>
        <p:sp>
          <p:nvSpPr>
            <p:cNvPr id="164893" name="Freeform 6"/>
            <p:cNvSpPr>
              <a:spLocks/>
            </p:cNvSpPr>
            <p:nvPr/>
          </p:nvSpPr>
          <p:spPr bwMode="auto">
            <a:xfrm>
              <a:off x="1344" y="672"/>
              <a:ext cx="288" cy="384"/>
            </a:xfrm>
            <a:custGeom>
              <a:avLst/>
              <a:gdLst>
                <a:gd name="T0" fmla="*/ 288 w 288"/>
                <a:gd name="T1" fmla="*/ 192 h 384"/>
                <a:gd name="T2" fmla="*/ 0 w 288"/>
                <a:gd name="T3" fmla="*/ 0 h 384"/>
                <a:gd name="T4" fmla="*/ 0 w 288"/>
                <a:gd name="T5" fmla="*/ 384 h 384"/>
                <a:gd name="T6" fmla="*/ 288 w 288"/>
                <a:gd name="T7" fmla="*/ 19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84"/>
                <a:gd name="T14" fmla="*/ 288 w 28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84">
                  <a:moveTo>
                    <a:pt x="288" y="192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88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94" name="Line 7"/>
            <p:cNvSpPr>
              <a:spLocks noChangeShapeType="1"/>
            </p:cNvSpPr>
            <p:nvPr/>
          </p:nvSpPr>
          <p:spPr bwMode="auto">
            <a:xfrm>
              <a:off x="1488" y="9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95" name="Line 8"/>
            <p:cNvSpPr>
              <a:spLocks noChangeShapeType="1"/>
            </p:cNvSpPr>
            <p:nvPr/>
          </p:nvSpPr>
          <p:spPr bwMode="auto">
            <a:xfrm>
              <a:off x="1632" y="8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96" name="Line 9"/>
            <p:cNvSpPr>
              <a:spLocks noChangeShapeType="1"/>
            </p:cNvSpPr>
            <p:nvPr/>
          </p:nvSpPr>
          <p:spPr bwMode="auto">
            <a:xfrm flipH="1">
              <a:off x="960" y="12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97" name="Line 10"/>
            <p:cNvSpPr>
              <a:spLocks noChangeShapeType="1"/>
            </p:cNvSpPr>
            <p:nvPr/>
          </p:nvSpPr>
          <p:spPr bwMode="auto">
            <a:xfrm flipH="1">
              <a:off x="960" y="8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98" name="Text Box 11"/>
            <p:cNvSpPr txBox="1">
              <a:spLocks noChangeArrowheads="1"/>
            </p:cNvSpPr>
            <p:nvPr/>
          </p:nvSpPr>
          <p:spPr bwMode="auto">
            <a:xfrm>
              <a:off x="616" y="776"/>
              <a:ext cx="32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/>
                <a:t>IN</a:t>
              </a:r>
              <a:r>
                <a:rPr lang="tr-TR" altLang="x-none" sz="1700"/>
                <a:t>1</a:t>
              </a:r>
              <a:endParaRPr lang="en-US" altLang="x-none" sz="1700"/>
            </a:p>
          </p:txBody>
        </p:sp>
        <p:sp>
          <p:nvSpPr>
            <p:cNvPr id="164899" name="Text Box 12"/>
            <p:cNvSpPr txBox="1">
              <a:spLocks noChangeArrowheads="1"/>
            </p:cNvSpPr>
            <p:nvPr/>
          </p:nvSpPr>
          <p:spPr bwMode="auto">
            <a:xfrm>
              <a:off x="2275" y="776"/>
              <a:ext cx="115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x-none" altLang="x-none" sz="1700"/>
            </a:p>
          </p:txBody>
        </p:sp>
        <p:sp>
          <p:nvSpPr>
            <p:cNvPr id="164900" name="Text Box 13"/>
            <p:cNvSpPr txBox="1">
              <a:spLocks noChangeArrowheads="1"/>
            </p:cNvSpPr>
            <p:nvPr/>
          </p:nvSpPr>
          <p:spPr bwMode="auto">
            <a:xfrm>
              <a:off x="567" y="1159"/>
              <a:ext cx="36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/>
                <a:t>EN</a:t>
              </a:r>
              <a:r>
                <a:rPr lang="tr-TR" altLang="x-none" sz="1700"/>
                <a:t>1</a:t>
              </a:r>
              <a:endParaRPr lang="en-US" altLang="x-none" sz="1700"/>
            </a:p>
          </p:txBody>
        </p:sp>
      </p:grpSp>
      <p:grpSp>
        <p:nvGrpSpPr>
          <p:cNvPr id="164869" name="Group 14"/>
          <p:cNvGrpSpPr>
            <a:grpSpLocks/>
          </p:cNvGrpSpPr>
          <p:nvPr/>
        </p:nvGrpSpPr>
        <p:grpSpPr bwMode="auto">
          <a:xfrm>
            <a:off x="1243013" y="3581400"/>
            <a:ext cx="3105150" cy="1108075"/>
            <a:chOff x="579" y="672"/>
            <a:chExt cx="1805" cy="698"/>
          </a:xfrm>
        </p:grpSpPr>
        <p:sp>
          <p:nvSpPr>
            <p:cNvPr id="164885" name="Freeform 15"/>
            <p:cNvSpPr>
              <a:spLocks/>
            </p:cNvSpPr>
            <p:nvPr/>
          </p:nvSpPr>
          <p:spPr bwMode="auto">
            <a:xfrm>
              <a:off x="1344" y="672"/>
              <a:ext cx="288" cy="384"/>
            </a:xfrm>
            <a:custGeom>
              <a:avLst/>
              <a:gdLst>
                <a:gd name="T0" fmla="*/ 288 w 288"/>
                <a:gd name="T1" fmla="*/ 192 h 384"/>
                <a:gd name="T2" fmla="*/ 0 w 288"/>
                <a:gd name="T3" fmla="*/ 0 h 384"/>
                <a:gd name="T4" fmla="*/ 0 w 288"/>
                <a:gd name="T5" fmla="*/ 384 h 384"/>
                <a:gd name="T6" fmla="*/ 288 w 288"/>
                <a:gd name="T7" fmla="*/ 19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84"/>
                <a:gd name="T14" fmla="*/ 288 w 28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84">
                  <a:moveTo>
                    <a:pt x="288" y="192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88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86" name="Line 16"/>
            <p:cNvSpPr>
              <a:spLocks noChangeShapeType="1"/>
            </p:cNvSpPr>
            <p:nvPr/>
          </p:nvSpPr>
          <p:spPr bwMode="auto">
            <a:xfrm>
              <a:off x="1488" y="9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87" name="Line 17"/>
            <p:cNvSpPr>
              <a:spLocks noChangeShapeType="1"/>
            </p:cNvSpPr>
            <p:nvPr/>
          </p:nvSpPr>
          <p:spPr bwMode="auto">
            <a:xfrm>
              <a:off x="1632" y="8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88" name="Line 18"/>
            <p:cNvSpPr>
              <a:spLocks noChangeShapeType="1"/>
            </p:cNvSpPr>
            <p:nvPr/>
          </p:nvSpPr>
          <p:spPr bwMode="auto">
            <a:xfrm flipH="1">
              <a:off x="960" y="12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89" name="Line 19"/>
            <p:cNvSpPr>
              <a:spLocks noChangeShapeType="1"/>
            </p:cNvSpPr>
            <p:nvPr/>
          </p:nvSpPr>
          <p:spPr bwMode="auto">
            <a:xfrm flipH="1">
              <a:off x="960" y="8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90" name="Text Box 20"/>
            <p:cNvSpPr txBox="1">
              <a:spLocks noChangeArrowheads="1"/>
            </p:cNvSpPr>
            <p:nvPr/>
          </p:nvSpPr>
          <p:spPr bwMode="auto">
            <a:xfrm>
              <a:off x="628" y="763"/>
              <a:ext cx="30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/>
                <a:t>IN</a:t>
              </a:r>
              <a:r>
                <a:rPr lang="tr-TR" altLang="x-none" sz="1700"/>
                <a:t>2</a:t>
              </a:r>
              <a:endParaRPr lang="en-US" altLang="x-none" sz="1700"/>
            </a:p>
          </p:txBody>
        </p:sp>
        <p:sp>
          <p:nvSpPr>
            <p:cNvPr id="164891" name="Text Box 21"/>
            <p:cNvSpPr txBox="1">
              <a:spLocks noChangeArrowheads="1"/>
            </p:cNvSpPr>
            <p:nvPr/>
          </p:nvSpPr>
          <p:spPr bwMode="auto">
            <a:xfrm>
              <a:off x="2277" y="763"/>
              <a:ext cx="10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x-none" altLang="x-none" sz="1700"/>
            </a:p>
          </p:txBody>
        </p:sp>
        <p:sp>
          <p:nvSpPr>
            <p:cNvPr id="164892" name="Text Box 22"/>
            <p:cNvSpPr txBox="1">
              <a:spLocks noChangeArrowheads="1"/>
            </p:cNvSpPr>
            <p:nvPr/>
          </p:nvSpPr>
          <p:spPr bwMode="auto">
            <a:xfrm>
              <a:off x="579" y="1147"/>
              <a:ext cx="34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/>
                <a:t>EN</a:t>
              </a:r>
              <a:r>
                <a:rPr lang="tr-TR" altLang="x-none" sz="1700"/>
                <a:t>2</a:t>
              </a:r>
              <a:endParaRPr lang="en-US" altLang="x-none" sz="1700"/>
            </a:p>
          </p:txBody>
        </p:sp>
      </p:grpSp>
      <p:grpSp>
        <p:nvGrpSpPr>
          <p:cNvPr id="164870" name="Group 23"/>
          <p:cNvGrpSpPr>
            <a:grpSpLocks/>
          </p:cNvGrpSpPr>
          <p:nvPr/>
        </p:nvGrpSpPr>
        <p:grpSpPr bwMode="auto">
          <a:xfrm>
            <a:off x="1243013" y="4648200"/>
            <a:ext cx="3105150" cy="1108075"/>
            <a:chOff x="579" y="672"/>
            <a:chExt cx="1805" cy="698"/>
          </a:xfrm>
        </p:grpSpPr>
        <p:sp>
          <p:nvSpPr>
            <p:cNvPr id="164877" name="Freeform 24"/>
            <p:cNvSpPr>
              <a:spLocks/>
            </p:cNvSpPr>
            <p:nvPr/>
          </p:nvSpPr>
          <p:spPr bwMode="auto">
            <a:xfrm>
              <a:off x="1344" y="672"/>
              <a:ext cx="288" cy="384"/>
            </a:xfrm>
            <a:custGeom>
              <a:avLst/>
              <a:gdLst>
                <a:gd name="T0" fmla="*/ 288 w 288"/>
                <a:gd name="T1" fmla="*/ 192 h 384"/>
                <a:gd name="T2" fmla="*/ 0 w 288"/>
                <a:gd name="T3" fmla="*/ 0 h 384"/>
                <a:gd name="T4" fmla="*/ 0 w 288"/>
                <a:gd name="T5" fmla="*/ 384 h 384"/>
                <a:gd name="T6" fmla="*/ 288 w 288"/>
                <a:gd name="T7" fmla="*/ 19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84"/>
                <a:gd name="T14" fmla="*/ 288 w 28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84">
                  <a:moveTo>
                    <a:pt x="288" y="192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88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78" name="Line 25"/>
            <p:cNvSpPr>
              <a:spLocks noChangeShapeType="1"/>
            </p:cNvSpPr>
            <p:nvPr/>
          </p:nvSpPr>
          <p:spPr bwMode="auto">
            <a:xfrm>
              <a:off x="1488" y="9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79" name="Line 26"/>
            <p:cNvSpPr>
              <a:spLocks noChangeShapeType="1"/>
            </p:cNvSpPr>
            <p:nvPr/>
          </p:nvSpPr>
          <p:spPr bwMode="auto">
            <a:xfrm>
              <a:off x="1632" y="8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80" name="Line 27"/>
            <p:cNvSpPr>
              <a:spLocks noChangeShapeType="1"/>
            </p:cNvSpPr>
            <p:nvPr/>
          </p:nvSpPr>
          <p:spPr bwMode="auto">
            <a:xfrm flipH="1">
              <a:off x="960" y="12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81" name="Line 28"/>
            <p:cNvSpPr>
              <a:spLocks noChangeShapeType="1"/>
            </p:cNvSpPr>
            <p:nvPr/>
          </p:nvSpPr>
          <p:spPr bwMode="auto">
            <a:xfrm flipH="1">
              <a:off x="960" y="8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82" name="Text Box 29"/>
            <p:cNvSpPr txBox="1">
              <a:spLocks noChangeArrowheads="1"/>
            </p:cNvSpPr>
            <p:nvPr/>
          </p:nvSpPr>
          <p:spPr bwMode="auto">
            <a:xfrm>
              <a:off x="628" y="763"/>
              <a:ext cx="30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tr-TR" altLang="x-none" sz="1700"/>
                <a:t>IN3</a:t>
              </a:r>
              <a:endParaRPr lang="en-US" altLang="x-none" sz="1700"/>
            </a:p>
          </p:txBody>
        </p:sp>
        <p:sp>
          <p:nvSpPr>
            <p:cNvPr id="164883" name="Text Box 30"/>
            <p:cNvSpPr txBox="1">
              <a:spLocks noChangeArrowheads="1"/>
            </p:cNvSpPr>
            <p:nvPr/>
          </p:nvSpPr>
          <p:spPr bwMode="auto">
            <a:xfrm>
              <a:off x="2277" y="763"/>
              <a:ext cx="10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x-none" altLang="x-none" sz="1700"/>
            </a:p>
          </p:txBody>
        </p:sp>
        <p:sp>
          <p:nvSpPr>
            <p:cNvPr id="164884" name="Text Box 31"/>
            <p:cNvSpPr txBox="1">
              <a:spLocks noChangeArrowheads="1"/>
            </p:cNvSpPr>
            <p:nvPr/>
          </p:nvSpPr>
          <p:spPr bwMode="auto">
            <a:xfrm>
              <a:off x="579" y="1147"/>
              <a:ext cx="34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/>
                <a:t>EN</a:t>
              </a:r>
              <a:r>
                <a:rPr lang="tr-TR" altLang="x-none" sz="1700"/>
                <a:t>3</a:t>
              </a:r>
              <a:endParaRPr lang="en-US" altLang="x-none" sz="1700"/>
            </a:p>
          </p:txBody>
        </p:sp>
      </p:grpSp>
      <p:sp>
        <p:nvSpPr>
          <p:cNvPr id="164871" name="Line 32"/>
          <p:cNvSpPr>
            <a:spLocks noChangeShapeType="1"/>
          </p:cNvSpPr>
          <p:nvPr/>
        </p:nvSpPr>
        <p:spPr bwMode="auto">
          <a:xfrm>
            <a:off x="3797300" y="2590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4872" name="Line 33"/>
          <p:cNvSpPr>
            <a:spLocks noChangeShapeType="1"/>
          </p:cNvSpPr>
          <p:nvPr/>
        </p:nvSpPr>
        <p:spPr bwMode="auto">
          <a:xfrm flipH="1" flipV="1">
            <a:off x="3879850" y="3657600"/>
            <a:ext cx="1403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4873" name="Text Box 34"/>
          <p:cNvSpPr txBox="1">
            <a:spLocks noChangeArrowheads="1"/>
          </p:cNvSpPr>
          <p:nvPr/>
        </p:nvSpPr>
        <p:spPr bwMode="auto">
          <a:xfrm>
            <a:off x="5283200" y="3717925"/>
            <a:ext cx="4127500" cy="19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 sz="1700" dirty="0">
                <a:solidFill>
                  <a:srgbClr val="FF0000"/>
                </a:solidFill>
                <a:latin typeface="Verdana" pitchFamily="34" charset="0"/>
              </a:rPr>
              <a:t>O</a:t>
            </a:r>
            <a:r>
              <a:rPr lang="tr-TR" altLang="x-none" sz="1700" dirty="0">
                <a:solidFill>
                  <a:srgbClr val="FF0000"/>
                </a:solidFill>
                <a:latin typeface="Verdana" pitchFamily="34" charset="0"/>
              </a:rPr>
              <a:t>ne of EN1, EN2, EN3 should be 1 at the same time!</a:t>
            </a:r>
          </a:p>
          <a:p>
            <a:pPr>
              <a:spcBef>
                <a:spcPct val="50000"/>
              </a:spcBef>
            </a:pPr>
            <a:r>
              <a:rPr lang="tr-TR" altLang="x-none" sz="1700" dirty="0">
                <a:solidFill>
                  <a:srgbClr val="FF0000"/>
                </a:solidFill>
                <a:latin typeface="Verdana" pitchFamily="34" charset="0"/>
              </a:rPr>
              <a:t>Otherwise, the circuit will be burned.</a:t>
            </a:r>
            <a:endParaRPr lang="en-US" altLang="x-none" sz="1700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tr-TR" altLang="x-none" sz="1700" dirty="0">
                <a:solidFill>
                  <a:srgbClr val="FF0000"/>
                </a:solidFill>
                <a:latin typeface="Verdana" pitchFamily="34" charset="0"/>
              </a:rPr>
              <a:t>Only one of IN1,IN2, IN3 will be connected </a:t>
            </a:r>
            <a:r>
              <a:rPr lang="en-US" altLang="x-none" sz="1700" dirty="0">
                <a:solidFill>
                  <a:srgbClr val="FF0000"/>
                </a:solidFill>
                <a:latin typeface="Verdana" pitchFamily="34" charset="0"/>
              </a:rPr>
              <a:t>to the output.</a:t>
            </a:r>
            <a:endParaRPr lang="tr-TR" altLang="x-none" sz="1700" dirty="0">
              <a:solidFill>
                <a:srgbClr val="FF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5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AND, OR, NOT </a:t>
            </a:r>
          </a:p>
          <a:p>
            <a:r>
              <a:rPr lang="en-US" dirty="0"/>
              <a:t>How many other logic operations are possible?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4205EA48-6867-447D-9F91-2010F2425EAA}" type="slidenum">
              <a:rPr lang="en-US" altLang="x-none" smtClean="0"/>
              <a:pPr/>
              <a:t>3</a:t>
            </a:fld>
            <a:endParaRPr lang="en-US" altLang="x-none"/>
          </a:p>
        </p:txBody>
      </p:sp>
      <p:pic>
        <p:nvPicPr>
          <p:cNvPr id="7" name="2.7.jpg" descr="2.7.jpg">
            <a:extLst>
              <a:ext uri="{FF2B5EF4-FFF2-40B4-BE49-F238E27FC236}">
                <a16:creationId xmlns:a16="http://schemas.microsoft.com/office/drawing/2014/main" id="{99A87D66-7337-D842-9399-907CDA1BD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59" y="2887717"/>
            <a:ext cx="895513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19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5037-9AAA-C04C-B189-2E233DC5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DD7C4-F9AB-B548-8D49-A1925D1EE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0B0C5-FA1E-D847-8ED6-1DD7B820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B862-8CBE-0746-A311-F2C5909B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09FAF-C87A-3943-8B86-87B773C5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4205EA48-6867-447D-9F91-2010F2425EAA}" type="slidenum">
              <a:rPr lang="en-US" altLang="x-none" smtClean="0"/>
              <a:pPr/>
              <a:t>4</a:t>
            </a:fld>
            <a:endParaRPr lang="en-US" altLang="x-none"/>
          </a:p>
        </p:txBody>
      </p:sp>
      <p:pic>
        <p:nvPicPr>
          <p:cNvPr id="7" name="2.8.jpg" descr="2.8.jpg">
            <a:extLst>
              <a:ext uri="{FF2B5EF4-FFF2-40B4-BE49-F238E27FC236}">
                <a16:creationId xmlns:a16="http://schemas.microsoft.com/office/drawing/2014/main" id="{5FB1DCAA-46B2-5942-9C1F-F974B0618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7700"/>
            <a:ext cx="7337425" cy="577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26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6DE479B3-FCFA-4B51-AB72-7F44C6325D9B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 dirty="0"/>
              <a:t>Additional Logic Operations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5300" y="1219200"/>
            <a:ext cx="8486775" cy="2455863"/>
          </a:xfrm>
        </p:spPr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For two inputs, there are 16 ways we can assign output values</a:t>
            </a:r>
          </a:p>
          <a:p>
            <a:pPr lvl="1" eaLnBrk="1" hangingPunct="1"/>
            <a:r>
              <a:rPr lang="en-US" altLang="x-none" dirty="0"/>
              <a:t>Besides AND </a:t>
            </a:r>
            <a:r>
              <a:rPr lang="en-US" altLang="x-none" dirty="0" err="1"/>
              <a:t>and</a:t>
            </a:r>
            <a:r>
              <a:rPr lang="en-US" altLang="x-none" dirty="0"/>
              <a:t> OR, five others are useful</a:t>
            </a:r>
          </a:p>
          <a:p>
            <a:pPr eaLnBrk="1" hangingPunct="1"/>
            <a:r>
              <a:rPr lang="en-US" altLang="x-none" dirty="0"/>
              <a:t> The unary </a:t>
            </a:r>
            <a:r>
              <a:rPr lang="en-US" altLang="x-none" i="1" u="sng" dirty="0"/>
              <a:t>Buffer</a:t>
            </a:r>
            <a:r>
              <a:rPr lang="en-US" altLang="x-none" dirty="0"/>
              <a:t> operation is useful in the real world</a:t>
            </a:r>
          </a:p>
        </p:txBody>
      </p:sp>
      <p:sp>
        <p:nvSpPr>
          <p:cNvPr id="152580" name="Freeform 4"/>
          <p:cNvSpPr>
            <a:spLocks/>
          </p:cNvSpPr>
          <p:nvPr/>
        </p:nvSpPr>
        <p:spPr bwMode="auto">
          <a:xfrm>
            <a:off x="4705350" y="4908550"/>
            <a:ext cx="495300" cy="609600"/>
          </a:xfrm>
          <a:custGeom>
            <a:avLst/>
            <a:gdLst>
              <a:gd name="T0" fmla="*/ 2147483647 w 288"/>
              <a:gd name="T1" fmla="*/ 2147483647 h 384"/>
              <a:gd name="T2" fmla="*/ 0 w 288"/>
              <a:gd name="T3" fmla="*/ 0 h 384"/>
              <a:gd name="T4" fmla="*/ 0 w 288"/>
              <a:gd name="T5" fmla="*/ 2147483647 h 384"/>
              <a:gd name="T6" fmla="*/ 2147483647 w 288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384"/>
              <a:gd name="T14" fmla="*/ 288 w 288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384">
                <a:moveTo>
                  <a:pt x="288" y="192"/>
                </a:moveTo>
                <a:lnTo>
                  <a:pt x="0" y="0"/>
                </a:lnTo>
                <a:lnTo>
                  <a:pt x="0" y="384"/>
                </a:lnTo>
                <a:lnTo>
                  <a:pt x="288" y="19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7594600" y="4527550"/>
            <a:ext cx="6604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5783" tIns="47892" rIns="95783" bIns="47892"/>
          <a:lstStyle/>
          <a:p>
            <a:pPr algn="ctr" eaLnBrk="0" hangingPunct="0"/>
            <a:endParaRPr lang="en-US" altLang="x-none">
              <a:sym typeface="Symbol" pitchFamily="18" charset="2"/>
            </a:endParaRPr>
          </a:p>
          <a:p>
            <a:pPr algn="ctr" eaLnBrk="0" hangingPunct="0"/>
            <a:r>
              <a:rPr lang="en-US" altLang="x-none">
                <a:sym typeface="Symbol" pitchFamily="18" charset="2"/>
              </a:rPr>
              <a:t>1</a:t>
            </a:r>
            <a:endParaRPr lang="en-US" altLang="x-none"/>
          </a:p>
        </p:txBody>
      </p:sp>
      <p:sp>
        <p:nvSpPr>
          <p:cNvPr id="152582" name="Line 6"/>
          <p:cNvSpPr>
            <a:spLocks noChangeShapeType="1"/>
          </p:cNvSpPr>
          <p:nvPr/>
        </p:nvSpPr>
        <p:spPr bwMode="auto">
          <a:xfrm flipH="1">
            <a:off x="7264400" y="513715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>
            <a:off x="8255000" y="513715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1327150" y="4572000"/>
            <a:ext cx="42545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X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1911350" y="4572000"/>
            <a:ext cx="8001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Z=X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>
            <a:off x="1238250" y="4984750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2587" name="Line 11"/>
          <p:cNvSpPr>
            <a:spLocks noChangeShapeType="1"/>
          </p:cNvSpPr>
          <p:nvPr/>
        </p:nvSpPr>
        <p:spPr bwMode="auto">
          <a:xfrm>
            <a:off x="1898650" y="467995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2588" name="Line 12"/>
          <p:cNvSpPr>
            <a:spLocks noChangeShapeType="1"/>
          </p:cNvSpPr>
          <p:nvPr/>
        </p:nvSpPr>
        <p:spPr bwMode="auto">
          <a:xfrm flipH="1">
            <a:off x="4210050" y="521335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>
            <a:off x="5200650" y="5213350"/>
            <a:ext cx="41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2590" name="Rectangle 14"/>
          <p:cNvSpPr>
            <a:spLocks noChangeArrowheads="1"/>
          </p:cNvSpPr>
          <p:nvPr/>
        </p:nvSpPr>
        <p:spPr bwMode="auto">
          <a:xfrm>
            <a:off x="3803650" y="4972050"/>
            <a:ext cx="4254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/>
          <a:p>
            <a:pPr algn="ctr" eaLnBrk="0" hangingPunct="0"/>
            <a:r>
              <a:rPr lang="en-US" altLang="x-none"/>
              <a:t>X</a:t>
            </a:r>
          </a:p>
        </p:txBody>
      </p:sp>
      <p:sp>
        <p:nvSpPr>
          <p:cNvPr id="152591" name="Rectangle 15"/>
          <p:cNvSpPr>
            <a:spLocks noChangeArrowheads="1"/>
          </p:cNvSpPr>
          <p:nvPr/>
        </p:nvSpPr>
        <p:spPr bwMode="auto">
          <a:xfrm>
            <a:off x="5613400" y="4972050"/>
            <a:ext cx="8016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/>
          <a:p>
            <a:pPr eaLnBrk="0" hangingPunct="0"/>
            <a:r>
              <a:rPr lang="en-US" altLang="x-none"/>
              <a:t>Z=X</a:t>
            </a:r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6858000" y="4895850"/>
            <a:ext cx="4254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/>
          <a:p>
            <a:pPr algn="ctr" eaLnBrk="0" hangingPunct="0"/>
            <a:r>
              <a:rPr lang="en-US" altLang="x-none"/>
              <a:t>X</a:t>
            </a:r>
          </a:p>
        </p:txBody>
      </p:sp>
      <p:sp>
        <p:nvSpPr>
          <p:cNvPr id="152593" name="Rectangle 17"/>
          <p:cNvSpPr>
            <a:spLocks noChangeArrowheads="1"/>
          </p:cNvSpPr>
          <p:nvPr/>
        </p:nvSpPr>
        <p:spPr bwMode="auto">
          <a:xfrm>
            <a:off x="8585200" y="4895850"/>
            <a:ext cx="8016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/>
          <a:p>
            <a:pPr eaLnBrk="0" hangingPunct="0"/>
            <a:r>
              <a:rPr lang="en-US" altLang="x-none"/>
              <a:t>Z=X</a:t>
            </a:r>
          </a:p>
        </p:txBody>
      </p:sp>
    </p:spTree>
    <p:extLst>
      <p:ext uri="{BB962C8B-B14F-4D97-AF65-F5344CB8AC3E}">
        <p14:creationId xmlns:p14="http://schemas.microsoft.com/office/powerpoint/2010/main" val="189697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5DEA85DC-9184-4D30-9CB1-5F6489B7AA30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15360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5300" y="1697038"/>
            <a:ext cx="8486775" cy="1978025"/>
          </a:xfrm>
        </p:spPr>
        <p:txBody>
          <a:bodyPr lIns="95783" tIns="47892" rIns="95783" bIns="47892"/>
          <a:lstStyle/>
          <a:p>
            <a:pPr eaLnBrk="1" hangingPunct="1"/>
            <a:r>
              <a:rPr lang="en-US" altLang="x-none"/>
              <a:t>NAND (NOT - AND) is the complement of the AND operation</a:t>
            </a:r>
          </a:p>
          <a:p>
            <a:pPr eaLnBrk="1" hangingPunct="1"/>
            <a:endParaRPr lang="en-US" altLang="x-none"/>
          </a:p>
        </p:txBody>
      </p:sp>
      <p:grpSp>
        <p:nvGrpSpPr>
          <p:cNvPr id="153603" name="Group 4"/>
          <p:cNvGrpSpPr>
            <a:grpSpLocks/>
          </p:cNvGrpSpPr>
          <p:nvPr/>
        </p:nvGrpSpPr>
        <p:grpSpPr bwMode="auto">
          <a:xfrm>
            <a:off x="1744663" y="3457575"/>
            <a:ext cx="1808162" cy="2016125"/>
            <a:chOff x="870" y="1746"/>
            <a:chExt cx="1052" cy="1270"/>
          </a:xfrm>
        </p:grpSpPr>
        <p:sp>
          <p:nvSpPr>
            <p:cNvPr id="153619" name="Text Box 5"/>
            <p:cNvSpPr txBox="1">
              <a:spLocks noChangeArrowheads="1"/>
            </p:cNvSpPr>
            <p:nvPr/>
          </p:nvSpPr>
          <p:spPr bwMode="auto">
            <a:xfrm>
              <a:off x="870" y="1746"/>
              <a:ext cx="242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X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1</a:t>
              </a:r>
            </a:p>
          </p:txBody>
        </p:sp>
        <p:sp>
          <p:nvSpPr>
            <p:cNvPr id="153620" name="Text Box 6"/>
            <p:cNvSpPr txBox="1">
              <a:spLocks noChangeArrowheads="1"/>
            </p:cNvSpPr>
            <p:nvPr/>
          </p:nvSpPr>
          <p:spPr bwMode="auto">
            <a:xfrm>
              <a:off x="1158" y="1746"/>
              <a:ext cx="242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Y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</p:txBody>
        </p:sp>
        <p:sp>
          <p:nvSpPr>
            <p:cNvPr id="153621" name="Text Box 7"/>
            <p:cNvSpPr txBox="1">
              <a:spLocks noChangeArrowheads="1"/>
            </p:cNvSpPr>
            <p:nvPr/>
          </p:nvSpPr>
          <p:spPr bwMode="auto">
            <a:xfrm>
              <a:off x="1501" y="1746"/>
              <a:ext cx="421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X·Y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0</a:t>
              </a:r>
            </a:p>
          </p:txBody>
        </p:sp>
        <p:sp>
          <p:nvSpPr>
            <p:cNvPr id="153622" name="Line 8"/>
            <p:cNvSpPr>
              <a:spLocks noChangeShapeType="1"/>
            </p:cNvSpPr>
            <p:nvPr/>
          </p:nvSpPr>
          <p:spPr bwMode="auto">
            <a:xfrm>
              <a:off x="912" y="20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3" name="Line 9"/>
            <p:cNvSpPr>
              <a:spLocks noChangeShapeType="1"/>
            </p:cNvSpPr>
            <p:nvPr/>
          </p:nvSpPr>
          <p:spPr bwMode="auto">
            <a:xfrm>
              <a:off x="1440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04" name="AutoShape 10"/>
          <p:cNvSpPr>
            <a:spLocks noChangeArrowheads="1"/>
          </p:cNvSpPr>
          <p:nvPr/>
        </p:nvSpPr>
        <p:spPr bwMode="auto">
          <a:xfrm>
            <a:off x="5200650" y="4191000"/>
            <a:ext cx="742950" cy="609600"/>
          </a:xfrm>
          <a:prstGeom prst="flowChartDe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53605" name="Rectangle 11"/>
          <p:cNvSpPr>
            <a:spLocks noChangeArrowheads="1"/>
          </p:cNvSpPr>
          <p:nvPr/>
        </p:nvSpPr>
        <p:spPr bwMode="auto">
          <a:xfrm>
            <a:off x="7842250" y="3886200"/>
            <a:ext cx="6604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5783" tIns="47892" rIns="95783" bIns="47892"/>
          <a:lstStyle/>
          <a:p>
            <a:pPr algn="ctr" eaLnBrk="0" hangingPunct="0"/>
            <a:endParaRPr lang="en-US" altLang="x-none"/>
          </a:p>
          <a:p>
            <a:pPr algn="ctr" eaLnBrk="0" hangingPunct="0"/>
            <a:r>
              <a:rPr lang="en-US" altLang="x-none"/>
              <a:t>&amp;</a:t>
            </a:r>
          </a:p>
        </p:txBody>
      </p:sp>
      <p:sp>
        <p:nvSpPr>
          <p:cNvPr id="153606" name="Line 12"/>
          <p:cNvSpPr>
            <a:spLocks noChangeShapeType="1"/>
          </p:cNvSpPr>
          <p:nvPr/>
        </p:nvSpPr>
        <p:spPr bwMode="auto">
          <a:xfrm flipH="1">
            <a:off x="7512050" y="41910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3607" name="Line 13"/>
          <p:cNvSpPr>
            <a:spLocks noChangeShapeType="1"/>
          </p:cNvSpPr>
          <p:nvPr/>
        </p:nvSpPr>
        <p:spPr bwMode="auto">
          <a:xfrm>
            <a:off x="8667750" y="44958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3608" name="Line 14"/>
          <p:cNvSpPr>
            <a:spLocks noChangeShapeType="1"/>
          </p:cNvSpPr>
          <p:nvPr/>
        </p:nvSpPr>
        <p:spPr bwMode="auto">
          <a:xfrm flipH="1">
            <a:off x="7512050" y="48006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3609" name="Line 15"/>
          <p:cNvSpPr>
            <a:spLocks noChangeShapeType="1"/>
          </p:cNvSpPr>
          <p:nvPr/>
        </p:nvSpPr>
        <p:spPr bwMode="auto">
          <a:xfrm>
            <a:off x="6108700" y="44958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3610" name="Line 16"/>
          <p:cNvSpPr>
            <a:spLocks noChangeShapeType="1"/>
          </p:cNvSpPr>
          <p:nvPr/>
        </p:nvSpPr>
        <p:spPr bwMode="auto">
          <a:xfrm flipH="1">
            <a:off x="4705350" y="43434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3611" name="Line 17"/>
          <p:cNvSpPr>
            <a:spLocks noChangeShapeType="1"/>
          </p:cNvSpPr>
          <p:nvPr/>
        </p:nvSpPr>
        <p:spPr bwMode="auto">
          <a:xfrm flipH="1">
            <a:off x="4705350" y="46482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3612" name="Line 18"/>
          <p:cNvSpPr>
            <a:spLocks noChangeShapeType="1"/>
          </p:cNvSpPr>
          <p:nvPr/>
        </p:nvSpPr>
        <p:spPr bwMode="auto">
          <a:xfrm>
            <a:off x="2889250" y="3581400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3613" name="AutoShape 19"/>
          <p:cNvSpPr>
            <a:spLocks noChangeArrowheads="1"/>
          </p:cNvSpPr>
          <p:nvPr/>
        </p:nvSpPr>
        <p:spPr bwMode="auto">
          <a:xfrm>
            <a:off x="5943600" y="4419600"/>
            <a:ext cx="165100" cy="1524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53614" name="AutoShape 20"/>
          <p:cNvSpPr>
            <a:spLocks noChangeArrowheads="1"/>
          </p:cNvSpPr>
          <p:nvPr/>
        </p:nvSpPr>
        <p:spPr bwMode="auto">
          <a:xfrm>
            <a:off x="8502650" y="4419600"/>
            <a:ext cx="165100" cy="1524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Additional Logic Operations - NAND</a:t>
            </a:r>
          </a:p>
        </p:txBody>
      </p:sp>
    </p:spTree>
    <p:extLst>
      <p:ext uri="{BB962C8B-B14F-4D97-AF65-F5344CB8AC3E}">
        <p14:creationId xmlns:p14="http://schemas.microsoft.com/office/powerpoint/2010/main" val="411294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ECCFA409-9561-4D47-80C7-0BFA929D7A4B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15462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5300" y="1697038"/>
            <a:ext cx="8486775" cy="2044700"/>
          </a:xfrm>
        </p:spPr>
        <p:txBody>
          <a:bodyPr lIns="95783" tIns="47892" rIns="95783" bIns="47892"/>
          <a:lstStyle/>
          <a:p>
            <a:pPr eaLnBrk="1" hangingPunct="1"/>
            <a:r>
              <a:rPr lang="en-US" altLang="x-none"/>
              <a:t>NOR (NOT - OR) is the complement of the OR operation</a:t>
            </a:r>
          </a:p>
        </p:txBody>
      </p:sp>
      <p:grpSp>
        <p:nvGrpSpPr>
          <p:cNvPr id="154627" name="Group 4"/>
          <p:cNvGrpSpPr>
            <a:grpSpLocks/>
          </p:cNvGrpSpPr>
          <p:nvPr/>
        </p:nvGrpSpPr>
        <p:grpSpPr bwMode="auto">
          <a:xfrm>
            <a:off x="1579563" y="3457575"/>
            <a:ext cx="1860550" cy="2016125"/>
            <a:chOff x="870" y="1746"/>
            <a:chExt cx="1082" cy="1270"/>
          </a:xfrm>
        </p:grpSpPr>
        <p:sp>
          <p:nvSpPr>
            <p:cNvPr id="154650" name="Text Box 5"/>
            <p:cNvSpPr txBox="1">
              <a:spLocks noChangeArrowheads="1"/>
            </p:cNvSpPr>
            <p:nvPr/>
          </p:nvSpPr>
          <p:spPr bwMode="auto">
            <a:xfrm>
              <a:off x="870" y="1746"/>
              <a:ext cx="242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X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1</a:t>
              </a:r>
            </a:p>
          </p:txBody>
        </p:sp>
        <p:sp>
          <p:nvSpPr>
            <p:cNvPr id="154651" name="Text Box 6"/>
            <p:cNvSpPr txBox="1">
              <a:spLocks noChangeArrowheads="1"/>
            </p:cNvSpPr>
            <p:nvPr/>
          </p:nvSpPr>
          <p:spPr bwMode="auto">
            <a:xfrm>
              <a:off x="1158" y="1746"/>
              <a:ext cx="242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Y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</p:txBody>
        </p:sp>
        <p:sp>
          <p:nvSpPr>
            <p:cNvPr id="154652" name="Text Box 7"/>
            <p:cNvSpPr txBox="1">
              <a:spLocks noChangeArrowheads="1"/>
            </p:cNvSpPr>
            <p:nvPr/>
          </p:nvSpPr>
          <p:spPr bwMode="auto">
            <a:xfrm>
              <a:off x="1472" y="1746"/>
              <a:ext cx="480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X+Y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0</a:t>
              </a:r>
            </a:p>
          </p:txBody>
        </p:sp>
        <p:sp>
          <p:nvSpPr>
            <p:cNvPr id="154653" name="Line 8"/>
            <p:cNvSpPr>
              <a:spLocks noChangeShapeType="1"/>
            </p:cNvSpPr>
            <p:nvPr/>
          </p:nvSpPr>
          <p:spPr bwMode="auto">
            <a:xfrm>
              <a:off x="912" y="20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4" name="Line 9"/>
            <p:cNvSpPr>
              <a:spLocks noChangeShapeType="1"/>
            </p:cNvSpPr>
            <p:nvPr/>
          </p:nvSpPr>
          <p:spPr bwMode="auto">
            <a:xfrm>
              <a:off x="1440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628" name="Rectangle 10"/>
          <p:cNvSpPr>
            <a:spLocks noChangeArrowheads="1"/>
          </p:cNvSpPr>
          <p:nvPr/>
        </p:nvSpPr>
        <p:spPr bwMode="auto">
          <a:xfrm>
            <a:off x="7842250" y="3886200"/>
            <a:ext cx="6604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5783" tIns="47892" rIns="95783" bIns="47892"/>
          <a:lstStyle/>
          <a:p>
            <a:pPr algn="ctr" eaLnBrk="0" hangingPunct="0"/>
            <a:endParaRPr lang="en-US" altLang="x-none">
              <a:sym typeface="Symbol" pitchFamily="18" charset="2"/>
            </a:endParaRPr>
          </a:p>
          <a:p>
            <a:pPr algn="ctr" eaLnBrk="0" hangingPunct="0"/>
            <a:r>
              <a:rPr lang="en-US" altLang="x-none">
                <a:sym typeface="Symbol" pitchFamily="18" charset="2"/>
              </a:rPr>
              <a:t>1</a:t>
            </a:r>
            <a:endParaRPr lang="en-US" altLang="x-none"/>
          </a:p>
        </p:txBody>
      </p:sp>
      <p:sp>
        <p:nvSpPr>
          <p:cNvPr id="154629" name="Line 11"/>
          <p:cNvSpPr>
            <a:spLocks noChangeShapeType="1"/>
          </p:cNvSpPr>
          <p:nvPr/>
        </p:nvSpPr>
        <p:spPr bwMode="auto">
          <a:xfrm flipH="1">
            <a:off x="7512050" y="41910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4630" name="Line 12"/>
          <p:cNvSpPr>
            <a:spLocks noChangeShapeType="1"/>
          </p:cNvSpPr>
          <p:nvPr/>
        </p:nvSpPr>
        <p:spPr bwMode="auto">
          <a:xfrm>
            <a:off x="8667750" y="44958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4631" name="Line 13"/>
          <p:cNvSpPr>
            <a:spLocks noChangeShapeType="1"/>
          </p:cNvSpPr>
          <p:nvPr/>
        </p:nvSpPr>
        <p:spPr bwMode="auto">
          <a:xfrm flipH="1">
            <a:off x="7512050" y="48006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4632" name="Line 14"/>
          <p:cNvSpPr>
            <a:spLocks noChangeShapeType="1"/>
          </p:cNvSpPr>
          <p:nvPr/>
        </p:nvSpPr>
        <p:spPr bwMode="auto">
          <a:xfrm>
            <a:off x="6108700" y="44958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4633" name="Line 15"/>
          <p:cNvSpPr>
            <a:spLocks noChangeShapeType="1"/>
          </p:cNvSpPr>
          <p:nvPr/>
        </p:nvSpPr>
        <p:spPr bwMode="auto">
          <a:xfrm>
            <a:off x="4953000" y="43434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4634" name="Line 16"/>
          <p:cNvSpPr>
            <a:spLocks noChangeShapeType="1"/>
          </p:cNvSpPr>
          <p:nvPr/>
        </p:nvSpPr>
        <p:spPr bwMode="auto">
          <a:xfrm>
            <a:off x="4953000" y="46482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grpSp>
        <p:nvGrpSpPr>
          <p:cNvPr id="154635" name="Group 17"/>
          <p:cNvGrpSpPr>
            <a:grpSpLocks/>
          </p:cNvGrpSpPr>
          <p:nvPr/>
        </p:nvGrpSpPr>
        <p:grpSpPr bwMode="auto">
          <a:xfrm>
            <a:off x="5200650" y="4191000"/>
            <a:ext cx="742950" cy="609600"/>
            <a:chOff x="4080" y="1968"/>
            <a:chExt cx="432" cy="384"/>
          </a:xfrm>
        </p:grpSpPr>
        <p:sp>
          <p:nvSpPr>
            <p:cNvPr id="154643" name="AutoShape 18"/>
            <p:cNvSpPr>
              <a:spLocks noChangeArrowheads="1"/>
            </p:cNvSpPr>
            <p:nvPr/>
          </p:nvSpPr>
          <p:spPr bwMode="auto">
            <a:xfrm>
              <a:off x="4176" y="1968"/>
              <a:ext cx="336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54644" name="Freeform 19"/>
            <p:cNvSpPr>
              <a:spLocks/>
            </p:cNvSpPr>
            <p:nvPr/>
          </p:nvSpPr>
          <p:spPr bwMode="auto">
            <a:xfrm>
              <a:off x="4080" y="1968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144 h 384"/>
                <a:gd name="T4" fmla="*/ 48 w 96"/>
                <a:gd name="T5" fmla="*/ 240 h 384"/>
                <a:gd name="T6" fmla="*/ 0 w 96"/>
                <a:gd name="T7" fmla="*/ 384 h 384"/>
                <a:gd name="T8" fmla="*/ 96 w 96"/>
                <a:gd name="T9" fmla="*/ 384 h 384"/>
                <a:gd name="T10" fmla="*/ 96 w 96"/>
                <a:gd name="T11" fmla="*/ 0 h 384"/>
                <a:gd name="T12" fmla="*/ 0 w 96"/>
                <a:gd name="T13" fmla="*/ 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384"/>
                <a:gd name="T23" fmla="*/ 96 w 96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384">
                  <a:moveTo>
                    <a:pt x="0" y="0"/>
                  </a:moveTo>
                  <a:lnTo>
                    <a:pt x="48" y="144"/>
                  </a:lnTo>
                  <a:lnTo>
                    <a:pt x="48" y="240"/>
                  </a:lnTo>
                  <a:lnTo>
                    <a:pt x="0" y="384"/>
                  </a:lnTo>
                  <a:lnTo>
                    <a:pt x="96" y="384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5" name="Freeform 20"/>
            <p:cNvSpPr>
              <a:spLocks/>
            </p:cNvSpPr>
            <p:nvPr/>
          </p:nvSpPr>
          <p:spPr bwMode="auto">
            <a:xfrm>
              <a:off x="4080" y="1968"/>
              <a:ext cx="48" cy="384"/>
            </a:xfrm>
            <a:custGeom>
              <a:avLst/>
              <a:gdLst>
                <a:gd name="T0" fmla="*/ 0 w 48"/>
                <a:gd name="T1" fmla="*/ 0 h 384"/>
                <a:gd name="T2" fmla="*/ 48 w 48"/>
                <a:gd name="T3" fmla="*/ 192 h 384"/>
                <a:gd name="T4" fmla="*/ 0 w 48"/>
                <a:gd name="T5" fmla="*/ 384 h 384"/>
                <a:gd name="T6" fmla="*/ 0 60000 65536"/>
                <a:gd name="T7" fmla="*/ 0 60000 65536"/>
                <a:gd name="T8" fmla="*/ 0 60000 65536"/>
                <a:gd name="T9" fmla="*/ 0 w 48"/>
                <a:gd name="T10" fmla="*/ 0 h 384"/>
                <a:gd name="T11" fmla="*/ 48 w 4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4">
                  <a:moveTo>
                    <a:pt x="0" y="0"/>
                  </a:moveTo>
                  <a:cubicBezTo>
                    <a:pt x="24" y="64"/>
                    <a:pt x="48" y="128"/>
                    <a:pt x="48" y="192"/>
                  </a:cubicBezTo>
                  <a:cubicBezTo>
                    <a:pt x="48" y="256"/>
                    <a:pt x="24" y="320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6" name="Line 21"/>
            <p:cNvSpPr>
              <a:spLocks noChangeShapeType="1"/>
            </p:cNvSpPr>
            <p:nvPr/>
          </p:nvSpPr>
          <p:spPr bwMode="auto">
            <a:xfrm>
              <a:off x="4080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7" name="Line 22"/>
            <p:cNvSpPr>
              <a:spLocks noChangeShapeType="1"/>
            </p:cNvSpPr>
            <p:nvPr/>
          </p:nvSpPr>
          <p:spPr bwMode="auto">
            <a:xfrm>
              <a:off x="4080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8" name="Freeform 23"/>
            <p:cNvSpPr>
              <a:spLocks/>
            </p:cNvSpPr>
            <p:nvPr/>
          </p:nvSpPr>
          <p:spPr bwMode="auto">
            <a:xfrm>
              <a:off x="4272" y="1968"/>
              <a:ext cx="240" cy="192"/>
            </a:xfrm>
            <a:custGeom>
              <a:avLst/>
              <a:gdLst>
                <a:gd name="T0" fmla="*/ 0 w 240"/>
                <a:gd name="T1" fmla="*/ 0 h 192"/>
                <a:gd name="T2" fmla="*/ 144 w 240"/>
                <a:gd name="T3" fmla="*/ 48 h 192"/>
                <a:gd name="T4" fmla="*/ 240 w 240"/>
                <a:gd name="T5" fmla="*/ 192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0" y="0"/>
                  </a:moveTo>
                  <a:cubicBezTo>
                    <a:pt x="52" y="8"/>
                    <a:pt x="104" y="16"/>
                    <a:pt x="144" y="48"/>
                  </a:cubicBezTo>
                  <a:cubicBezTo>
                    <a:pt x="184" y="80"/>
                    <a:pt x="212" y="136"/>
                    <a:pt x="240" y="192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9" name="Freeform 24"/>
            <p:cNvSpPr>
              <a:spLocks/>
            </p:cNvSpPr>
            <p:nvPr/>
          </p:nvSpPr>
          <p:spPr bwMode="auto">
            <a:xfrm>
              <a:off x="4272" y="2160"/>
              <a:ext cx="240" cy="192"/>
            </a:xfrm>
            <a:custGeom>
              <a:avLst/>
              <a:gdLst>
                <a:gd name="T0" fmla="*/ 0 w 240"/>
                <a:gd name="T1" fmla="*/ 192 h 192"/>
                <a:gd name="T2" fmla="*/ 144 w 240"/>
                <a:gd name="T3" fmla="*/ 144 h 192"/>
                <a:gd name="T4" fmla="*/ 240 w 240"/>
                <a:gd name="T5" fmla="*/ 0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0" y="192"/>
                  </a:moveTo>
                  <a:cubicBezTo>
                    <a:pt x="52" y="184"/>
                    <a:pt x="104" y="176"/>
                    <a:pt x="144" y="144"/>
                  </a:cubicBezTo>
                  <a:cubicBezTo>
                    <a:pt x="184" y="112"/>
                    <a:pt x="212" y="56"/>
                    <a:pt x="24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636" name="AutoShape 25"/>
          <p:cNvSpPr>
            <a:spLocks noChangeArrowheads="1"/>
          </p:cNvSpPr>
          <p:nvPr/>
        </p:nvSpPr>
        <p:spPr bwMode="auto">
          <a:xfrm>
            <a:off x="5943600" y="4419600"/>
            <a:ext cx="165100" cy="1524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54637" name="AutoShape 26"/>
          <p:cNvSpPr>
            <a:spLocks noChangeArrowheads="1"/>
          </p:cNvSpPr>
          <p:nvPr/>
        </p:nvSpPr>
        <p:spPr bwMode="auto">
          <a:xfrm>
            <a:off x="8502650" y="4419600"/>
            <a:ext cx="165100" cy="1524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54638" name="Line 27"/>
          <p:cNvSpPr>
            <a:spLocks noChangeShapeType="1"/>
          </p:cNvSpPr>
          <p:nvPr/>
        </p:nvSpPr>
        <p:spPr bwMode="auto">
          <a:xfrm>
            <a:off x="2698750" y="3581400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Additional Logic Operations - NOR</a:t>
            </a:r>
          </a:p>
        </p:txBody>
      </p:sp>
    </p:spTree>
    <p:extLst>
      <p:ext uri="{BB962C8B-B14F-4D97-AF65-F5344CB8AC3E}">
        <p14:creationId xmlns:p14="http://schemas.microsoft.com/office/powerpoint/2010/main" val="85239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C6FCD4C2-9A77-4EAB-90BF-7800291604F0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15565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5300" y="1833563"/>
            <a:ext cx="8486775" cy="2249487"/>
          </a:xfrm>
        </p:spPr>
        <p:txBody>
          <a:bodyPr lIns="95783" tIns="47892" rIns="95783" bIns="47892"/>
          <a:lstStyle/>
          <a:p>
            <a:pPr eaLnBrk="1" hangingPunct="1"/>
            <a:r>
              <a:rPr lang="en-US" altLang="x-none"/>
              <a:t>Exclusive OR is similar to the inclusive OR except output is 0 for </a:t>
            </a:r>
            <a:r>
              <a:rPr lang="en-US" altLang="x-none" sz="2500">
                <a:latin typeface="Verdana" pitchFamily="34" charset="0"/>
              </a:rPr>
              <a:t>1</a:t>
            </a:r>
            <a:r>
              <a:rPr lang="en-US" altLang="x-none" sz="2500"/>
              <a:t>,</a:t>
            </a:r>
            <a:r>
              <a:rPr lang="en-US" altLang="x-none" sz="2500">
                <a:latin typeface="Verdana" pitchFamily="34" charset="0"/>
              </a:rPr>
              <a:t> 1</a:t>
            </a:r>
            <a:r>
              <a:rPr lang="en-US" altLang="x-none"/>
              <a:t> inputs</a:t>
            </a:r>
          </a:p>
          <a:p>
            <a:pPr eaLnBrk="1" hangingPunct="1"/>
            <a:r>
              <a:rPr lang="en-US" altLang="x-none"/>
              <a:t>Alternatively the output is </a:t>
            </a:r>
            <a:r>
              <a:rPr lang="en-US" altLang="x-none" sz="2500">
                <a:latin typeface="Verdana" pitchFamily="34" charset="0"/>
              </a:rPr>
              <a:t>1</a:t>
            </a:r>
            <a:r>
              <a:rPr lang="en-US" altLang="x-none"/>
              <a:t> when modulo 2 input sum is equal to </a:t>
            </a:r>
            <a:r>
              <a:rPr lang="en-US" altLang="x-none" sz="2500">
                <a:latin typeface="Verdana" pitchFamily="34" charset="0"/>
              </a:rPr>
              <a:t>1</a:t>
            </a:r>
            <a:endParaRPr lang="en-US" altLang="x-none"/>
          </a:p>
        </p:txBody>
      </p:sp>
      <p:sp>
        <p:nvSpPr>
          <p:cNvPr id="155651" name="Line 4"/>
          <p:cNvSpPr>
            <a:spLocks noChangeShapeType="1"/>
          </p:cNvSpPr>
          <p:nvPr/>
        </p:nvSpPr>
        <p:spPr bwMode="auto">
          <a:xfrm>
            <a:off x="5943600" y="5092700"/>
            <a:ext cx="41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5652" name="Line 5"/>
          <p:cNvSpPr>
            <a:spLocks noChangeShapeType="1"/>
          </p:cNvSpPr>
          <p:nvPr/>
        </p:nvSpPr>
        <p:spPr bwMode="auto">
          <a:xfrm flipH="1">
            <a:off x="4787900" y="49403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5653" name="Line 6"/>
          <p:cNvSpPr>
            <a:spLocks noChangeShapeType="1"/>
          </p:cNvSpPr>
          <p:nvPr/>
        </p:nvSpPr>
        <p:spPr bwMode="auto">
          <a:xfrm flipH="1">
            <a:off x="4787900" y="52451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grpSp>
        <p:nvGrpSpPr>
          <p:cNvPr id="155654" name="Group 7"/>
          <p:cNvGrpSpPr>
            <a:grpSpLocks/>
          </p:cNvGrpSpPr>
          <p:nvPr/>
        </p:nvGrpSpPr>
        <p:grpSpPr bwMode="auto">
          <a:xfrm>
            <a:off x="5118100" y="4787900"/>
            <a:ext cx="825500" cy="612775"/>
            <a:chOff x="4704" y="1968"/>
            <a:chExt cx="480" cy="386"/>
          </a:xfrm>
        </p:grpSpPr>
        <p:sp>
          <p:nvSpPr>
            <p:cNvPr id="155671" name="Freeform 8"/>
            <p:cNvSpPr>
              <a:spLocks/>
            </p:cNvSpPr>
            <p:nvPr/>
          </p:nvSpPr>
          <p:spPr bwMode="auto">
            <a:xfrm>
              <a:off x="4704" y="1968"/>
              <a:ext cx="48" cy="386"/>
            </a:xfrm>
            <a:custGeom>
              <a:avLst/>
              <a:gdLst>
                <a:gd name="T0" fmla="*/ 0 w 48"/>
                <a:gd name="T1" fmla="*/ 0 h 384"/>
                <a:gd name="T2" fmla="*/ 48 w 48"/>
                <a:gd name="T3" fmla="*/ 197 h 384"/>
                <a:gd name="T4" fmla="*/ 0 w 48"/>
                <a:gd name="T5" fmla="*/ 394 h 384"/>
                <a:gd name="T6" fmla="*/ 0 60000 65536"/>
                <a:gd name="T7" fmla="*/ 0 60000 65536"/>
                <a:gd name="T8" fmla="*/ 0 60000 65536"/>
                <a:gd name="T9" fmla="*/ 0 w 48"/>
                <a:gd name="T10" fmla="*/ 0 h 384"/>
                <a:gd name="T11" fmla="*/ 48 w 4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4">
                  <a:moveTo>
                    <a:pt x="0" y="0"/>
                  </a:moveTo>
                  <a:cubicBezTo>
                    <a:pt x="24" y="64"/>
                    <a:pt x="48" y="128"/>
                    <a:pt x="48" y="192"/>
                  </a:cubicBezTo>
                  <a:cubicBezTo>
                    <a:pt x="48" y="256"/>
                    <a:pt x="24" y="320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5672" name="Group 9"/>
            <p:cNvGrpSpPr>
              <a:grpSpLocks/>
            </p:cNvGrpSpPr>
            <p:nvPr/>
          </p:nvGrpSpPr>
          <p:grpSpPr bwMode="auto">
            <a:xfrm>
              <a:off x="4752" y="1968"/>
              <a:ext cx="432" cy="384"/>
              <a:chOff x="4080" y="1968"/>
              <a:chExt cx="432" cy="384"/>
            </a:xfrm>
          </p:grpSpPr>
          <p:sp>
            <p:nvSpPr>
              <p:cNvPr id="155673" name="AutoShape 10"/>
              <p:cNvSpPr>
                <a:spLocks noChangeArrowheads="1"/>
              </p:cNvSpPr>
              <p:nvPr/>
            </p:nvSpPr>
            <p:spPr bwMode="auto">
              <a:xfrm>
                <a:off x="4176" y="1968"/>
                <a:ext cx="336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55674" name="Freeform 11"/>
              <p:cNvSpPr>
                <a:spLocks/>
              </p:cNvSpPr>
              <p:nvPr/>
            </p:nvSpPr>
            <p:spPr bwMode="auto">
              <a:xfrm>
                <a:off x="4080" y="1968"/>
                <a:ext cx="96" cy="384"/>
              </a:xfrm>
              <a:custGeom>
                <a:avLst/>
                <a:gdLst>
                  <a:gd name="T0" fmla="*/ 0 w 96"/>
                  <a:gd name="T1" fmla="*/ 0 h 384"/>
                  <a:gd name="T2" fmla="*/ 48 w 96"/>
                  <a:gd name="T3" fmla="*/ 144 h 384"/>
                  <a:gd name="T4" fmla="*/ 48 w 96"/>
                  <a:gd name="T5" fmla="*/ 240 h 384"/>
                  <a:gd name="T6" fmla="*/ 0 w 96"/>
                  <a:gd name="T7" fmla="*/ 384 h 384"/>
                  <a:gd name="T8" fmla="*/ 96 w 96"/>
                  <a:gd name="T9" fmla="*/ 384 h 384"/>
                  <a:gd name="T10" fmla="*/ 96 w 96"/>
                  <a:gd name="T11" fmla="*/ 0 h 384"/>
                  <a:gd name="T12" fmla="*/ 0 w 96"/>
                  <a:gd name="T13" fmla="*/ 0 h 3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"/>
                  <a:gd name="T22" fmla="*/ 0 h 384"/>
                  <a:gd name="T23" fmla="*/ 96 w 96"/>
                  <a:gd name="T24" fmla="*/ 384 h 3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" h="384">
                    <a:moveTo>
                      <a:pt x="0" y="0"/>
                    </a:moveTo>
                    <a:lnTo>
                      <a:pt x="48" y="144"/>
                    </a:lnTo>
                    <a:lnTo>
                      <a:pt x="48" y="240"/>
                    </a:lnTo>
                    <a:lnTo>
                      <a:pt x="0" y="384"/>
                    </a:lnTo>
                    <a:lnTo>
                      <a:pt x="96" y="384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675" name="Freeform 12"/>
              <p:cNvSpPr>
                <a:spLocks/>
              </p:cNvSpPr>
              <p:nvPr/>
            </p:nvSpPr>
            <p:spPr bwMode="auto">
              <a:xfrm>
                <a:off x="4080" y="1968"/>
                <a:ext cx="48" cy="384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2 h 384"/>
                  <a:gd name="T4" fmla="*/ 0 w 48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676" name="Line 13"/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677" name="Line 14"/>
              <p:cNvSpPr>
                <a:spLocks noChangeShapeType="1"/>
              </p:cNvSpPr>
              <p:nvPr/>
            </p:nvSpPr>
            <p:spPr bwMode="auto">
              <a:xfrm>
                <a:off x="4080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678" name="Freeform 15"/>
              <p:cNvSpPr>
                <a:spLocks/>
              </p:cNvSpPr>
              <p:nvPr/>
            </p:nvSpPr>
            <p:spPr bwMode="auto">
              <a:xfrm>
                <a:off x="4272" y="1968"/>
                <a:ext cx="240" cy="192"/>
              </a:xfrm>
              <a:custGeom>
                <a:avLst/>
                <a:gdLst>
                  <a:gd name="T0" fmla="*/ 0 w 240"/>
                  <a:gd name="T1" fmla="*/ 0 h 192"/>
                  <a:gd name="T2" fmla="*/ 144 w 240"/>
                  <a:gd name="T3" fmla="*/ 48 h 192"/>
                  <a:gd name="T4" fmla="*/ 240 w 24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679" name="Freeform 16"/>
              <p:cNvSpPr>
                <a:spLocks/>
              </p:cNvSpPr>
              <p:nvPr/>
            </p:nvSpPr>
            <p:spPr bwMode="auto">
              <a:xfrm>
                <a:off x="4272" y="2160"/>
                <a:ext cx="240" cy="192"/>
              </a:xfrm>
              <a:custGeom>
                <a:avLst/>
                <a:gdLst>
                  <a:gd name="T0" fmla="*/ 0 w 240"/>
                  <a:gd name="T1" fmla="*/ 192 h 192"/>
                  <a:gd name="T2" fmla="*/ 144 w 240"/>
                  <a:gd name="T3" fmla="*/ 144 h 192"/>
                  <a:gd name="T4" fmla="*/ 240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5655" name="Group 17"/>
          <p:cNvGrpSpPr>
            <a:grpSpLocks/>
          </p:cNvGrpSpPr>
          <p:nvPr/>
        </p:nvGrpSpPr>
        <p:grpSpPr bwMode="auto">
          <a:xfrm>
            <a:off x="1662113" y="3978275"/>
            <a:ext cx="1860550" cy="2016125"/>
            <a:chOff x="870" y="1746"/>
            <a:chExt cx="1082" cy="1270"/>
          </a:xfrm>
        </p:grpSpPr>
        <p:sp>
          <p:nvSpPr>
            <p:cNvPr id="155666" name="Text Box 18"/>
            <p:cNvSpPr txBox="1">
              <a:spLocks noChangeArrowheads="1"/>
            </p:cNvSpPr>
            <p:nvPr/>
          </p:nvSpPr>
          <p:spPr bwMode="auto">
            <a:xfrm>
              <a:off x="870" y="1746"/>
              <a:ext cx="242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X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1</a:t>
              </a:r>
            </a:p>
          </p:txBody>
        </p:sp>
        <p:sp>
          <p:nvSpPr>
            <p:cNvPr id="155667" name="Text Box 19"/>
            <p:cNvSpPr txBox="1">
              <a:spLocks noChangeArrowheads="1"/>
            </p:cNvSpPr>
            <p:nvPr/>
          </p:nvSpPr>
          <p:spPr bwMode="auto">
            <a:xfrm>
              <a:off x="1158" y="1746"/>
              <a:ext cx="242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Y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</p:txBody>
        </p:sp>
        <p:sp>
          <p:nvSpPr>
            <p:cNvPr id="155668" name="Text Box 20"/>
            <p:cNvSpPr txBox="1">
              <a:spLocks noChangeArrowheads="1"/>
            </p:cNvSpPr>
            <p:nvPr/>
          </p:nvSpPr>
          <p:spPr bwMode="auto">
            <a:xfrm>
              <a:off x="1472" y="1746"/>
              <a:ext cx="480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X+Y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0</a:t>
              </a:r>
            </a:p>
          </p:txBody>
        </p:sp>
        <p:sp>
          <p:nvSpPr>
            <p:cNvPr id="155669" name="Line 21"/>
            <p:cNvSpPr>
              <a:spLocks noChangeShapeType="1"/>
            </p:cNvSpPr>
            <p:nvPr/>
          </p:nvSpPr>
          <p:spPr bwMode="auto">
            <a:xfrm>
              <a:off x="912" y="20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0" name="Line 22"/>
            <p:cNvSpPr>
              <a:spLocks noChangeShapeType="1"/>
            </p:cNvSpPr>
            <p:nvPr/>
          </p:nvSpPr>
          <p:spPr bwMode="auto">
            <a:xfrm>
              <a:off x="1440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656" name="Group 23"/>
          <p:cNvGrpSpPr>
            <a:grpSpLocks/>
          </p:cNvGrpSpPr>
          <p:nvPr/>
        </p:nvGrpSpPr>
        <p:grpSpPr bwMode="auto">
          <a:xfrm>
            <a:off x="7594600" y="4406900"/>
            <a:ext cx="1320800" cy="1219200"/>
            <a:chOff x="4320" y="1344"/>
            <a:chExt cx="768" cy="768"/>
          </a:xfrm>
        </p:grpSpPr>
        <p:sp>
          <p:nvSpPr>
            <p:cNvPr id="155662" name="Rectangle 24"/>
            <p:cNvSpPr>
              <a:spLocks noChangeArrowheads="1"/>
            </p:cNvSpPr>
            <p:nvPr/>
          </p:nvSpPr>
          <p:spPr bwMode="auto">
            <a:xfrm>
              <a:off x="4512" y="1344"/>
              <a:ext cx="384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 eaLnBrk="0" hangingPunct="0"/>
              <a:endParaRPr lang="en-US" altLang="x-none">
                <a:sym typeface="Symbol" pitchFamily="18" charset="2"/>
              </a:endParaRPr>
            </a:p>
            <a:p>
              <a:pPr algn="ctr" eaLnBrk="0" hangingPunct="0"/>
              <a:r>
                <a:rPr lang="en-US" altLang="x-none">
                  <a:sym typeface="Symbol" pitchFamily="18" charset="2"/>
                </a:rPr>
                <a:t>=1</a:t>
              </a:r>
              <a:endParaRPr lang="en-US" altLang="x-none"/>
            </a:p>
          </p:txBody>
        </p:sp>
        <p:sp>
          <p:nvSpPr>
            <p:cNvPr id="155663" name="Line 25"/>
            <p:cNvSpPr>
              <a:spLocks noChangeShapeType="1"/>
            </p:cNvSpPr>
            <p:nvPr/>
          </p:nvSpPr>
          <p:spPr bwMode="auto">
            <a:xfrm flipH="1">
              <a:off x="4320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4" name="Line 26"/>
            <p:cNvSpPr>
              <a:spLocks noChangeShapeType="1"/>
            </p:cNvSpPr>
            <p:nvPr/>
          </p:nvSpPr>
          <p:spPr bwMode="auto">
            <a:xfrm>
              <a:off x="4896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5" name="Line 27"/>
            <p:cNvSpPr>
              <a:spLocks noChangeShapeType="1"/>
            </p:cNvSpPr>
            <p:nvPr/>
          </p:nvSpPr>
          <p:spPr bwMode="auto">
            <a:xfrm flipH="1">
              <a:off x="4320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5657" name="Oval 28"/>
          <p:cNvSpPr>
            <a:spLocks noChangeArrowheads="1"/>
          </p:cNvSpPr>
          <p:nvPr/>
        </p:nvSpPr>
        <p:spPr bwMode="auto">
          <a:xfrm>
            <a:off x="3027363" y="4114799"/>
            <a:ext cx="168275" cy="18288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Additional Logic Operations - XOR</a:t>
            </a:r>
          </a:p>
        </p:txBody>
      </p:sp>
    </p:spTree>
    <p:extLst>
      <p:ext uri="{BB962C8B-B14F-4D97-AF65-F5344CB8AC3E}">
        <p14:creationId xmlns:p14="http://schemas.microsoft.com/office/powerpoint/2010/main" val="241621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A54489DA-9A1E-423D-B79B-DABE64F4A73C}" type="slidenum">
              <a:rPr lang="en-US" altLang="x-none"/>
              <a:pPr/>
              <a:t>9</a:t>
            </a:fld>
            <a:endParaRPr lang="en-US" altLang="x-none"/>
          </a:p>
        </p:txBody>
      </p:sp>
      <p:sp>
        <p:nvSpPr>
          <p:cNvPr id="15667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5300" y="1560513"/>
            <a:ext cx="8486775" cy="2317750"/>
          </a:xfrm>
        </p:spPr>
        <p:txBody>
          <a:bodyPr lIns="95783" tIns="47892" rIns="95783" bIns="47892"/>
          <a:lstStyle/>
          <a:p>
            <a:pPr eaLnBrk="1" hangingPunct="1"/>
            <a:r>
              <a:rPr lang="en-US" altLang="x-none"/>
              <a:t>Exclusive NOR is the complement of the XOR operation</a:t>
            </a:r>
          </a:p>
          <a:p>
            <a:pPr eaLnBrk="1" hangingPunct="1"/>
            <a:r>
              <a:rPr lang="en-US" altLang="x-none"/>
              <a:t>Alternatively the output is </a:t>
            </a:r>
            <a:r>
              <a:rPr lang="en-US" altLang="x-none" sz="2500">
                <a:latin typeface="Verdana" pitchFamily="34" charset="0"/>
              </a:rPr>
              <a:t>1</a:t>
            </a:r>
            <a:r>
              <a:rPr lang="en-US" altLang="x-none"/>
              <a:t> when modulo 2 input sum is not equal to </a:t>
            </a:r>
            <a:r>
              <a:rPr lang="en-US" altLang="x-none" sz="2500">
                <a:latin typeface="Verdana" pitchFamily="34" charset="0"/>
              </a:rPr>
              <a:t>1</a:t>
            </a:r>
            <a:endParaRPr lang="en-US" altLang="x-none"/>
          </a:p>
        </p:txBody>
      </p:sp>
      <p:sp>
        <p:nvSpPr>
          <p:cNvPr id="156675" name="Line 4"/>
          <p:cNvSpPr>
            <a:spLocks noChangeShapeType="1"/>
          </p:cNvSpPr>
          <p:nvPr/>
        </p:nvSpPr>
        <p:spPr bwMode="auto">
          <a:xfrm>
            <a:off x="5530850" y="4800600"/>
            <a:ext cx="41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6676" name="Line 5"/>
          <p:cNvSpPr>
            <a:spLocks noChangeShapeType="1"/>
          </p:cNvSpPr>
          <p:nvPr/>
        </p:nvSpPr>
        <p:spPr bwMode="auto">
          <a:xfrm flipH="1">
            <a:off x="4210050" y="46482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6677" name="Line 6"/>
          <p:cNvSpPr>
            <a:spLocks noChangeShapeType="1"/>
          </p:cNvSpPr>
          <p:nvPr/>
        </p:nvSpPr>
        <p:spPr bwMode="auto">
          <a:xfrm flipH="1">
            <a:off x="4210050" y="49530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grpSp>
        <p:nvGrpSpPr>
          <p:cNvPr id="156678" name="Group 7"/>
          <p:cNvGrpSpPr>
            <a:grpSpLocks/>
          </p:cNvGrpSpPr>
          <p:nvPr/>
        </p:nvGrpSpPr>
        <p:grpSpPr bwMode="auto">
          <a:xfrm>
            <a:off x="4540250" y="4495800"/>
            <a:ext cx="825500" cy="612775"/>
            <a:chOff x="4704" y="1968"/>
            <a:chExt cx="480" cy="386"/>
          </a:xfrm>
        </p:grpSpPr>
        <p:sp>
          <p:nvSpPr>
            <p:cNvPr id="156697" name="Freeform 8"/>
            <p:cNvSpPr>
              <a:spLocks/>
            </p:cNvSpPr>
            <p:nvPr/>
          </p:nvSpPr>
          <p:spPr bwMode="auto">
            <a:xfrm>
              <a:off x="4704" y="1968"/>
              <a:ext cx="48" cy="386"/>
            </a:xfrm>
            <a:custGeom>
              <a:avLst/>
              <a:gdLst>
                <a:gd name="T0" fmla="*/ 0 w 48"/>
                <a:gd name="T1" fmla="*/ 0 h 384"/>
                <a:gd name="T2" fmla="*/ 48 w 48"/>
                <a:gd name="T3" fmla="*/ 197 h 384"/>
                <a:gd name="T4" fmla="*/ 0 w 48"/>
                <a:gd name="T5" fmla="*/ 394 h 384"/>
                <a:gd name="T6" fmla="*/ 0 60000 65536"/>
                <a:gd name="T7" fmla="*/ 0 60000 65536"/>
                <a:gd name="T8" fmla="*/ 0 60000 65536"/>
                <a:gd name="T9" fmla="*/ 0 w 48"/>
                <a:gd name="T10" fmla="*/ 0 h 384"/>
                <a:gd name="T11" fmla="*/ 48 w 4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4">
                  <a:moveTo>
                    <a:pt x="0" y="0"/>
                  </a:moveTo>
                  <a:cubicBezTo>
                    <a:pt x="24" y="64"/>
                    <a:pt x="48" y="128"/>
                    <a:pt x="48" y="192"/>
                  </a:cubicBezTo>
                  <a:cubicBezTo>
                    <a:pt x="48" y="256"/>
                    <a:pt x="24" y="320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6698" name="Group 9"/>
            <p:cNvGrpSpPr>
              <a:grpSpLocks/>
            </p:cNvGrpSpPr>
            <p:nvPr/>
          </p:nvGrpSpPr>
          <p:grpSpPr bwMode="auto">
            <a:xfrm>
              <a:off x="4752" y="1968"/>
              <a:ext cx="432" cy="384"/>
              <a:chOff x="4080" y="1968"/>
              <a:chExt cx="432" cy="384"/>
            </a:xfrm>
          </p:grpSpPr>
          <p:sp>
            <p:nvSpPr>
              <p:cNvPr id="156699" name="AutoShape 10"/>
              <p:cNvSpPr>
                <a:spLocks noChangeArrowheads="1"/>
              </p:cNvSpPr>
              <p:nvPr/>
            </p:nvSpPr>
            <p:spPr bwMode="auto">
              <a:xfrm>
                <a:off x="4176" y="1968"/>
                <a:ext cx="336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56700" name="Freeform 11"/>
              <p:cNvSpPr>
                <a:spLocks/>
              </p:cNvSpPr>
              <p:nvPr/>
            </p:nvSpPr>
            <p:spPr bwMode="auto">
              <a:xfrm>
                <a:off x="4080" y="1968"/>
                <a:ext cx="96" cy="384"/>
              </a:xfrm>
              <a:custGeom>
                <a:avLst/>
                <a:gdLst>
                  <a:gd name="T0" fmla="*/ 0 w 96"/>
                  <a:gd name="T1" fmla="*/ 0 h 384"/>
                  <a:gd name="T2" fmla="*/ 48 w 96"/>
                  <a:gd name="T3" fmla="*/ 144 h 384"/>
                  <a:gd name="T4" fmla="*/ 48 w 96"/>
                  <a:gd name="T5" fmla="*/ 240 h 384"/>
                  <a:gd name="T6" fmla="*/ 0 w 96"/>
                  <a:gd name="T7" fmla="*/ 384 h 384"/>
                  <a:gd name="T8" fmla="*/ 96 w 96"/>
                  <a:gd name="T9" fmla="*/ 384 h 384"/>
                  <a:gd name="T10" fmla="*/ 96 w 96"/>
                  <a:gd name="T11" fmla="*/ 0 h 384"/>
                  <a:gd name="T12" fmla="*/ 0 w 96"/>
                  <a:gd name="T13" fmla="*/ 0 h 3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"/>
                  <a:gd name="T22" fmla="*/ 0 h 384"/>
                  <a:gd name="T23" fmla="*/ 96 w 96"/>
                  <a:gd name="T24" fmla="*/ 384 h 3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" h="384">
                    <a:moveTo>
                      <a:pt x="0" y="0"/>
                    </a:moveTo>
                    <a:lnTo>
                      <a:pt x="48" y="144"/>
                    </a:lnTo>
                    <a:lnTo>
                      <a:pt x="48" y="240"/>
                    </a:lnTo>
                    <a:lnTo>
                      <a:pt x="0" y="384"/>
                    </a:lnTo>
                    <a:lnTo>
                      <a:pt x="96" y="384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01" name="Freeform 12"/>
              <p:cNvSpPr>
                <a:spLocks/>
              </p:cNvSpPr>
              <p:nvPr/>
            </p:nvSpPr>
            <p:spPr bwMode="auto">
              <a:xfrm>
                <a:off x="4080" y="1968"/>
                <a:ext cx="48" cy="384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2 h 384"/>
                  <a:gd name="T4" fmla="*/ 0 w 48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02" name="Line 13"/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03" name="Line 14"/>
              <p:cNvSpPr>
                <a:spLocks noChangeShapeType="1"/>
              </p:cNvSpPr>
              <p:nvPr/>
            </p:nvSpPr>
            <p:spPr bwMode="auto">
              <a:xfrm>
                <a:off x="4080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04" name="Freeform 15"/>
              <p:cNvSpPr>
                <a:spLocks/>
              </p:cNvSpPr>
              <p:nvPr/>
            </p:nvSpPr>
            <p:spPr bwMode="auto">
              <a:xfrm>
                <a:off x="4272" y="1968"/>
                <a:ext cx="240" cy="192"/>
              </a:xfrm>
              <a:custGeom>
                <a:avLst/>
                <a:gdLst>
                  <a:gd name="T0" fmla="*/ 0 w 240"/>
                  <a:gd name="T1" fmla="*/ 0 h 192"/>
                  <a:gd name="T2" fmla="*/ 144 w 240"/>
                  <a:gd name="T3" fmla="*/ 48 h 192"/>
                  <a:gd name="T4" fmla="*/ 240 w 24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705" name="Freeform 16"/>
              <p:cNvSpPr>
                <a:spLocks/>
              </p:cNvSpPr>
              <p:nvPr/>
            </p:nvSpPr>
            <p:spPr bwMode="auto">
              <a:xfrm>
                <a:off x="4272" y="2160"/>
                <a:ext cx="240" cy="192"/>
              </a:xfrm>
              <a:custGeom>
                <a:avLst/>
                <a:gdLst>
                  <a:gd name="T0" fmla="*/ 0 w 240"/>
                  <a:gd name="T1" fmla="*/ 192 h 192"/>
                  <a:gd name="T2" fmla="*/ 144 w 240"/>
                  <a:gd name="T3" fmla="*/ 144 h 192"/>
                  <a:gd name="T4" fmla="*/ 240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6679" name="Group 17"/>
          <p:cNvGrpSpPr>
            <a:grpSpLocks/>
          </p:cNvGrpSpPr>
          <p:nvPr/>
        </p:nvGrpSpPr>
        <p:grpSpPr bwMode="auto">
          <a:xfrm>
            <a:off x="1084263" y="3762375"/>
            <a:ext cx="1860550" cy="2016125"/>
            <a:chOff x="870" y="1746"/>
            <a:chExt cx="1082" cy="1270"/>
          </a:xfrm>
        </p:grpSpPr>
        <p:sp>
          <p:nvSpPr>
            <p:cNvPr id="156692" name="Text Box 18"/>
            <p:cNvSpPr txBox="1">
              <a:spLocks noChangeArrowheads="1"/>
            </p:cNvSpPr>
            <p:nvPr/>
          </p:nvSpPr>
          <p:spPr bwMode="auto">
            <a:xfrm>
              <a:off x="870" y="1746"/>
              <a:ext cx="242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X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1</a:t>
              </a:r>
            </a:p>
          </p:txBody>
        </p:sp>
        <p:sp>
          <p:nvSpPr>
            <p:cNvPr id="156693" name="Text Box 19"/>
            <p:cNvSpPr txBox="1">
              <a:spLocks noChangeArrowheads="1"/>
            </p:cNvSpPr>
            <p:nvPr/>
          </p:nvSpPr>
          <p:spPr bwMode="auto">
            <a:xfrm>
              <a:off x="1158" y="1746"/>
              <a:ext cx="242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Y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</p:txBody>
        </p:sp>
        <p:sp>
          <p:nvSpPr>
            <p:cNvPr id="156694" name="Text Box 20"/>
            <p:cNvSpPr txBox="1">
              <a:spLocks noChangeArrowheads="1"/>
            </p:cNvSpPr>
            <p:nvPr/>
          </p:nvSpPr>
          <p:spPr bwMode="auto">
            <a:xfrm>
              <a:off x="1472" y="1746"/>
              <a:ext cx="480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X+Y</a:t>
              </a:r>
            </a:p>
            <a:p>
              <a:pPr algn="ctr"/>
              <a:r>
                <a:rPr lang="en-US" altLang="x-none"/>
                <a:t>1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0</a:t>
              </a:r>
            </a:p>
            <a:p>
              <a:pPr algn="ctr"/>
              <a:r>
                <a:rPr lang="en-US" altLang="x-none"/>
                <a:t>1</a:t>
              </a:r>
            </a:p>
          </p:txBody>
        </p:sp>
        <p:sp>
          <p:nvSpPr>
            <p:cNvPr id="156695" name="Line 21"/>
            <p:cNvSpPr>
              <a:spLocks noChangeShapeType="1"/>
            </p:cNvSpPr>
            <p:nvPr/>
          </p:nvSpPr>
          <p:spPr bwMode="auto">
            <a:xfrm>
              <a:off x="912" y="20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6" name="Line 22"/>
            <p:cNvSpPr>
              <a:spLocks noChangeShapeType="1"/>
            </p:cNvSpPr>
            <p:nvPr/>
          </p:nvSpPr>
          <p:spPr bwMode="auto">
            <a:xfrm>
              <a:off x="1440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6680" name="Rectangle 23"/>
          <p:cNvSpPr>
            <a:spLocks noChangeArrowheads="1"/>
          </p:cNvSpPr>
          <p:nvPr/>
        </p:nvSpPr>
        <p:spPr bwMode="auto">
          <a:xfrm>
            <a:off x="7346950" y="4191000"/>
            <a:ext cx="6604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5783" tIns="47892" rIns="95783" bIns="47892"/>
          <a:lstStyle/>
          <a:p>
            <a:pPr algn="ctr" eaLnBrk="0" hangingPunct="0"/>
            <a:endParaRPr lang="en-US" altLang="x-none">
              <a:sym typeface="Symbol" pitchFamily="18" charset="2"/>
            </a:endParaRPr>
          </a:p>
          <a:p>
            <a:pPr algn="ctr" eaLnBrk="0" hangingPunct="0"/>
            <a:r>
              <a:rPr lang="en-US" altLang="x-none">
                <a:sym typeface="Symbol" pitchFamily="18" charset="2"/>
              </a:rPr>
              <a:t>=1</a:t>
            </a:r>
            <a:endParaRPr lang="en-US" altLang="x-none"/>
          </a:p>
        </p:txBody>
      </p:sp>
      <p:sp>
        <p:nvSpPr>
          <p:cNvPr id="156681" name="Line 24"/>
          <p:cNvSpPr>
            <a:spLocks noChangeShapeType="1"/>
          </p:cNvSpPr>
          <p:nvPr/>
        </p:nvSpPr>
        <p:spPr bwMode="auto">
          <a:xfrm flipH="1">
            <a:off x="7016750" y="44958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6682" name="Line 25"/>
          <p:cNvSpPr>
            <a:spLocks noChangeShapeType="1"/>
          </p:cNvSpPr>
          <p:nvPr/>
        </p:nvSpPr>
        <p:spPr bwMode="auto">
          <a:xfrm>
            <a:off x="8172450" y="48006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6683" name="Line 26"/>
          <p:cNvSpPr>
            <a:spLocks noChangeShapeType="1"/>
          </p:cNvSpPr>
          <p:nvPr/>
        </p:nvSpPr>
        <p:spPr bwMode="auto">
          <a:xfrm flipH="1">
            <a:off x="7016750" y="51054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56684" name="AutoShape 27"/>
          <p:cNvSpPr>
            <a:spLocks noChangeArrowheads="1"/>
          </p:cNvSpPr>
          <p:nvPr/>
        </p:nvSpPr>
        <p:spPr bwMode="auto">
          <a:xfrm>
            <a:off x="5365750" y="4724400"/>
            <a:ext cx="165100" cy="1524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56685" name="AutoShape 28"/>
          <p:cNvSpPr>
            <a:spLocks noChangeArrowheads="1"/>
          </p:cNvSpPr>
          <p:nvPr/>
        </p:nvSpPr>
        <p:spPr bwMode="auto">
          <a:xfrm>
            <a:off x="8007350" y="4724400"/>
            <a:ext cx="165100" cy="1524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56686" name="Oval 29"/>
          <p:cNvSpPr>
            <a:spLocks noChangeArrowheads="1"/>
          </p:cNvSpPr>
          <p:nvPr/>
        </p:nvSpPr>
        <p:spPr bwMode="auto">
          <a:xfrm>
            <a:off x="2449513" y="3965575"/>
            <a:ext cx="168275" cy="155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56687" name="Line 30"/>
          <p:cNvSpPr>
            <a:spLocks noChangeShapeType="1"/>
          </p:cNvSpPr>
          <p:nvPr/>
        </p:nvSpPr>
        <p:spPr bwMode="auto">
          <a:xfrm>
            <a:off x="2208213" y="3905250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Additional Logic Operations - XNOR</a:t>
            </a:r>
          </a:p>
        </p:txBody>
      </p:sp>
    </p:spTree>
    <p:extLst>
      <p:ext uri="{BB962C8B-B14F-4D97-AF65-F5344CB8AC3E}">
        <p14:creationId xmlns:p14="http://schemas.microsoft.com/office/powerpoint/2010/main" val="3821876853"/>
      </p:ext>
    </p:extLst>
  </p:cSld>
  <p:clrMapOvr>
    <a:masterClrMapping/>
  </p:clrMapOvr>
</p:sld>
</file>

<file path=ppt/theme/theme1.xml><?xml version="1.0" encoding="utf-8"?>
<a:theme xmlns:a="http://schemas.openxmlformats.org/drawingml/2006/main" name="Origin">
  <a:themeElements>
    <a:clrScheme name="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Origin">
  <a:themeElements>
    <a:clrScheme name="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rigin">
  <a:themeElements>
    <a:clrScheme name="10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rigin">
  <a:themeElements>
    <a:clrScheme name="1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Origin">
  <a:themeElements>
    <a:clrScheme name="1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Origin">
  <a:themeElements>
    <a:clrScheme name="1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Origin">
  <a:themeElements>
    <a:clrScheme name="14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Origin">
  <a:themeElements>
    <a:clrScheme name="1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Origin">
  <a:themeElements>
    <a:clrScheme name="1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Origin">
  <a:themeElements>
    <a:clrScheme name="1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Origin">
  <a:themeElements>
    <a:clrScheme name="18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19_Origin">
  <a:themeElements>
    <a:clrScheme name="1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Origin">
  <a:themeElements>
    <a:clrScheme name="2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Origin">
  <a:themeElements>
    <a:clrScheme name="2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2_Origin">
  <a:themeElements>
    <a:clrScheme name="22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2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Origin">
  <a:themeElements>
    <a:clrScheme name="2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4_Origin">
  <a:themeElements>
    <a:clrScheme name="2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1_Solstice">
  <a:themeElements>
    <a:clrScheme name="1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1_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_Solstice">
  <a:themeElements>
    <a:clrScheme name="2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2_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3_Solstice">
  <a:themeElements>
    <a:clrScheme name="3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3_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4_Solstice">
  <a:themeElements>
    <a:clrScheme name="4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4_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rigin">
  <a:themeElements>
    <a:clrScheme name="2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5_Solstice">
  <a:themeElements>
    <a:clrScheme name="5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5_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5_Origin">
  <a:themeElements>
    <a:clrScheme name="2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26_Origin">
  <a:themeElements>
    <a:clrScheme name="2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27_Origin">
  <a:themeElements>
    <a:clrScheme name="27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7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28_Origin">
  <a:themeElements>
    <a:clrScheme name="2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29_Origin">
  <a:themeElements>
    <a:clrScheme name="2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30_Origin">
  <a:themeElements>
    <a:clrScheme name="3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31_Origin">
  <a:themeElements>
    <a:clrScheme name="31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1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32_Origin">
  <a:themeElements>
    <a:clrScheme name="3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33_Origin">
  <a:themeElements>
    <a:clrScheme name="3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rigin">
  <a:themeElements>
    <a:clrScheme name="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34_Origin">
  <a:themeElements>
    <a:clrScheme name="3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35_Origin">
  <a:themeElements>
    <a:clrScheme name="35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5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36_Origin">
  <a:themeElements>
    <a:clrScheme name="3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37_Origin">
  <a:themeElements>
    <a:clrScheme name="3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38_Origin">
  <a:themeElements>
    <a:clrScheme name="3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39_Origin">
  <a:themeElements>
    <a:clrScheme name="39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9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40_Origin">
  <a:themeElements>
    <a:clrScheme name="4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41_Origin">
  <a:themeElements>
    <a:clrScheme name="4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42_Origin">
  <a:themeElements>
    <a:clrScheme name="4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a="http://schemas.openxmlformats.org/drawingml/2006/main" name="43_Origin">
  <a:themeElements>
    <a:clrScheme name="43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3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rigin">
  <a:themeElements>
    <a:clrScheme name="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0.xml><?xml version="1.0" encoding="utf-8"?>
<a:theme xmlns:a="http://schemas.openxmlformats.org/drawingml/2006/main" name="44_Origin">
  <a:themeElements>
    <a:clrScheme name="4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1.xml><?xml version="1.0" encoding="utf-8"?>
<a:theme xmlns:a="http://schemas.openxmlformats.org/drawingml/2006/main" name="45_Origin">
  <a:themeElements>
    <a:clrScheme name="4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2.xml><?xml version="1.0" encoding="utf-8"?>
<a:theme xmlns:a="http://schemas.openxmlformats.org/drawingml/2006/main" name="46_Origin">
  <a:themeElements>
    <a:clrScheme name="4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3.xml><?xml version="1.0" encoding="utf-8"?>
<a:theme xmlns:a="http://schemas.openxmlformats.org/drawingml/2006/main" name="47_Origin">
  <a:themeElements>
    <a:clrScheme name="47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7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4.xml><?xml version="1.0" encoding="utf-8"?>
<a:theme xmlns:a="http://schemas.openxmlformats.org/drawingml/2006/main" name="48_Origin">
  <a:themeElements>
    <a:clrScheme name="4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5.xml><?xml version="1.0" encoding="utf-8"?>
<a:theme xmlns:a="http://schemas.openxmlformats.org/drawingml/2006/main" name="49_Origin">
  <a:themeElements>
    <a:clrScheme name="4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6.xml><?xml version="1.0" encoding="utf-8"?>
<a:theme xmlns:a="http://schemas.openxmlformats.org/drawingml/2006/main" name="50_Origin">
  <a:themeElements>
    <a:clrScheme name="50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0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7.xml><?xml version="1.0" encoding="utf-8"?>
<a:theme xmlns:a="http://schemas.openxmlformats.org/drawingml/2006/main" name="51_Origin">
  <a:themeElements>
    <a:clrScheme name="5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8.xml><?xml version="1.0" encoding="utf-8"?>
<a:theme xmlns:a="http://schemas.openxmlformats.org/drawingml/2006/main" name="52_Origin">
  <a:themeElements>
    <a:clrScheme name="5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9.xml><?xml version="1.0" encoding="utf-8"?>
<a:theme xmlns:a="http://schemas.openxmlformats.org/drawingml/2006/main" name="53_Origin">
  <a:themeElements>
    <a:clrScheme name="5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rigin">
  <a:themeElements>
    <a:clrScheme name="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0.xml><?xml version="1.0" encoding="utf-8"?>
<a:theme xmlns:a="http://schemas.openxmlformats.org/drawingml/2006/main" name="54_Origin">
  <a:themeElements>
    <a:clrScheme name="54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4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1.xml><?xml version="1.0" encoding="utf-8"?>
<a:theme xmlns:a="http://schemas.openxmlformats.org/drawingml/2006/main" name="55_Origin">
  <a:themeElements>
    <a:clrScheme name="5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2.xml><?xml version="1.0" encoding="utf-8"?>
<a:theme xmlns:a="http://schemas.openxmlformats.org/drawingml/2006/main" name="56_Origin">
  <a:themeElements>
    <a:clrScheme name="5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3.xml><?xml version="1.0" encoding="utf-8"?>
<a:theme xmlns:a="http://schemas.openxmlformats.org/drawingml/2006/main" name="57_Origin">
  <a:themeElements>
    <a:clrScheme name="57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4.xml><?xml version="1.0" encoding="utf-8"?>
<a:theme xmlns:a="http://schemas.openxmlformats.org/drawingml/2006/main" name="58_Origin">
  <a:themeElements>
    <a:clrScheme name="5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5.xml><?xml version="1.0" encoding="utf-8"?>
<a:theme xmlns:a="http://schemas.openxmlformats.org/drawingml/2006/main" name="59_Origin">
  <a:themeElements>
    <a:clrScheme name="5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6.xml><?xml version="1.0" encoding="utf-8"?>
<a:theme xmlns:a="http://schemas.openxmlformats.org/drawingml/2006/main" name="60_Origin">
  <a:themeElements>
    <a:clrScheme name="6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7.xml><?xml version="1.0" encoding="utf-8"?>
<a:theme xmlns:a="http://schemas.openxmlformats.org/drawingml/2006/main" name="61_Origin">
  <a:themeElements>
    <a:clrScheme name="61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1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8.xml><?xml version="1.0" encoding="utf-8"?>
<a:theme xmlns:a="http://schemas.openxmlformats.org/drawingml/2006/main" name="62_Origin">
  <a:themeElements>
    <a:clrScheme name="6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rigin">
  <a:themeElements>
    <a:clrScheme name="6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7_Origin">
  <a:themeElements>
    <a:clrScheme name="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rigin">
  <a:themeElements>
    <a:clrScheme name="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10157</TotalTime>
  <Words>938</Words>
  <Application>Microsoft Office PowerPoint</Application>
  <PresentationFormat>A4 Paper (210x297 mm)</PresentationFormat>
  <Paragraphs>274</Paragraphs>
  <Slides>21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68</vt:i4>
      </vt:variant>
      <vt:variant>
        <vt:lpstr>Slide Titles</vt:lpstr>
      </vt:variant>
      <vt:variant>
        <vt:i4>21</vt:i4>
      </vt:variant>
    </vt:vector>
  </HeadingPairs>
  <TitlesOfParts>
    <vt:vector size="100" baseType="lpstr">
      <vt:lpstr>ＭＳ Ｐゴシック</vt:lpstr>
      <vt:lpstr>Arial</vt:lpstr>
      <vt:lpstr>Bookman Old Style</vt:lpstr>
      <vt:lpstr>Calibri</vt:lpstr>
      <vt:lpstr>Gill Sans MT</vt:lpstr>
      <vt:lpstr>Symbol</vt:lpstr>
      <vt:lpstr>Times New Roman</vt:lpstr>
      <vt:lpstr>Verdana</vt:lpstr>
      <vt:lpstr>Wingdings</vt:lpstr>
      <vt:lpstr>Wingdings 2</vt:lpstr>
      <vt:lpstr>Wingdings 3</vt:lpstr>
      <vt:lpstr>Origin</vt:lpstr>
      <vt:lpstr>Custom Design</vt:lpstr>
      <vt:lpstr>2_Origin</vt:lpstr>
      <vt:lpstr>3_Origin</vt:lpstr>
      <vt:lpstr>4_Origin</vt:lpstr>
      <vt:lpstr>5_Origin</vt:lpstr>
      <vt:lpstr>6_Origin</vt:lpstr>
      <vt:lpstr>7_Origin</vt:lpstr>
      <vt:lpstr>9_Origin</vt:lpstr>
      <vt:lpstr>8_Origin</vt:lpstr>
      <vt:lpstr>10_Origin</vt:lpstr>
      <vt:lpstr>11_Origin</vt:lpstr>
      <vt:lpstr>12_Origin</vt:lpstr>
      <vt:lpstr>13_Origin</vt:lpstr>
      <vt:lpstr>14_Origin</vt:lpstr>
      <vt:lpstr>15_Origin</vt:lpstr>
      <vt:lpstr>16_Origin</vt:lpstr>
      <vt:lpstr>17_Origin</vt:lpstr>
      <vt:lpstr>18_Origin</vt:lpstr>
      <vt:lpstr>19_Origin</vt:lpstr>
      <vt:lpstr>20_Origin</vt:lpstr>
      <vt:lpstr>21_Origin</vt:lpstr>
      <vt:lpstr>22_Origin</vt:lpstr>
      <vt:lpstr>23_Origin</vt:lpstr>
      <vt:lpstr>24_Origin</vt:lpstr>
      <vt:lpstr>1_Solstice</vt:lpstr>
      <vt:lpstr>2_Solstice</vt:lpstr>
      <vt:lpstr>3_Solstice</vt:lpstr>
      <vt:lpstr>4_Solstice</vt:lpstr>
      <vt:lpstr>5_Solstice</vt:lpstr>
      <vt:lpstr>25_Origin</vt:lpstr>
      <vt:lpstr>26_Origin</vt:lpstr>
      <vt:lpstr>27_Origin</vt:lpstr>
      <vt:lpstr>28_Origin</vt:lpstr>
      <vt:lpstr>29_Origin</vt:lpstr>
      <vt:lpstr>30_Origin</vt:lpstr>
      <vt:lpstr>31_Origin</vt:lpstr>
      <vt:lpstr>32_Origin</vt:lpstr>
      <vt:lpstr>33_Origin</vt:lpstr>
      <vt:lpstr>34_Origin</vt:lpstr>
      <vt:lpstr>35_Origin</vt:lpstr>
      <vt:lpstr>36_Origin</vt:lpstr>
      <vt:lpstr>37_Origin</vt:lpstr>
      <vt:lpstr>38_Origin</vt:lpstr>
      <vt:lpstr>39_Origin</vt:lpstr>
      <vt:lpstr>40_Origin</vt:lpstr>
      <vt:lpstr>41_Origin</vt:lpstr>
      <vt:lpstr>42_Origin</vt:lpstr>
      <vt:lpstr>43_Origin</vt:lpstr>
      <vt:lpstr>44_Origin</vt:lpstr>
      <vt:lpstr>45_Origin</vt:lpstr>
      <vt:lpstr>46_Origin</vt:lpstr>
      <vt:lpstr>47_Origin</vt:lpstr>
      <vt:lpstr>48_Origin</vt:lpstr>
      <vt:lpstr>49_Origin</vt:lpstr>
      <vt:lpstr>50_Origin</vt:lpstr>
      <vt:lpstr>51_Origin</vt:lpstr>
      <vt:lpstr>52_Origin</vt:lpstr>
      <vt:lpstr>53_Origin</vt:lpstr>
      <vt:lpstr>54_Origin</vt:lpstr>
      <vt:lpstr>55_Origin</vt:lpstr>
      <vt:lpstr>56_Origin</vt:lpstr>
      <vt:lpstr>57_Origin</vt:lpstr>
      <vt:lpstr>58_Origin</vt:lpstr>
      <vt:lpstr>59_Origin</vt:lpstr>
      <vt:lpstr>60_Origin</vt:lpstr>
      <vt:lpstr>61_Origin</vt:lpstr>
      <vt:lpstr>62_Origin</vt:lpstr>
      <vt:lpstr>PowerPoint Presentation</vt:lpstr>
      <vt:lpstr>PowerPoint Presentation</vt:lpstr>
      <vt:lpstr>PowerPoint Presentation</vt:lpstr>
      <vt:lpstr>PowerPoint Presentation</vt:lpstr>
      <vt:lpstr>Additional Logic Operations</vt:lpstr>
      <vt:lpstr>PowerPoint Presentation</vt:lpstr>
      <vt:lpstr>PowerPoint Presentation</vt:lpstr>
      <vt:lpstr>PowerPoint Presentation</vt:lpstr>
      <vt:lpstr>PowerPoint Presentation</vt:lpstr>
      <vt:lpstr>Minimal Logic Operator Sets</vt:lpstr>
      <vt:lpstr>Minimal Logic Operator Sets</vt:lpstr>
      <vt:lpstr>PowerPoint Presentation</vt:lpstr>
      <vt:lpstr>PowerPoint Presentation</vt:lpstr>
      <vt:lpstr>PowerPoint Presentation</vt:lpstr>
      <vt:lpstr>Odd-Function</vt:lpstr>
      <vt:lpstr>Odd-Function</vt:lpstr>
      <vt:lpstr>Odd-Function Cont.</vt:lpstr>
      <vt:lpstr>Buffers</vt:lpstr>
      <vt:lpstr>PowerPoint Presentation</vt:lpstr>
      <vt:lpstr>Three State Outputs</vt:lpstr>
      <vt:lpstr>Three-State Outputs</vt:lpstr>
    </vt:vector>
  </TitlesOfParts>
  <Company>Rockwell Collins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Systems</dc:title>
  <dc:creator>James C. Maxted</dc:creator>
  <cp:lastModifiedBy>ferda</cp:lastModifiedBy>
  <cp:revision>238</cp:revision>
  <cp:lastPrinted>2011-02-21T10:04:44Z</cp:lastPrinted>
  <dcterms:created xsi:type="dcterms:W3CDTF">2013-02-11T13:05:00Z</dcterms:created>
  <dcterms:modified xsi:type="dcterms:W3CDTF">2022-03-10T08:27:51Z</dcterms:modified>
</cp:coreProperties>
</file>