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  <p:sldMasterId id="214748367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2" r:id="rId9"/>
    <p:sldMasterId id="2147483683" r:id="rId10"/>
    <p:sldMasterId id="2147483684" r:id="rId11"/>
    <p:sldMasterId id="2147483685" r:id="rId12"/>
    <p:sldMasterId id="2147483686" r:id="rId13"/>
    <p:sldMasterId id="2147483687" r:id="rId14"/>
    <p:sldMasterId id="2147483688" r:id="rId15"/>
    <p:sldMasterId id="2147483689" r:id="rId16"/>
    <p:sldMasterId id="2147483690" r:id="rId17"/>
    <p:sldMasterId id="2147483691" r:id="rId18"/>
    <p:sldMasterId id="2147483692" r:id="rId19"/>
    <p:sldMasterId id="2147483693" r:id="rId20"/>
    <p:sldMasterId id="2147483694" r:id="rId21"/>
    <p:sldMasterId id="2147483695" r:id="rId22"/>
    <p:sldMasterId id="2147483696" r:id="rId23"/>
    <p:sldMasterId id="2147483697" r:id="rId24"/>
    <p:sldMasterId id="2147483698" r:id="rId25"/>
    <p:sldMasterId id="2147483699" r:id="rId26"/>
    <p:sldMasterId id="2147483700" r:id="rId27"/>
    <p:sldMasterId id="2147483701" r:id="rId28"/>
    <p:sldMasterId id="2147483702" r:id="rId29"/>
  </p:sldMasterIdLst>
  <p:notesMasterIdLst>
    <p:notesMasterId r:id="rId41"/>
  </p:notesMasterIdLst>
  <p:handoutMasterIdLst>
    <p:handoutMasterId r:id="rId42"/>
  </p:handoutMasterIdLst>
  <p:sldIdLst>
    <p:sldId id="256" r:id="rId30"/>
    <p:sldId id="339" r:id="rId31"/>
    <p:sldId id="340" r:id="rId32"/>
    <p:sldId id="341" r:id="rId33"/>
    <p:sldId id="342" r:id="rId34"/>
    <p:sldId id="343" r:id="rId35"/>
    <p:sldId id="344" r:id="rId36"/>
    <p:sldId id="346" r:id="rId37"/>
    <p:sldId id="345" r:id="rId38"/>
    <p:sldId id="347" r:id="rId39"/>
    <p:sldId id="348" r:id="rId4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A50021"/>
    <a:srgbClr val="CC00CC"/>
    <a:srgbClr val="CC6600"/>
    <a:srgbClr val="008000"/>
    <a:srgbClr val="009900"/>
    <a:srgbClr val="9966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85986" autoAdjust="0"/>
  </p:normalViewPr>
  <p:slideViewPr>
    <p:cSldViewPr>
      <p:cViewPr varScale="1">
        <p:scale>
          <a:sx n="109" d="100"/>
          <a:sy n="109" d="100"/>
        </p:scale>
        <p:origin x="2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1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5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D095D34B-8ED7-46C3-B574-9A835920D50A}" type="datetime1">
              <a:rPr lang="en-US" altLang="x-none"/>
              <a:pPr/>
              <a:t>3/8/22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9A65096B-5D62-4C34-BCF5-5583467DDFC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047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61AD60F2-1255-4A83-9C49-88969BF581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9483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ABD + BCD + ABC + ACD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D60F2-1255-4A83-9C49-88969BF5813E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893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D60F2-1255-4A83-9C49-88969BF5813E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8523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D60F2-1255-4A83-9C49-88969BF5813E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4210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2A9EB-CFB0-406C-BC6C-8F9BAE1C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9DBB-78BD-44EB-9AD8-F58A158BB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900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9B44A-3A5B-4A82-A60A-2C77F6FBC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47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3162A-44E4-415D-806E-8899E4F26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16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759A-84BD-4CEE-8CE1-F5EB2E481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84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481D-4423-4A3D-8F6D-93018629E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097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4FA26-82D9-4E1B-A61E-88B63A55C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86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AA673-B1A2-43FA-B9C4-D01A1248C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10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216C-3491-4A92-8BB1-9C7073334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86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38976-DE4D-43A2-AE2A-80D61FC28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00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95EF8-0EB4-4A21-A735-0B32444BF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612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B983F-40D1-4D9C-ABAE-0163EDEBE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F90C8-5EA6-4638-87B0-AC97A428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14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0C827-C2DC-403F-BBB9-1DC95CAE2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24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4017-57CE-4420-A289-6EECDDD3B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38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71361-BDAF-49F1-9D85-B864DEDF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26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F133-9253-4663-BC99-C6DB1DDA8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4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686D2-76B8-4F9A-8D3E-FA0DF3973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07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CFF0-38DD-48C8-9172-A6D43AB0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116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0D037-CE66-4801-9D7F-947440284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90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78B46-2200-4B44-8FC2-3445C1676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715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F563F-945C-4127-9922-A918F91C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162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F0FA1-BDA0-43AD-8BD0-8B761FA1E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DE345E6B-89E1-4B23-9B5D-1DD2EE2598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685407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32AC0-F8B0-4833-900B-F61AD6F4B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91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35BC-9555-4470-901D-80B8EE368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87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5292-917F-4E07-B5EF-4964B9F66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82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CF00D-7DE7-454B-B49B-A22B72843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38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A2EEE-1730-4307-8E2A-1618694E0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707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250CD-8BBE-4E3D-A55F-89ADA989E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05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D41FE-8F46-42CB-AC80-682C80A0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19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82CC3-A37C-4F5C-AB17-20C771F0D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636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AC17F-7A30-447D-866D-E81DC9128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369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889C7-4757-4CEB-B9A2-D4CF9EB28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0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89E6D70E-417D-4D33-BF5A-89B71FB20D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72961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8C293-E152-4B13-9E61-886BAB2A4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390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34628-540E-4FC6-A862-8A2BB226B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955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1649B-0952-402E-89F8-02FB8128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482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DEE4-A1BA-4117-B694-6B4AA5193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090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3922C-700E-43BC-9EC2-6CC3C11ED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42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EF01C-9CBF-47E0-8537-644CC1A6C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858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4769-CCB7-4DF4-B2B2-4FDEC5F07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127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DEBE3-2135-4065-AE7E-A1B6188DF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237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47950-FE82-4CD3-8C98-4ABD3248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382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53A2-B1D6-4D32-9CC8-3CC8676FE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B013E2D-3A4D-435E-8634-37A10C9841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74392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88BA6-8856-454A-8ADC-DBB84E78A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28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10356-F4A9-4EC5-B590-84A235F05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016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6520D-A300-460A-977A-44066868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05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7A6D-E034-4D6A-8DC5-652455A57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38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B5DD-1AA6-47D6-93A2-FE8A94E5C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092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D85C2-3FC6-4D6E-9BAC-C80D8B2C5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109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2AA5-156B-43E8-8661-975537C7E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894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106E3-64C4-4226-8E61-255AD935C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137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3F57-6F24-43B4-B9D5-DD1C8A546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587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3941-2AA7-4F48-A83C-EF395CAAB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43E6A61-A67C-4E6F-9229-FE39CDBB735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570958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53A09-BBAC-4CCD-98CA-61CC6A501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032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1B421-3C24-4FC2-9F0F-C85EEABF9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956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43AE9-3936-458E-AFDC-8CF3198F6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89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73AEC-7A84-4898-BA0C-771E0507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2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261F3-139D-4AC5-9046-3375F2DEC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992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A11F-D0BB-4010-B896-22D2093FA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1DCF0-1F63-4558-B99D-B9560641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65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3A3E-B8F4-4045-8641-0070C5258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62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7F3C4-7DF6-40DE-8100-D66DFFAB0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368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39A9C-2BAF-4046-9C13-F46B586D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40F4FAC-77AF-4A65-BF72-3BD115E909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51626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B6F4C-591D-4E03-A5DD-CB1D8DE95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479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D846A-59A5-4BBB-A622-25A67C996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20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248A1-56FE-43B2-A728-1458CF34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1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4BA3F-B1F3-41DC-802B-BAA366383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215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00B83-B4D4-478C-8651-1EC6ECA67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81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77E6B-92B0-4083-9B68-DB64A44DD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138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356B-7E92-469A-81A7-1E839C201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013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10ED8-3207-4DB5-AA29-B2C2C448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81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06AD3-6B03-4AB8-B87A-CD3BF2A37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291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2A864-859D-470E-84EF-2A1D2FC26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89B0F96-E16E-4EE0-A3AA-E866EE2F80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141882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70ADC-3EC6-45F9-8ADD-2D1A947C9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861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B5361-62FD-4797-8FC6-E9AE81E5F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631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AB15-8DF8-4CFA-8189-421C81041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487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CF9E7-B552-4CC1-9B04-5E605300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36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C3C0-7E4E-41CF-AB0C-5326AD7E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868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9CEC0-B0F5-48A9-9CD4-B635F3EFD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05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BFBC6-06E2-42B5-8F4D-194242DF2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642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B1EF-9277-41A1-9367-932DB6B92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621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315D7-FC04-4E13-868F-A6AC04613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844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7118-7D67-4BE6-9EBF-2C5281FE4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1210C15-FD90-4947-9274-36AC724217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885692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FBA6F-D3D2-4BF0-B73B-3A25364CC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471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B12B1-587F-4049-93AE-911F50436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80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2B7B-BECE-460A-B1C5-3C9303E5B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186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2FC8-6A25-4545-BE62-707C0CE4A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701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5673F-42AC-49D6-90D5-A94DEBFD5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322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B768A-EEC9-4296-8BC1-39AF837F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895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594A8-AC0E-4885-9DBD-20BFF4DA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12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CFCCC-5D00-4E91-A6E4-F6D280C5A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1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8A27-37A9-4656-94C6-0DBD74571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176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5A4C3-ED42-4A00-BE1D-467AD97A0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4678D42-85D5-4CF7-B8E6-FFDFBB84E4F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86149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74B13-5E6F-4E9B-AF8D-E9146AB63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566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CFA1E-46CB-42B3-95E1-C5B6DB4D9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05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4D35-ABA3-44F5-8D20-397C0CF6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709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5182B-25DB-4A18-BC3D-6B2EF6EFC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633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CEB2-2FAA-4B06-BE6C-3A6CC4F37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24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8EA7-DF95-4DE1-AFA5-8DE72CAA6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471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D70F1-A763-45CE-848B-C489C4291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9547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F4754-F34C-4CDF-84BD-4B8EF06D8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018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571-BF7E-4299-B14B-8D7FF62AD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983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01AD7-2504-4A6F-A6B9-CD71FED9D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ECC45-2220-4281-9B52-14065B25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6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52E7BA0-5E16-406D-9843-9B3F4987BD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084838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597A-786B-43E0-82C3-D1EC2BC56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316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03A15-8D1C-447F-B58A-F48730001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52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4A0B-8111-4F19-BE91-59D8D9381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50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4F44-3EF3-4E27-8230-E97F1EDB8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075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F498-989A-4FC3-9BD7-195B63D29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444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E443-6E83-44B5-A345-3B53D84F2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7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1539E-8620-4EE6-B14F-F0DEFAF85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416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C043-7DA3-407D-9B11-BBF5C4C77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631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B9BD-D83A-4A27-85AF-6E5625C6D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354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A6C6-EDA2-4F03-B04B-C8480A134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5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E6D3168-4ECD-4A43-B16D-B8B6ED65F7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14705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7098-88E8-499A-BA02-1174E2D8F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222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96359-A92B-4D26-9E6F-92A3943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237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B5964-C2C5-45A5-B970-2E4CCFD00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147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B3944-3F0F-4950-8A34-0E739697C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5561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BF84A-5401-4F69-A014-DF3F8AED9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342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A16E-A225-4251-9EA9-31E61935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21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3A9F-FB6B-42AB-B357-7C89E971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9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03025-A684-41C6-A281-A82F8AF91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711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6440-C692-4802-ABDF-F81004F51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67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67F3-A03C-4015-B6EF-DB65082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D9520756-2A3D-42C1-9491-82B992AC9B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44642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9515B-81C0-4DB6-8129-A0C2C1EF8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792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147F0-41A1-4632-83DA-5A82A2D05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960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45A4C-B98A-44A1-8962-D8BBF2F5B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358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BF81-28B6-4B3A-8B0F-838A60B7E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51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BEBF0-BAEA-4D0B-A2B7-8D5E62298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88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9EB08-D705-4028-B67C-0EA0A6C0A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74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D901-6A43-42C0-A7B6-4E74AC14A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52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43475-F828-4D50-A65E-F1456409F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026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71EB0-1B1B-4BFE-8507-D35EF5F6E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938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8CF55-1C8E-4813-AACD-604307495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2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0D9F-D288-4D4C-88EB-2F9CC2BC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664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C723A-6397-48C8-B774-520E92227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154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7711-A3F5-4787-BD9A-FBA2A9787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480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8F839-FD1D-48D9-BB96-C69ABBDA3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9902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4454A-0EB8-494B-9970-BD1E7B9E8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66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22B1-7644-4AD6-B5F5-D3E5214E8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133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2F80-0C99-421F-A944-8A8B681B9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508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81835-5E7E-43A1-95D9-94050692D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685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E4B4-A7E0-45F0-A2E0-17ECFF9A9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416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A8032-5723-49C7-89ED-7F4513534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129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01C9-FFFD-4A7B-8DC1-77DFF890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2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513-E801-44E1-B9F0-0E7D6F179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516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8C4EF-35A9-4496-8A55-6D82D162F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581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FE74-7F98-4000-A6E1-76C1A3070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48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2F351-B641-4396-8624-47395FD09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424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CC1C-206A-481A-BEED-1769415A2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938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0E19-01D5-4D1C-A32E-E053DB76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992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F5667-FB18-4243-8008-A50CE3E31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39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2EDF4-2007-4839-85A1-C71787A6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9163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AC83-FE54-4F19-8EB8-0185458CD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777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AB56B-55A9-403E-B3AD-999B80D91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96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5A318-3CB2-45CB-83B4-F06829DF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5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8CDBF-9583-48E7-8F88-8C78F8D40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835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2A8C0-E700-434B-91CC-CD1D77A4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413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8525E-D0FB-49D5-87B1-0BC853954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458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FC37-DADE-4708-969A-1D5F17684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954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5517-DDFA-4913-ACDC-ADA6FD70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611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831CE-04BF-4156-AB00-33AF8910C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225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41F74-1294-4BAD-B53A-80AAC0562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258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D718D-92F6-4426-9D78-BF9A4359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985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D138E-7FE8-4A56-B368-9A8D711F2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94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111F-B311-451C-91D5-7F426FC2D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8258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30D6-3DE8-4BE0-A042-9EC5C69A8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BE7B-436E-46F0-A877-D0784B8F5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969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278FB-B468-4CFE-9E96-384A9CA79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951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EA09-D514-4A0D-8764-FF01A9FD4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7939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B0C2-7945-4B0C-B0E5-511784570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64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7865-7F25-41DB-AA94-5D8D2CA8C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714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D5B92-4B74-41FF-B0A8-6B873473C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6972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47422-C721-45BC-B71C-69A3B4872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119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C37E-A455-47C8-AC09-62D54CCB7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915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D70BF-A77A-405F-8319-B4AE93526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512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B47F-1718-44D5-89B0-AA3D98EE7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975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71943-8659-453B-A81D-F577ECEBF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7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14B53-BDD9-4392-B8F6-90B605B20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32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F075C-5710-44CB-B4C2-222767197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865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EFAE-32D4-481C-9D04-A86865552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1703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AFAEB-F909-455D-A8D5-C519C19C7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4283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3124-E84F-4E87-BDFF-932A559F6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221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C7856-10EA-4E60-A34D-5E3E334B2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582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9C75E-E671-42F8-A7C9-C5EF9E88F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7724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3099-38BD-43D3-8A2F-F1E75C102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341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8993-A269-448D-8F3F-92F3FE9E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294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76773-B71A-4270-8A46-D6F30A3F9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8097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EA9C-3326-4146-AB8A-1D08BF7DC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1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8F4E-7A55-422D-8FE2-D9357DB8A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927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DEB6-7593-4A37-80F6-84B04A3A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6621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D83-A68C-40CE-8769-DAF05093C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494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B8793-7464-4B0C-B412-FDCAA7309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736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3FDA-9006-4ED2-83C5-6C7D6091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869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3D0BC-0CE1-4135-A262-F5B8CAF43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11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8372-D88E-407A-BCC1-776734A37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552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1EDF8-C9D6-4BAC-B676-F9BDA84FB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325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6C265-64A2-476D-B614-3F8832A85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772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70459-6B0B-4FAE-A3DB-1E577A757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859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BE30-F2F6-463B-AFA3-084B7DF01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E4E7E-EA2D-4823-8519-EBC3B5E3C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54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66FE-6746-4730-B923-1BFCD3E41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12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44E33-B1D0-4811-97E4-4355D8FBF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658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7CC96-91D3-4FB1-8E25-CAB2E819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657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71042-2E3A-488D-9342-DE23AE2E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099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CDF95-0ED7-4EAB-90A2-007105124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1620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4C981-1653-480E-907D-F727C122F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47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31A16-DF5F-4FFF-BF7C-1DC9AD459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3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46679-03D0-4809-96C1-7B8EEA265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004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16C60-2176-47FE-85F1-123906BFE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0703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AE380-7893-4F08-8BB0-B535A39AB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133F2-B11D-48C3-97E1-EE37ECF6E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0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B55CB-D372-4425-9843-93AE15C94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5041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2641-0CE6-4670-B278-46F579EFA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88157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1096D-63ED-408A-9409-3D5F8066B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836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89D8-233D-4961-A81F-B9116A013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03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8228E-FE99-4A79-BE41-0CD2A1D56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1329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DF69-65E5-458D-9A31-1BFD09DCB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5183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EA6CA-A56E-41A3-9118-FE7E1ADF9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90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3D0B9-D1E3-4726-A65E-70F1D4E1E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52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AA40-12BF-4BFC-BA25-654E18E97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046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D8608-3BF7-4809-BA64-7293D21F5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677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48D7D-58DF-4807-975D-4001E7718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8F5D8-2E0F-49BB-9CFF-DDBCD2F1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7459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8126D-3EAE-4953-9EC1-EF6CC19FB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0346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CC6E7-3E38-4EF1-B0E7-6983578C9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623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0F3A-EEC9-446E-8F28-F2AA8F3B5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478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851B-CBD2-4D9F-9A8B-634DE8C54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36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FFFB2-304D-46F1-901B-5A502F35E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918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8FFC-2E39-4D7D-8E0F-1D6A979E5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224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85F2-ED66-448F-AEDD-DF83029B1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8520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21A5-9C91-4E21-8691-7A0261AEA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05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51343-A585-4D5F-8434-97B42C8BF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1946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1645-8104-44AC-ADFD-F275DCA5A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7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3A66E-1504-4795-BB6D-F78AB0247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7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D3B-824A-42EE-9F35-85C8A8C9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45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4D21-9C63-44BC-9B6E-CCF97072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A1A7D-79BB-4380-ADB4-AE7884C2F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4AF1-D65C-4F8D-82BA-AA7E71F48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7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D41E1-6956-420F-B947-5326F76E8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5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6C858-8815-4B4B-BF1F-0DBBD6F1C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BD473-9B7D-4022-AD44-DDFA0DB8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9179-5D06-4A37-907F-A12689CAC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3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862D-37DC-4931-91E5-8A1A73C5F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2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71517-C4C6-48BB-BA0F-89E1F885E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2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9BDBE-871A-469A-B5A3-7567D438C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34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6DC9D-0A85-480F-A587-EF51A0951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68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AF839-01F3-4D93-8508-0CA846ED4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8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354E-C2D2-4459-964D-55B1D58B6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3947D-7538-4206-A1FC-3233734F7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42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A3DB-D7D1-494E-931B-E847EFFFD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72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CD87-B457-4CB5-8DAF-76EEF722C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2483-D175-414B-A192-30E668F7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198E-354F-4331-9AA6-B44F47243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3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3A2DC-82DC-41F5-BCAF-C8936E9C1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65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C81E1-F673-4C89-B194-85E7A5B0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50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F4A53-15CF-4F4B-9C4B-625D3034B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0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9633C-D758-49BD-B5E3-5A2F14AAF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6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E423D-0272-486D-84D1-41BECD358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55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5062D-BB81-456D-AE0B-C13DB8E5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85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320E6-DE3A-4A98-A40A-CA82C3E54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91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4D511-92F9-49ED-9D01-F9EFBB260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00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CF2D1-A8FB-4028-8982-BFA9CA9F0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83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46CEA-CAEB-400D-AF42-6DF40F1AB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D78D-C344-4C21-8D5C-969DD5438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01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97-E378-44B0-9C1B-3B6898C25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11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8DD6-EB58-4EFE-A19B-441A33904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47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DDC00-6642-4C04-BA09-690DD91C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13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F7274-96CF-48C3-8B05-DB516C2C5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25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06822-CCFC-41F4-BAF7-A377E1FF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93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AC44-9C7D-4E85-8664-E8056A657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07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EDF31-FA3A-413C-807C-5AC0AB2F9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45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5C4CD-C96E-4030-9610-62813AEE4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5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75CF-724B-424B-8DED-B2647EB5C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48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4CBD-AEE2-47CE-9F2F-F2BC89BC9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DBADC-3EB3-4EAF-B7BF-F2854AA4D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22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5C8-D0B1-41FC-BFA0-7F2C3FB46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2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C6837-5BB1-43F4-A042-267299D40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70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961DE-DA82-44DC-B455-AA47E7CA7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64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A4DB-A189-48A9-93E6-E0F186361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83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8A7F9-FA23-41D4-B52E-A9EBC6C16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74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F3B98-4A50-404A-BA45-7033EAE9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25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3F76A-EF37-4B6F-A115-219F6B4B5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66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09B98-F578-4DF1-8823-306033DE8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56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3BCF-846D-4AF1-BF49-722C097F8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51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BF86-FD35-47AE-890E-CC1FAEBE0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E39E-1C6E-467D-AD96-0D674DA6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0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7DBF-F837-497E-9202-E3F606080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26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1796-DAFD-4537-8FC5-62BDB5009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04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4C1A2-0612-49F3-B5A1-AC2F3DBF9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934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FA8D3-F6F0-4AE4-A1EC-8CE746FE6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89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48B1-F2D8-4C58-98E8-5CC0964D1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06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BF295-87CE-4BA7-8A40-AF5A45C8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3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4B479-AC1E-4FF5-95DB-99E861899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7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1D378-8FE0-4CF3-BEA9-20139F9BB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1CC82-44BC-40CE-8945-036E75851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66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EDE5-AAA4-4D98-A95C-DA64D5AD1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0B58F-9B23-40D2-B707-4A5FEAA41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62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731E6-EE75-48DC-BB4B-B3941927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347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A7B6D-9091-4C35-93FD-D9E230BB5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13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B35E-EA95-4FA8-B6FA-927C5591E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005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1E6B4-8706-4BF9-92A6-0B17BE091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580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1FCD7-52A3-48F9-805C-87C0AEBC0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45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24AA5-5656-4CCF-AAAA-DC11C6116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49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7944-1495-4B9F-AE9A-42E03D8E7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00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09959-4A7A-4405-9CBA-DC357D18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05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B8718-F52F-4257-8939-00C00902C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0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372C-9A84-4836-A20A-0F65CF8CC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517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51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90D088-EBA9-4348-98C2-365857E60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565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56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D8CC32-3CDF-4250-BA2A-79300E089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5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667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66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805FEC-9D38-4A08-BDE7-3C4FDF7D3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770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77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22E151-E44E-43D3-957A-7029BE566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3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872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87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502A13-B151-4AA5-85EA-B56F92534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974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975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E0A262-BD65-4471-BE5F-674A65109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0772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3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07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E583E0-15D1-4C33-8553-9E1EBAF1F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89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E180E-FA9F-4C32-AD3E-9B1D2DD40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8967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8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998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998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FFA2A6-9951-4315-A1C7-E4CE27735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101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10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BBED01-3BE4-411E-8698-F43B2ED8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203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203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C54FA9-9149-432E-A3C4-6C82A90F7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72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40080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40080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40080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Page </a:t>
            </a:r>
            <a:fld id="{4B345D22-72B8-4812-99F5-A274C771B81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7223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4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59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306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306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88B0-1D3D-4A7E-BA16-617ABC03E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408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08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A15EFD-AB9D-4880-A778-297C885D0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5108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51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40CFD9-1A87-48C8-902D-947361FCF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32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880D95-F081-44F4-B63A-89AEB640B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3303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4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432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2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AF4014-F9B1-4CEC-A29E-B8FA24CE1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7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53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53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C12617-3AEF-4069-8366-C73CA121D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637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637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6142A4-18B6-4B4D-8385-DCE40232E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395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739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73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F86756-3ED4-451C-BE47-29DC3875D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842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84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68432A-2000-4918-9FCD-13AB9CF0D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9444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4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944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ED0F8B-678E-4754-B737-5058CF668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8244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824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95251-55EF-40B7-93E0-1F15DC5C8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67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927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92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EA0556-E071-4759-9C2B-2FD0FCB86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029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029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8B1FCF-9B68-46C5-AED5-64B605261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5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131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13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2EA3A6-2E96-40ED-BD0C-B08BBF08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234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23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6A7E3-6CEA-4BC0-932A-F50B28A72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3364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2BA6FD-4B85-443B-96A2-F2012FF56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46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A9AAB1-B703-4C09-A2C0-3F776FA63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9100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CENG</a:t>
            </a:r>
            <a:r>
              <a:rPr lang="tr-TR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-</a:t>
            </a: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232</a:t>
            </a:r>
            <a:br>
              <a:rPr lang="tr-TR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</a:b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  <a:ea typeface="+mn-ea"/>
              </a:rPr>
              <a:t>Logic Design</a:t>
            </a:r>
          </a:p>
        </p:txBody>
      </p:sp>
      <p:sp>
        <p:nvSpPr>
          <p:cNvPr id="16397" name="Rectangle 3"/>
          <p:cNvSpPr>
            <a:spLocks noChangeArrowheads="1"/>
          </p:cNvSpPr>
          <p:nvPr/>
        </p:nvSpPr>
        <p:spPr bwMode="auto">
          <a:xfrm>
            <a:off x="1281113" y="3890963"/>
            <a:ext cx="687228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Combinational Design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FE1B-59D9-8745-8207-3635FAF7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91EC-CE3D-7F4B-AA53-87543741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C909-1621-6D46-9D33-7C868F40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10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3FCDE-7427-0747-86B7-0F2C29AF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6711631" cy="3963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C9C94-3785-394E-B9E2-28C5A6A18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775" y="4060008"/>
            <a:ext cx="4271302" cy="2244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446CA6-13F8-4247-84C8-88FAFB5F4D92}"/>
              </a:ext>
            </a:extLst>
          </p:cNvPr>
          <p:cNvSpPr/>
          <p:nvPr/>
        </p:nvSpPr>
        <p:spPr>
          <a:xfrm>
            <a:off x="2898775" y="685800"/>
            <a:ext cx="3730625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72395-1179-C14B-A810-11616527A5E8}"/>
              </a:ext>
            </a:extLst>
          </p:cNvPr>
          <p:cNvSpPr txBox="1"/>
          <p:nvPr/>
        </p:nvSpPr>
        <p:spPr>
          <a:xfrm>
            <a:off x="460375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Don’t forget the </a:t>
            </a:r>
            <a:r>
              <a:rPr lang="en-US" b="1" u="sng" dirty="0">
                <a:solidFill>
                  <a:srgbClr val="C00000"/>
                </a:solidFill>
                <a:latin typeface="+mn-lt"/>
              </a:rPr>
              <a:t>unused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combinations</a:t>
            </a:r>
          </a:p>
        </p:txBody>
      </p:sp>
    </p:spTree>
    <p:extLst>
      <p:ext uri="{BB962C8B-B14F-4D97-AF65-F5344CB8AC3E}">
        <p14:creationId xmlns:p14="http://schemas.microsoft.com/office/powerpoint/2010/main" val="85981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A299-4957-1F47-9C7E-3AF94396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155D-9ED3-434E-99D2-45741AEF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D883-0185-1D4D-B14D-BCAC662D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11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7F5C55-5D32-174A-BDC1-A4B72CBF7EF5}"/>
              </a:ext>
            </a:extLst>
          </p:cNvPr>
          <p:cNvGrpSpPr/>
          <p:nvPr/>
        </p:nvGrpSpPr>
        <p:grpSpPr>
          <a:xfrm>
            <a:off x="5947410" y="1143000"/>
            <a:ext cx="2724150" cy="2286000"/>
            <a:chOff x="1320800" y="1676400"/>
            <a:chExt cx="2724150" cy="228600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DD0B2C8-CC09-954A-B745-96C3B74B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1676400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ED4924B-CFCC-3845-8E33-929A9296F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133600"/>
              <a:ext cx="19812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EAADEDE9-3F1A-DE4D-B5FE-DBCE2A82F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048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5A327982-172E-E44D-9F45-B9C7B8A11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25908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D5D1127-BD20-E640-B6A6-4F2171890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5052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8DD2AC01-FCCF-DB4D-BD92-244BB3559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3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3376F87E-0B8C-1545-9808-1128686C8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A5F34BE-6DDF-C34B-95D8-7BFDCFE4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0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2CC0E658-1C3C-3342-BAAB-F14311E1F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286B51F1-4930-504A-BF14-D705BADA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0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365971E9-0821-AC46-9438-ACF86C6B7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461765-E6C4-3544-AEAB-3736F7FE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929FC1-8336-784E-91B4-50A968A3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2098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D8125B-456C-6C44-A5DA-2FF5E19C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6670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4BE9CB-A3FF-2548-91B4-ADB97E06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124200"/>
              <a:ext cx="377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BD1117-795B-2948-AFC7-DB1A3674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5814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7FA94B6B-7D69-D442-817E-21A1A2F69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1905000"/>
              <a:ext cx="4508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1F072A54-C48C-C14E-8E8C-4C45121A4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000" y="1752600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A297B91-2942-3F45-8A45-0D7A3E6C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" y="152400"/>
            <a:ext cx="5782968" cy="34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majority circuit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01483"/>
          </a:xfrm>
        </p:spPr>
        <p:txBody>
          <a:bodyPr/>
          <a:lstStyle/>
          <a:p>
            <a:r>
              <a:rPr lang="en-US" dirty="0"/>
              <a:t>Design a 4-input majority circuit. A majority circuit outputs 1 if the input variables have more 1’s than 0’s.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2</a:t>
            </a:fld>
            <a:endParaRPr lang="en-US" altLang="x-non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C5547-8C58-4346-B30E-D7B5583917A1}"/>
              </a:ext>
            </a:extLst>
          </p:cNvPr>
          <p:cNvGrpSpPr/>
          <p:nvPr/>
        </p:nvGrpSpPr>
        <p:grpSpPr>
          <a:xfrm>
            <a:off x="4529760" y="2854457"/>
            <a:ext cx="2724150" cy="2286000"/>
            <a:chOff x="1320800" y="1676400"/>
            <a:chExt cx="2724150" cy="2286000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2E9B5A7-7221-EA4A-8F30-C1C9C5CF8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50" y="1676400"/>
              <a:ext cx="4302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4199B2B3-9FC1-0444-A9C7-23AD6873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133600"/>
              <a:ext cx="19812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F3F9FA85-2C5D-C54B-8438-AA46E561E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048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19E19AA1-7185-2A48-AE9B-36702CC1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25908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D49C4932-BD12-6541-BB25-78F567B32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35052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E5C5EE3-8A64-9B41-9C63-A0BEAC64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3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354A58E0-D46E-3F45-AF5A-512E0CE03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482E9691-760B-414E-B4F7-62F0CB62A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050" y="21336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CEE413EB-ED9A-F047-85A4-7D4F9349F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A236E186-EBD9-4244-AC31-7F9656F3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0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 dirty="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19817AFF-B59C-0342-8606-0876F204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AAADDFE9-2C70-FE42-A18F-D53B1A91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1905000"/>
              <a:ext cx="4953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4786" tIns="46561" rIns="94786" bIns="46561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54DEBFCA-A442-9B49-98DE-9FF1DC2D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2098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146497B9-616A-CC4D-AAE5-486D01F7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26670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458E6F5E-0925-064F-8848-CE223E90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124200"/>
              <a:ext cx="3778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7E0754C-B522-3B46-9BA5-D025EF34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581400"/>
              <a:ext cx="390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29F7034B-95C4-FC44-B45C-C9F9C66B5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1905000"/>
              <a:ext cx="4508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4786" tIns="46561" rIns="94786" bIns="46561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970D5FC-3175-3D41-95BA-E9375D11E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1000" y="1752600"/>
              <a:ext cx="417513" cy="385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C63490-9D0B-6B40-B6CB-56CF1403806A}"/>
              </a:ext>
            </a:extLst>
          </p:cNvPr>
          <p:cNvGrpSpPr/>
          <p:nvPr/>
        </p:nvGrpSpPr>
        <p:grpSpPr>
          <a:xfrm>
            <a:off x="5802936" y="3824787"/>
            <a:ext cx="1318932" cy="1203751"/>
            <a:chOff x="5331215" y="3507949"/>
            <a:chExt cx="1318932" cy="1203751"/>
          </a:xfrm>
        </p:grpSpPr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C21E3D6C-8681-584A-A562-493884287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109" y="3989651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9516C66E-4FA3-CD44-9507-F2B796995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299" y="3507949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91139E62-3843-8448-9D11-DEF75E4E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215" y="3978275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72FBED0-6430-B242-8AE3-907DECB76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962401"/>
              <a:ext cx="257172" cy="327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F444B863-11B1-3649-9B6D-AFF8A3D2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162" y="4384675"/>
              <a:ext cx="300038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C61A21-CA78-964A-9A0F-6541B19D989B}"/>
              </a:ext>
            </a:extLst>
          </p:cNvPr>
          <p:cNvGrpSpPr/>
          <p:nvPr/>
        </p:nvGrpSpPr>
        <p:grpSpPr>
          <a:xfrm>
            <a:off x="5842605" y="3882475"/>
            <a:ext cx="1336709" cy="1179828"/>
            <a:chOff x="5368891" y="3531872"/>
            <a:chExt cx="1336709" cy="117982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5F3B122B-1361-B849-B25F-F53A45070926}"/>
                </a:ext>
              </a:extLst>
            </p:cNvPr>
            <p:cNvSpPr/>
            <p:nvPr/>
          </p:nvSpPr>
          <p:spPr>
            <a:xfrm>
              <a:off x="5825672" y="3531872"/>
              <a:ext cx="382151" cy="72683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611CC79-C3A1-AF48-B14C-5FB76A203AE0}"/>
                </a:ext>
              </a:extLst>
            </p:cNvPr>
            <p:cNvSpPr/>
            <p:nvPr/>
          </p:nvSpPr>
          <p:spPr>
            <a:xfrm>
              <a:off x="5841189" y="3984870"/>
              <a:ext cx="382151" cy="72683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1FF6CF2-9403-BA45-A8D2-A556DE66E654}"/>
                </a:ext>
              </a:extLst>
            </p:cNvPr>
            <p:cNvSpPr/>
            <p:nvPr/>
          </p:nvSpPr>
          <p:spPr>
            <a:xfrm>
              <a:off x="5368891" y="3970900"/>
              <a:ext cx="820038" cy="296302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089FAB-95A2-D74B-B152-DD6DD542BC24}"/>
                </a:ext>
              </a:extLst>
            </p:cNvPr>
            <p:cNvSpPr/>
            <p:nvPr/>
          </p:nvSpPr>
          <p:spPr>
            <a:xfrm>
              <a:off x="5885562" y="3962400"/>
              <a:ext cx="820038" cy="296302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 Box 34">
            <a:extLst>
              <a:ext uri="{FF2B5EF4-FFF2-40B4-BE49-F238E27FC236}">
                <a16:creationId xmlns:a16="http://schemas.microsoft.com/office/drawing/2014/main" id="{2ECBB657-E202-B94D-8D25-407A262845F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95600" y="2660650"/>
            <a:ext cx="352686" cy="350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 dirty="0">
                <a:latin typeface="Arial" pitchFamily="34" charset="0"/>
              </a:rPr>
              <a:t>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E5E601-C3DE-5D49-B5A0-6336A21F4AD1}"/>
              </a:ext>
            </a:extLst>
          </p:cNvPr>
          <p:cNvGrpSpPr/>
          <p:nvPr/>
        </p:nvGrpSpPr>
        <p:grpSpPr>
          <a:xfrm>
            <a:off x="1004914" y="2286577"/>
            <a:ext cx="2393950" cy="3858900"/>
            <a:chOff x="1004914" y="2286577"/>
            <a:chExt cx="2393950" cy="3858900"/>
          </a:xfrm>
        </p:grpSpPr>
        <p:sp>
          <p:nvSpPr>
            <p:cNvPr id="44" name="Text Box 31">
              <a:extLst>
                <a:ext uri="{FF2B5EF4-FFF2-40B4-BE49-F238E27FC236}">
                  <a16:creationId xmlns:a16="http://schemas.microsoft.com/office/drawing/2014/main" id="{81FB5968-8765-974B-A78E-760632CB3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914" y="2670439"/>
              <a:ext cx="299244" cy="347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45" name="Text Box 32">
              <a:extLst>
                <a:ext uri="{FF2B5EF4-FFF2-40B4-BE49-F238E27FC236}">
                  <a16:creationId xmlns:a16="http://schemas.microsoft.com/office/drawing/2014/main" id="{515944C4-206D-3144-A8C5-B6EB5ACDF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664" y="2670439"/>
              <a:ext cx="299244" cy="347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46" name="Text Box 33">
              <a:extLst>
                <a:ext uri="{FF2B5EF4-FFF2-40B4-BE49-F238E27FC236}">
                  <a16:creationId xmlns:a16="http://schemas.microsoft.com/office/drawing/2014/main" id="{7F8A102D-31C6-FA42-8DBB-68921C45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414" y="2670439"/>
              <a:ext cx="299244" cy="347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D852CF1D-A012-4A44-A388-FF14BC1EB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914" y="2670439"/>
              <a:ext cx="2393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602ADEDC-CD48-704A-B525-D5CF0F05E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6425" y="2354526"/>
              <a:ext cx="18918" cy="3665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28EC39EA-9445-D745-878E-E547B08D1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64" y="2670439"/>
              <a:ext cx="299244" cy="347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59" name="Text Box 38">
              <a:extLst>
                <a:ext uri="{FF2B5EF4-FFF2-40B4-BE49-F238E27FC236}">
                  <a16:creationId xmlns:a16="http://schemas.microsoft.com/office/drawing/2014/main" id="{108B72B4-44E2-E540-83C2-E464384E7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370" y="2286577"/>
              <a:ext cx="22669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 dirty="0"/>
                <a:t>A      B      C      D            F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73A9661-4F96-F442-91FB-474A385AF35D}"/>
              </a:ext>
            </a:extLst>
          </p:cNvPr>
          <p:cNvSpPr txBox="1"/>
          <p:nvPr/>
        </p:nvSpPr>
        <p:spPr>
          <a:xfrm>
            <a:off x="4172673" y="5505383"/>
            <a:ext cx="418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ABD + BCD + ABC + ACD</a:t>
            </a:r>
          </a:p>
        </p:txBody>
      </p:sp>
    </p:spTree>
    <p:extLst>
      <p:ext uri="{BB962C8B-B14F-4D97-AF65-F5344CB8AC3E}">
        <p14:creationId xmlns:p14="http://schemas.microsoft.com/office/powerpoint/2010/main" val="8267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combinational circuit with 3 inputs and 1 output such that the output is 1 when the binary value of the inputs is an odd number.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3</a:t>
            </a:fld>
            <a:endParaRPr lang="en-US" altLang="x-none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70" y="2988805"/>
            <a:ext cx="4464609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1000" y="5407967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F(A, B, C) = C</a:t>
            </a:r>
          </a:p>
        </p:txBody>
      </p:sp>
    </p:spTree>
    <p:extLst>
      <p:ext uri="{BB962C8B-B14F-4D97-AF65-F5344CB8AC3E}">
        <p14:creationId xmlns:p14="http://schemas.microsoft.com/office/powerpoint/2010/main" val="328220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.4.jpg" descr="4.4.jpg">
            <a:extLst>
              <a:ext uri="{FF2B5EF4-FFF2-40B4-BE49-F238E27FC236}">
                <a16:creationId xmlns:a16="http://schemas.microsoft.com/office/drawing/2014/main" id="{32A0A1DF-2FA2-E54F-BB3C-3F52B41D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 bwMode="auto">
          <a:xfrm>
            <a:off x="2322512" y="2074069"/>
            <a:ext cx="44989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49F14-22DC-704B-98A2-35F89A72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AC28-2BBF-4940-A109-17403117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</a:t>
            </a:r>
            <a:r>
              <a:rPr lang="en-US" b="1" dirty="0"/>
              <a:t>full adder </a:t>
            </a:r>
            <a:r>
              <a:rPr lang="en-US" dirty="0"/>
              <a:t>: add 3 bits and produce 2 bit output for sum an carry.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F8B9-FDDC-BE47-B139-F12782EE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8687-D988-6E47-84E6-FBD6BEB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71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.4.jpg" descr="4.4.jpg">
            <a:extLst>
              <a:ext uri="{FF2B5EF4-FFF2-40B4-BE49-F238E27FC236}">
                <a16:creationId xmlns:a16="http://schemas.microsoft.com/office/drawing/2014/main" id="{8553414D-AC79-0245-97C9-D67094A71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 bwMode="auto">
          <a:xfrm>
            <a:off x="228600" y="33867"/>
            <a:ext cx="3124200" cy="291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33BF-DEF4-5D40-B333-58860129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8906-8838-0449-BF87-7E62D282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5</a:t>
            </a:fld>
            <a:endParaRPr lang="en-US" altLang="x-none"/>
          </a:p>
        </p:txBody>
      </p:sp>
      <p:pic>
        <p:nvPicPr>
          <p:cNvPr id="7" name="Ch04fig06.jpg" descr="Ch04fig06.jpg">
            <a:extLst>
              <a:ext uri="{FF2B5EF4-FFF2-40B4-BE49-F238E27FC236}">
                <a16:creationId xmlns:a16="http://schemas.microsoft.com/office/drawing/2014/main" id="{5B0A1CB3-90AA-5F44-9B46-4AEC62B7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0" y="2743200"/>
            <a:ext cx="82296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4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1DC3-E713-4A4D-9122-3DDA8B7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5410-A612-5742-ADA1-A41DCDA0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E591-D382-B847-B87E-1ED5DFE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9AFAD-7B12-FF47-A6A5-3995C69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7" name="AACFLOQ0.jpg" descr="AACFLOQ0.jpg">
            <a:extLst>
              <a:ext uri="{FF2B5EF4-FFF2-40B4-BE49-F238E27FC236}">
                <a16:creationId xmlns:a16="http://schemas.microsoft.com/office/drawing/2014/main" id="{A66E1631-4A03-0C47-8A11-4DA4E0B5B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1" y="2215005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h04fig06.jpg" descr="Ch04fig06.jpg">
            <a:extLst>
              <a:ext uri="{FF2B5EF4-FFF2-40B4-BE49-F238E27FC236}">
                <a16:creationId xmlns:a16="http://schemas.microsoft.com/office/drawing/2014/main" id="{92E3EB13-A7BD-0545-9FAE-9AEEC5802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14"/>
          <a:stretch/>
        </p:blipFill>
        <p:spPr bwMode="auto">
          <a:xfrm>
            <a:off x="228600" y="1483283"/>
            <a:ext cx="8229600" cy="62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AF2-FDA6-C84B-BD18-D5FCC066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5939-2C22-0C48-936E-B36DC949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circuit that has a 3-bit binary input and a single output that outputs 1 if it is a prime number.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D187-7AA3-3647-ABE2-211DB2C6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012D-1623-EB40-9240-628A85F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5808-5170-1D40-B87D-D3ECD2A6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900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B8B7-DDB1-014F-8323-5C213CF3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Segment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DE34-AA10-2F4D-80B7-CA2F7211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A383-7A3A-D246-BFA9-078EA682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5F66-5F54-4944-9F58-5B6CF7D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8</a:t>
            </a:fld>
            <a:endParaRPr lang="en-US" altLang="x-non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F2E972-223C-2646-B77B-CA711262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8" y="1447800"/>
            <a:ext cx="5407025" cy="4478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924C2-8F7C-784D-B499-F6C93BFD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87" y="1371600"/>
            <a:ext cx="1981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A79D06-9315-114F-AC13-3A094D37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75" y="1232704"/>
            <a:ext cx="4890015" cy="241624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BA75-85C5-2D43-827F-0A189C2C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DA3C-F352-0C47-919A-40DF273E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9E6D70E-417D-4D33-BF5A-89B71FB20DF1}" type="slidenum">
              <a:rPr lang="en-US" altLang="x-none" smtClean="0"/>
              <a:pPr/>
              <a:t>9</a:t>
            </a:fld>
            <a:endParaRPr lang="en-US" altLang="x-non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30971-5363-7D42-8589-B8DEB9FE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56" y="3977378"/>
            <a:ext cx="4271302" cy="22447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9583C3-D41D-384D-B680-1D3E71EA746A}"/>
              </a:ext>
            </a:extLst>
          </p:cNvPr>
          <p:cNvSpPr txBox="1"/>
          <p:nvPr/>
        </p:nvSpPr>
        <p:spPr>
          <a:xfrm>
            <a:off x="1631024" y="340286"/>
            <a:ext cx="253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this circuit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FDC50B-59FF-E74F-A3EF-90645824C3E8}"/>
              </a:ext>
            </a:extLst>
          </p:cNvPr>
          <p:cNvCxnSpPr>
            <a:cxnSpLocks/>
          </p:cNvCxnSpPr>
          <p:nvPr/>
        </p:nvCxnSpPr>
        <p:spPr>
          <a:xfrm>
            <a:off x="2895600" y="801951"/>
            <a:ext cx="0" cy="44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00D5A20-681C-E942-A326-8AE0FE644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71" y="1288681"/>
            <a:ext cx="2491438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rigin">
  <a:themeElements>
    <a:clrScheme name="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rigin">
  <a:themeElements>
    <a:clrScheme name="9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rigin">
  <a:themeElements>
    <a:clrScheme name="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rigin">
  <a:themeElements>
    <a:clrScheme name="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rigin">
  <a:themeElements>
    <a:clrScheme name="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Origin">
  <a:themeElements>
    <a:clrScheme name="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7734</TotalTime>
  <Words>317</Words>
  <Application>Microsoft Macintosh PowerPoint</Application>
  <PresentationFormat>On-screen Show (4:3)</PresentationFormat>
  <Paragraphs>144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29</vt:i4>
      </vt:variant>
      <vt:variant>
        <vt:lpstr>Slide Titles</vt:lpstr>
      </vt:variant>
      <vt:variant>
        <vt:i4>11</vt:i4>
      </vt:variant>
    </vt:vector>
  </HeadingPairs>
  <TitlesOfParts>
    <vt:vector size="46" baseType="lpstr">
      <vt:lpstr>Arial</vt:lpstr>
      <vt:lpstr>Bookman Old Style</vt:lpstr>
      <vt:lpstr>Gill Sans MT</vt:lpstr>
      <vt:lpstr>Times New Roman</vt:lpstr>
      <vt:lpstr>Wingdings</vt:lpstr>
      <vt:lpstr>Wingdings 3</vt:lpstr>
      <vt:lpstr>2_Origin</vt:lpstr>
      <vt:lpstr>Origin</vt:lpstr>
      <vt:lpstr>3_Origin</vt:lpstr>
      <vt:lpstr>4_Origin</vt:lpstr>
      <vt:lpstr>5_Origin</vt:lpstr>
      <vt:lpstr>6_Origin</vt:lpstr>
      <vt:lpstr>7_Origin</vt:lpstr>
      <vt:lpstr>8_Origin</vt:lpstr>
      <vt:lpstr>1_Origin</vt:lpstr>
      <vt:lpstr>9_Origin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25_Origin</vt:lpstr>
      <vt:lpstr>26_Origin</vt:lpstr>
      <vt:lpstr>27_Origin</vt:lpstr>
      <vt:lpstr>28_Origin</vt:lpstr>
      <vt:lpstr>PowerPoint Presentation</vt:lpstr>
      <vt:lpstr>Example: majority circuit </vt:lpstr>
      <vt:lpstr>Example </vt:lpstr>
      <vt:lpstr>Example</vt:lpstr>
      <vt:lpstr>PowerPoint Presentation</vt:lpstr>
      <vt:lpstr>PowerPoint Presentation</vt:lpstr>
      <vt:lpstr>PowerPoint Presentation</vt:lpstr>
      <vt:lpstr>7 Segment Display</vt:lpstr>
      <vt:lpstr>PowerPoint Presentation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Microsoft Office User</cp:lastModifiedBy>
  <cp:revision>169</cp:revision>
  <cp:lastPrinted>2010-03-04T11:27:41Z</cp:lastPrinted>
  <dcterms:created xsi:type="dcterms:W3CDTF">2012-04-11T09:45:29Z</dcterms:created>
  <dcterms:modified xsi:type="dcterms:W3CDTF">2022-03-08T08:21:27Z</dcterms:modified>
</cp:coreProperties>
</file>