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 id="2147483674" r:id="rId2"/>
    <p:sldMasterId id="2147483675" r:id="rId3"/>
    <p:sldMasterId id="2147483676" r:id="rId4"/>
    <p:sldMasterId id="2147483677" r:id="rId5"/>
    <p:sldMasterId id="2147483678" r:id="rId6"/>
    <p:sldMasterId id="2147483679" r:id="rId7"/>
    <p:sldMasterId id="2147483680" r:id="rId8"/>
    <p:sldMasterId id="2147483681" r:id="rId9"/>
  </p:sldMasterIdLst>
  <p:notesMasterIdLst>
    <p:notesMasterId r:id="rId62"/>
  </p:notesMasterIdLst>
  <p:handoutMasterIdLst>
    <p:handoutMasterId r:id="rId63"/>
  </p:handoutMasterIdLst>
  <p:sldIdLst>
    <p:sldId id="256" r:id="rId10"/>
    <p:sldId id="316" r:id="rId11"/>
    <p:sldId id="317" r:id="rId12"/>
    <p:sldId id="318" r:id="rId13"/>
    <p:sldId id="411" r:id="rId14"/>
    <p:sldId id="319" r:id="rId15"/>
    <p:sldId id="320" r:id="rId16"/>
    <p:sldId id="324" r:id="rId17"/>
    <p:sldId id="325" r:id="rId18"/>
    <p:sldId id="326" r:id="rId19"/>
    <p:sldId id="327" r:id="rId20"/>
    <p:sldId id="328" r:id="rId21"/>
    <p:sldId id="329" r:id="rId22"/>
    <p:sldId id="410" r:id="rId23"/>
    <p:sldId id="330" r:id="rId24"/>
    <p:sldId id="331" r:id="rId25"/>
    <p:sldId id="332" r:id="rId26"/>
    <p:sldId id="333" r:id="rId27"/>
    <p:sldId id="334" r:id="rId28"/>
    <p:sldId id="335" r:id="rId29"/>
    <p:sldId id="419" r:id="rId30"/>
    <p:sldId id="337" r:id="rId31"/>
    <p:sldId id="338" r:id="rId32"/>
    <p:sldId id="339" r:id="rId33"/>
    <p:sldId id="421" r:id="rId34"/>
    <p:sldId id="422" r:id="rId35"/>
    <p:sldId id="423" r:id="rId36"/>
    <p:sldId id="412" r:id="rId37"/>
    <p:sldId id="340" r:id="rId38"/>
    <p:sldId id="413" r:id="rId39"/>
    <p:sldId id="342" r:id="rId40"/>
    <p:sldId id="343" r:id="rId41"/>
    <p:sldId id="414" r:id="rId42"/>
    <p:sldId id="415" r:id="rId43"/>
    <p:sldId id="345" r:id="rId44"/>
    <p:sldId id="417" r:id="rId45"/>
    <p:sldId id="346" r:id="rId46"/>
    <p:sldId id="424" r:id="rId47"/>
    <p:sldId id="416" r:id="rId48"/>
    <p:sldId id="347" r:id="rId49"/>
    <p:sldId id="348" r:id="rId50"/>
    <p:sldId id="349" r:id="rId51"/>
    <p:sldId id="350" r:id="rId52"/>
    <p:sldId id="418" r:id="rId53"/>
    <p:sldId id="351" r:id="rId54"/>
    <p:sldId id="353" r:id="rId55"/>
    <p:sldId id="354" r:id="rId56"/>
    <p:sldId id="355" r:id="rId57"/>
    <p:sldId id="356" r:id="rId58"/>
    <p:sldId id="357" r:id="rId59"/>
    <p:sldId id="358" r:id="rId60"/>
    <p:sldId id="359" r:id="rId61"/>
  </p:sldIdLst>
  <p:sldSz cx="9144000" cy="6858000" type="screen4x3"/>
  <p:notesSz cx="7099300" cy="10234613"/>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A50021"/>
    <a:srgbClr val="CC00CC"/>
    <a:srgbClr val="CC6600"/>
    <a:srgbClr val="008000"/>
    <a:srgbClr val="009900"/>
    <a:srgbClr val="996633"/>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49"/>
    <p:restoredTop sz="71296" autoAdjust="0"/>
  </p:normalViewPr>
  <p:slideViewPr>
    <p:cSldViewPr>
      <p:cViewPr varScale="1">
        <p:scale>
          <a:sx n="82" d="100"/>
          <a:sy n="82" d="100"/>
        </p:scale>
        <p:origin x="234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89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handoutMaster" Target="handoutMasters/handoutMaster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2.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42.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tableStyles" Target="tableStyles.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76575" cy="512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7192" tIns="48596" rIns="97192" bIns="48596" numCol="1" anchor="t" anchorCtr="0" compatLnSpc="1">
            <a:prstTxWarp prst="textNoShape">
              <a:avLst/>
            </a:prstTxWarp>
          </a:bodyPr>
          <a:lstStyle>
            <a:lvl1pPr defTabSz="971550" eaLnBrk="0" hangingPunct="0">
              <a:defRPr sz="1300"/>
            </a:lvl1pPr>
          </a:lstStyle>
          <a:p>
            <a:endParaRPr lang="x-none" altLang="x-none"/>
          </a:p>
        </p:txBody>
      </p:sp>
      <p:sp>
        <p:nvSpPr>
          <p:cNvPr id="3" name="Date Placeholder 2"/>
          <p:cNvSpPr>
            <a:spLocks noGrp="1"/>
          </p:cNvSpPr>
          <p:nvPr>
            <p:ph type="dt" sz="quarter" idx="1"/>
          </p:nvPr>
        </p:nvSpPr>
        <p:spPr bwMode="auto">
          <a:xfrm>
            <a:off x="4021138" y="0"/>
            <a:ext cx="3076575" cy="512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7192" tIns="48596" rIns="97192" bIns="48596" numCol="1" anchor="t" anchorCtr="0" compatLnSpc="1">
            <a:prstTxWarp prst="textNoShape">
              <a:avLst/>
            </a:prstTxWarp>
          </a:bodyPr>
          <a:lstStyle>
            <a:lvl1pPr algn="r" defTabSz="971550" eaLnBrk="0" hangingPunct="0">
              <a:defRPr sz="1300"/>
            </a:lvl1pPr>
          </a:lstStyle>
          <a:p>
            <a:fld id="{C1AE1CC7-2550-4C81-B0BA-BA70F560705C}" type="datetime1">
              <a:rPr lang="en-US" altLang="x-none"/>
              <a:pPr/>
              <a:t>5/10/2022</a:t>
            </a:fld>
            <a:endParaRPr lang="en-US" altLang="x-none"/>
          </a:p>
        </p:txBody>
      </p:sp>
      <p:sp>
        <p:nvSpPr>
          <p:cNvPr id="4" name="Footer Placeholder 3"/>
          <p:cNvSpPr>
            <a:spLocks noGrp="1"/>
          </p:cNvSpPr>
          <p:nvPr>
            <p:ph type="ftr" sz="quarter" idx="2"/>
          </p:nvPr>
        </p:nvSpPr>
        <p:spPr bwMode="auto">
          <a:xfrm>
            <a:off x="0" y="9720263"/>
            <a:ext cx="3076575" cy="512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7192" tIns="48596" rIns="97192" bIns="48596" numCol="1" anchor="b" anchorCtr="0" compatLnSpc="1">
            <a:prstTxWarp prst="textNoShape">
              <a:avLst/>
            </a:prstTxWarp>
          </a:bodyPr>
          <a:lstStyle>
            <a:lvl1pPr defTabSz="971550" eaLnBrk="0" hangingPunct="0">
              <a:defRPr sz="1300"/>
            </a:lvl1pPr>
          </a:lstStyle>
          <a:p>
            <a:endParaRPr lang="x-none" altLang="x-none"/>
          </a:p>
        </p:txBody>
      </p:sp>
      <p:sp>
        <p:nvSpPr>
          <p:cNvPr id="5" name="Slide Number Placeholder 4"/>
          <p:cNvSpPr>
            <a:spLocks noGrp="1"/>
          </p:cNvSpPr>
          <p:nvPr>
            <p:ph type="sldNum" sz="quarter" idx="3"/>
          </p:nvPr>
        </p:nvSpPr>
        <p:spPr bwMode="auto">
          <a:xfrm>
            <a:off x="4021138" y="9720263"/>
            <a:ext cx="3076575" cy="512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7192" tIns="48596" rIns="97192" bIns="48596" numCol="1" anchor="b" anchorCtr="0" compatLnSpc="1">
            <a:prstTxWarp prst="textNoShape">
              <a:avLst/>
            </a:prstTxWarp>
          </a:bodyPr>
          <a:lstStyle>
            <a:lvl1pPr algn="r" defTabSz="971550" eaLnBrk="0" hangingPunct="0">
              <a:defRPr sz="1300"/>
            </a:lvl1pPr>
          </a:lstStyle>
          <a:p>
            <a:fld id="{14B716FB-46C7-4A8B-AE3F-013F99D63BED}" type="slidenum">
              <a:rPr lang="en-US" altLang="x-none"/>
              <a:pPr/>
              <a:t>‹#›</a:t>
            </a:fld>
            <a:endParaRPr lang="en-US" altLang="x-none"/>
          </a:p>
        </p:txBody>
      </p:sp>
    </p:spTree>
    <p:extLst>
      <p:ext uri="{BB962C8B-B14F-4D97-AF65-F5344CB8AC3E}">
        <p14:creationId xmlns:p14="http://schemas.microsoft.com/office/powerpoint/2010/main" val="25327634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76575" cy="512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9038" tIns="49519" rIns="99038" bIns="49519" numCol="1" anchor="t" anchorCtr="0" compatLnSpc="1">
            <a:prstTxWarp prst="textNoShape">
              <a:avLst/>
            </a:prstTxWarp>
          </a:bodyPr>
          <a:lstStyle>
            <a:lvl1pPr defTabSz="990600" eaLnBrk="0" hangingPunct="0">
              <a:defRPr sz="1300"/>
            </a:lvl1pPr>
          </a:lstStyle>
          <a:p>
            <a:endParaRPr lang="x-none" altLang="x-none"/>
          </a:p>
        </p:txBody>
      </p:sp>
      <p:sp>
        <p:nvSpPr>
          <p:cNvPr id="5123" name="Rectangle 3"/>
          <p:cNvSpPr>
            <a:spLocks noGrp="1" noChangeArrowheads="1"/>
          </p:cNvSpPr>
          <p:nvPr>
            <p:ph type="dt" idx="1"/>
          </p:nvPr>
        </p:nvSpPr>
        <p:spPr bwMode="auto">
          <a:xfrm>
            <a:off x="4022725" y="0"/>
            <a:ext cx="3076575" cy="512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9038" tIns="49519" rIns="99038" bIns="49519" numCol="1" anchor="t" anchorCtr="0" compatLnSpc="1">
            <a:prstTxWarp prst="textNoShape">
              <a:avLst/>
            </a:prstTxWarp>
          </a:bodyPr>
          <a:lstStyle>
            <a:lvl1pPr algn="r" defTabSz="990600" eaLnBrk="0" hangingPunct="0">
              <a:defRPr sz="1300"/>
            </a:lvl1pPr>
          </a:lstStyle>
          <a:p>
            <a:endParaRPr lang="x-none" altLang="x-none"/>
          </a:p>
        </p:txBody>
      </p:sp>
      <p:sp>
        <p:nvSpPr>
          <p:cNvPr id="13316"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5" name="Rectangle 5"/>
          <p:cNvSpPr>
            <a:spLocks noGrp="1" noChangeArrowheads="1"/>
          </p:cNvSpPr>
          <p:nvPr>
            <p:ph type="body" sz="quarter" idx="3"/>
          </p:nvPr>
        </p:nvSpPr>
        <p:spPr bwMode="auto">
          <a:xfrm>
            <a:off x="946150" y="4862513"/>
            <a:ext cx="5207000" cy="4605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9038" tIns="49519" rIns="99038" bIns="4951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9721850"/>
            <a:ext cx="3076575" cy="512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9038" tIns="49519" rIns="99038" bIns="49519" numCol="1" anchor="b" anchorCtr="0" compatLnSpc="1">
            <a:prstTxWarp prst="textNoShape">
              <a:avLst/>
            </a:prstTxWarp>
          </a:bodyPr>
          <a:lstStyle>
            <a:lvl1pPr defTabSz="990600" eaLnBrk="0" hangingPunct="0">
              <a:defRPr sz="1300"/>
            </a:lvl1pPr>
          </a:lstStyle>
          <a:p>
            <a:endParaRPr lang="x-none" altLang="x-none"/>
          </a:p>
        </p:txBody>
      </p:sp>
      <p:sp>
        <p:nvSpPr>
          <p:cNvPr id="5127" name="Rectangle 7"/>
          <p:cNvSpPr>
            <a:spLocks noGrp="1" noChangeArrowheads="1"/>
          </p:cNvSpPr>
          <p:nvPr>
            <p:ph type="sldNum" sz="quarter" idx="5"/>
          </p:nvPr>
        </p:nvSpPr>
        <p:spPr bwMode="auto">
          <a:xfrm>
            <a:off x="4022725" y="9721850"/>
            <a:ext cx="3076575" cy="512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9038" tIns="49519" rIns="99038" bIns="49519" numCol="1" anchor="b" anchorCtr="0" compatLnSpc="1">
            <a:prstTxWarp prst="textNoShape">
              <a:avLst/>
            </a:prstTxWarp>
          </a:bodyPr>
          <a:lstStyle>
            <a:lvl1pPr algn="r" defTabSz="990600" eaLnBrk="0" hangingPunct="0">
              <a:defRPr sz="1300"/>
            </a:lvl1pPr>
          </a:lstStyle>
          <a:p>
            <a:fld id="{0D1E6A1A-DD35-4F4F-A823-89A3175A19CA}" type="slidenum">
              <a:rPr lang="en-US" altLang="x-none"/>
              <a:pPr/>
              <a:t>‹#›</a:t>
            </a:fld>
            <a:endParaRPr lang="en-US" altLang="x-none"/>
          </a:p>
        </p:txBody>
      </p:sp>
    </p:spTree>
    <p:extLst>
      <p:ext uri="{BB962C8B-B14F-4D97-AF65-F5344CB8AC3E}">
        <p14:creationId xmlns:p14="http://schemas.microsoft.com/office/powerpoint/2010/main" val="287327155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09" charset="0"/>
        <a:ea typeface="ＭＳ Ｐゴシック" pitchFamily="-109" charset="-128"/>
        <a:cs typeface="ＭＳ Ｐゴシック" pitchFamily="-109" charset="-128"/>
      </a:defRPr>
    </a:lvl1pPr>
    <a:lvl2pPr marL="457200" algn="l" rtl="0" eaLnBrk="0" fontAlgn="base" hangingPunct="0">
      <a:spcBef>
        <a:spcPct val="30000"/>
      </a:spcBef>
      <a:spcAft>
        <a:spcPct val="0"/>
      </a:spcAft>
      <a:defRPr sz="1200" kern="1200">
        <a:solidFill>
          <a:schemeClr val="tx1"/>
        </a:solidFill>
        <a:latin typeface="Times New Roman" pitchFamily="-109" charset="0"/>
        <a:ea typeface="ＭＳ Ｐゴシック" pitchFamily="-109" charset="-128"/>
        <a:cs typeface="ＭＳ Ｐゴシック"/>
      </a:defRPr>
    </a:lvl2pPr>
    <a:lvl3pPr marL="914400" algn="l" rtl="0" eaLnBrk="0" fontAlgn="base" hangingPunct="0">
      <a:spcBef>
        <a:spcPct val="30000"/>
      </a:spcBef>
      <a:spcAft>
        <a:spcPct val="0"/>
      </a:spcAft>
      <a:defRPr sz="1200" kern="1200">
        <a:solidFill>
          <a:schemeClr val="tx1"/>
        </a:solidFill>
        <a:latin typeface="Times New Roman" pitchFamily="-109" charset="0"/>
        <a:ea typeface="ＭＳ Ｐゴシック" pitchFamily="-109" charset="-128"/>
        <a:cs typeface="ＭＳ Ｐゴシック"/>
      </a:defRPr>
    </a:lvl3pPr>
    <a:lvl4pPr marL="1371600" algn="l" rtl="0" eaLnBrk="0" fontAlgn="base" hangingPunct="0">
      <a:spcBef>
        <a:spcPct val="30000"/>
      </a:spcBef>
      <a:spcAft>
        <a:spcPct val="0"/>
      </a:spcAft>
      <a:defRPr sz="1200" kern="1200">
        <a:solidFill>
          <a:schemeClr val="tx1"/>
        </a:solidFill>
        <a:latin typeface="Times New Roman" pitchFamily="-109" charset="0"/>
        <a:ea typeface="ＭＳ Ｐゴシック" pitchFamily="-109" charset="-128"/>
        <a:cs typeface="ＭＳ Ｐゴシック"/>
      </a:defRPr>
    </a:lvl4pPr>
    <a:lvl5pPr marL="1828800" algn="l" rtl="0" eaLnBrk="0" fontAlgn="base" hangingPunct="0">
      <a:spcBef>
        <a:spcPct val="30000"/>
      </a:spcBef>
      <a:spcAft>
        <a:spcPct val="0"/>
      </a:spcAft>
      <a:defRPr sz="1200" kern="1200">
        <a:solidFill>
          <a:schemeClr val="tx1"/>
        </a:solidFill>
        <a:latin typeface="Times New Roman" pitchFamily="-109" charset="0"/>
        <a:ea typeface="ＭＳ Ｐゴシック" pitchFamily="-109"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1E6A1A-DD35-4F4F-A823-89A3175A19CA}" type="slidenum">
              <a:rPr lang="en-US" altLang="x-none" smtClean="0"/>
              <a:pPr/>
              <a:t>1</a:t>
            </a:fld>
            <a:endParaRPr lang="en-US" altLang="x-none"/>
          </a:p>
        </p:txBody>
      </p:sp>
    </p:spTree>
    <p:extLst>
      <p:ext uri="{BB962C8B-B14F-4D97-AF65-F5344CB8AC3E}">
        <p14:creationId xmlns:p14="http://schemas.microsoft.com/office/powerpoint/2010/main" val="4108867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a:t>
            </a:r>
            <a:r>
              <a:rPr lang="en-US" dirty="0" err="1"/>
              <a:t>Centronics</a:t>
            </a:r>
            <a:r>
              <a:rPr lang="en-US" dirty="0"/>
              <a:t> parallel interface is an older and still widely-used standard I/O interface for connecting printer s and certain other devices to computers. The interface typically includes a somewhat cumbersome cable and a 36- pin male and female connector at the printer or other device. The cable plugs into a 25-pin parallel port on the computer. Data flows in one direction only, from the computer to the printer or other device. In addition to eight parallel data lines, other lines are used to read status information and send control signals. </a:t>
            </a:r>
            <a:r>
              <a:rPr lang="en-US" dirty="0" err="1"/>
              <a:t>Centronics</a:t>
            </a:r>
            <a:r>
              <a:rPr lang="en-US" dirty="0"/>
              <a:t> Corporation designed the original </a:t>
            </a:r>
            <a:r>
              <a:rPr lang="en-US" dirty="0" err="1"/>
              <a:t>Centronics</a:t>
            </a:r>
            <a:r>
              <a:rPr lang="en-US" dirty="0"/>
              <a:t> parallel interface for dot matrix printers. In 1981, IBM used this interface as an alternative to the slower one-bit-at-a-time serial interface.</a:t>
            </a:r>
          </a:p>
        </p:txBody>
      </p:sp>
      <p:sp>
        <p:nvSpPr>
          <p:cNvPr id="4" name="Slide Number Placeholder 3"/>
          <p:cNvSpPr>
            <a:spLocks noGrp="1"/>
          </p:cNvSpPr>
          <p:nvPr>
            <p:ph type="sldNum" sz="quarter" idx="10"/>
          </p:nvPr>
        </p:nvSpPr>
        <p:spPr/>
        <p:txBody>
          <a:bodyPr/>
          <a:lstStyle/>
          <a:p>
            <a:fld id="{0D1E6A1A-DD35-4F4F-A823-89A3175A19CA}" type="slidenum">
              <a:rPr lang="en-US" altLang="x-none" smtClean="0"/>
              <a:pPr/>
              <a:t>14</a:t>
            </a:fld>
            <a:endParaRPr lang="en-US" altLang="x-none"/>
          </a:p>
        </p:txBody>
      </p:sp>
    </p:spTree>
    <p:extLst>
      <p:ext uri="{BB962C8B-B14F-4D97-AF65-F5344CB8AC3E}">
        <p14:creationId xmlns:p14="http://schemas.microsoft.com/office/powerpoint/2010/main" val="3677106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a:ln/>
        </p:spPr>
      </p:sp>
      <p:sp>
        <p:nvSpPr>
          <p:cNvPr id="41986" name="Rectangle 3"/>
          <p:cNvSpPr>
            <a:spLocks noGrp="1" noChangeArrowheads="1"/>
          </p:cNvSpPr>
          <p:nvPr>
            <p:ph type="body" idx="1"/>
          </p:nvPr>
        </p:nvSpPr>
        <p:spPr>
          <a:xfrm>
            <a:off x="944563" y="4864100"/>
            <a:ext cx="5210175" cy="4602163"/>
          </a:xfrm>
        </p:spPr>
        <p:txBody>
          <a:bodyPr lIns="97303" tIns="48652" rIns="97303" bIns="48652"/>
          <a:lstStyle/>
          <a:p>
            <a:endParaRPr lang="tr-TR" altLang="x-none">
              <a:latin typeface="Times New Roman" pitchFamily="18" charset="0"/>
              <a:ea typeface="ＭＳ Ｐゴシック"/>
              <a:cs typeface="ＭＳ Ｐゴシック"/>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 CPU contains a number of special purpose registers; the most important of these is called the program counter. The program counter contains the address of the next instruction.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 program counter is usually the same width (number of bits) as the address bus. It is quite common in computer systems to have more memory space than actual memory. If 13 only bits were used, the memory could contain 8K instructions. If 24 bits were used it could address 16 MB of memory.</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Usually the contents of the program counter are automatically increased by 1 during every instruction. Thus the processor executes the instructions in a list one by one. There are other possibilities, to allow jumping (branching or procedure calls) to another part of the program. This is done by altering the contents of the program counter.</a:t>
            </a:r>
          </a:p>
        </p:txBody>
      </p:sp>
      <p:sp>
        <p:nvSpPr>
          <p:cNvPr id="4" name="Slide Number Placeholder 3"/>
          <p:cNvSpPr>
            <a:spLocks noGrp="1"/>
          </p:cNvSpPr>
          <p:nvPr>
            <p:ph type="sldNum" sz="quarter" idx="10"/>
          </p:nvPr>
        </p:nvSpPr>
        <p:spPr/>
        <p:txBody>
          <a:bodyPr/>
          <a:lstStyle/>
          <a:p>
            <a:fld id="{0D1E6A1A-DD35-4F4F-A823-89A3175A19CA}" type="slidenum">
              <a:rPr lang="en-US" altLang="x-none" smtClean="0"/>
              <a:pPr/>
              <a:t>23</a:t>
            </a:fld>
            <a:endParaRPr lang="en-US" altLang="x-none"/>
          </a:p>
        </p:txBody>
      </p:sp>
    </p:spTree>
    <p:extLst>
      <p:ext uri="{BB962C8B-B14F-4D97-AF65-F5344CB8AC3E}">
        <p14:creationId xmlns:p14="http://schemas.microsoft.com/office/powerpoint/2010/main" val="2158957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1E6A1A-DD35-4F4F-A823-89A3175A19CA}" type="slidenum">
              <a:rPr lang="en-US" altLang="x-none" smtClean="0"/>
              <a:pPr/>
              <a:t>29</a:t>
            </a:fld>
            <a:endParaRPr lang="en-US" altLang="x-none"/>
          </a:p>
        </p:txBody>
      </p:sp>
    </p:spTree>
    <p:extLst>
      <p:ext uri="{BB962C8B-B14F-4D97-AF65-F5344CB8AC3E}">
        <p14:creationId xmlns:p14="http://schemas.microsoft.com/office/powerpoint/2010/main" val="2780714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600">
                <a:solidFill>
                  <a:schemeClr val="tx1"/>
                </a:solidFill>
                <a:latin typeface="Arial" charset="0"/>
                <a:ea typeface="ＭＳ Ｐゴシック" charset="0"/>
                <a:cs typeface="Arial" charset="0"/>
              </a:defRPr>
            </a:lvl1pPr>
            <a:lvl2pPr marL="41087645" indent="-40592405" eaLnBrk="0" hangingPunct="0">
              <a:defRPr sz="2600">
                <a:solidFill>
                  <a:schemeClr val="tx1"/>
                </a:solidFill>
                <a:latin typeface="Arial" charset="0"/>
                <a:ea typeface="Arial" charset="0"/>
                <a:cs typeface="Arial" charset="0"/>
              </a:defRPr>
            </a:lvl2pPr>
            <a:lvl3pPr eaLnBrk="0" hangingPunct="0">
              <a:defRPr sz="2600">
                <a:solidFill>
                  <a:schemeClr val="tx1"/>
                </a:solidFill>
                <a:latin typeface="Arial" charset="0"/>
                <a:ea typeface="Arial" charset="0"/>
                <a:cs typeface="Arial" charset="0"/>
              </a:defRPr>
            </a:lvl3pPr>
            <a:lvl4pPr eaLnBrk="0" hangingPunct="0">
              <a:defRPr sz="2600">
                <a:solidFill>
                  <a:schemeClr val="tx1"/>
                </a:solidFill>
                <a:latin typeface="Arial" charset="0"/>
                <a:ea typeface="Arial" charset="0"/>
                <a:cs typeface="Arial" charset="0"/>
              </a:defRPr>
            </a:lvl4pPr>
            <a:lvl5pPr eaLnBrk="0" hangingPunct="0">
              <a:defRPr sz="2600">
                <a:solidFill>
                  <a:schemeClr val="tx1"/>
                </a:solidFill>
                <a:latin typeface="Arial" charset="0"/>
                <a:ea typeface="Arial" charset="0"/>
                <a:cs typeface="Arial" charset="0"/>
              </a:defRPr>
            </a:lvl5pPr>
            <a:lvl6pPr marL="495239" eaLnBrk="0" fontAlgn="base" hangingPunct="0">
              <a:spcBef>
                <a:spcPct val="0"/>
              </a:spcBef>
              <a:spcAft>
                <a:spcPct val="0"/>
              </a:spcAft>
              <a:defRPr sz="2600">
                <a:solidFill>
                  <a:schemeClr val="tx1"/>
                </a:solidFill>
                <a:latin typeface="Arial" charset="0"/>
                <a:ea typeface="Arial" charset="0"/>
                <a:cs typeface="Arial" charset="0"/>
              </a:defRPr>
            </a:lvl6pPr>
            <a:lvl7pPr marL="990478" eaLnBrk="0" fontAlgn="base" hangingPunct="0">
              <a:spcBef>
                <a:spcPct val="0"/>
              </a:spcBef>
              <a:spcAft>
                <a:spcPct val="0"/>
              </a:spcAft>
              <a:defRPr sz="2600">
                <a:solidFill>
                  <a:schemeClr val="tx1"/>
                </a:solidFill>
                <a:latin typeface="Arial" charset="0"/>
                <a:ea typeface="Arial" charset="0"/>
                <a:cs typeface="Arial" charset="0"/>
              </a:defRPr>
            </a:lvl7pPr>
            <a:lvl8pPr marL="1485717" eaLnBrk="0" fontAlgn="base" hangingPunct="0">
              <a:spcBef>
                <a:spcPct val="0"/>
              </a:spcBef>
              <a:spcAft>
                <a:spcPct val="0"/>
              </a:spcAft>
              <a:defRPr sz="2600">
                <a:solidFill>
                  <a:schemeClr val="tx1"/>
                </a:solidFill>
                <a:latin typeface="Arial" charset="0"/>
                <a:ea typeface="Arial" charset="0"/>
                <a:cs typeface="Arial" charset="0"/>
              </a:defRPr>
            </a:lvl8pPr>
            <a:lvl9pPr marL="1980956" eaLnBrk="0" fontAlgn="base" hangingPunct="0">
              <a:spcBef>
                <a:spcPct val="0"/>
              </a:spcBef>
              <a:spcAft>
                <a:spcPct val="0"/>
              </a:spcAft>
              <a:defRPr sz="2600">
                <a:solidFill>
                  <a:schemeClr val="tx1"/>
                </a:solidFill>
                <a:latin typeface="Arial" charset="0"/>
                <a:ea typeface="Arial" charset="0"/>
                <a:cs typeface="Arial" charset="0"/>
              </a:defRPr>
            </a:lvl9pPr>
          </a:lstStyle>
          <a:p>
            <a:pPr eaLnBrk="1" hangingPunct="1"/>
            <a:fld id="{7C883B17-C556-EF4C-8BFE-BE5BA9E43BB3}" type="slidenum">
              <a:rPr lang="en-US" sz="1300"/>
              <a:pPr eaLnBrk="1" hangingPunct="1"/>
              <a:t>38</a:t>
            </a:fld>
            <a:endParaRPr lang="en-US" sz="1300"/>
          </a:p>
        </p:txBody>
      </p:sp>
      <p:sp>
        <p:nvSpPr>
          <p:cNvPr id="50179" name="Rectangle 2"/>
          <p:cNvSpPr>
            <a:spLocks noGrp="1" noRot="1" noChangeAspect="1" noChangeArrowheads="1"/>
          </p:cNvSpPr>
          <p:nvPr>
            <p:ph type="sldImg"/>
          </p:nvPr>
        </p:nvSpPr>
        <p:spPr>
          <a:solidFill>
            <a:srgbClr val="FFFFFF"/>
          </a:solidFill>
          <a:ln/>
        </p:spPr>
      </p:sp>
      <p:sp>
        <p:nvSpPr>
          <p:cNvPr id="5018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en-US" smtClean="0"/>
              <a:t>Spring 2022</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473896D-ADFD-4168-9801-B4FA3795A2AD}" type="slidenum">
              <a:rPr lang="en-US"/>
              <a:pPr>
                <a:defRPr/>
              </a:pPr>
              <a:t>‹#›</a:t>
            </a:fld>
            <a:endParaRPr lang="en-US"/>
          </a:p>
        </p:txBody>
      </p:sp>
    </p:spTree>
    <p:extLst>
      <p:ext uri="{BB962C8B-B14F-4D97-AF65-F5344CB8AC3E}">
        <p14:creationId xmlns:p14="http://schemas.microsoft.com/office/powerpoint/2010/main" val="1290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smtClean="0"/>
              <a:t>Spring 2022</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F6F45A4-0A92-4947-801D-8B6AB3E34103}" type="slidenum">
              <a:rPr lang="en-US"/>
              <a:pPr>
                <a:defRPr/>
              </a:pPr>
              <a:t>‹#›</a:t>
            </a:fld>
            <a:endParaRPr lang="en-US"/>
          </a:p>
        </p:txBody>
      </p:sp>
    </p:spTree>
    <p:extLst>
      <p:ext uri="{BB962C8B-B14F-4D97-AF65-F5344CB8AC3E}">
        <p14:creationId xmlns:p14="http://schemas.microsoft.com/office/powerpoint/2010/main" val="3779312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69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2400"/>
            <a:ext cx="6019800" cy="5976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smtClean="0"/>
              <a:t>Spring 2022</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2CF7B27-026D-4FF3-B2F9-4088D7C3ADA4}" type="slidenum">
              <a:rPr lang="en-US"/>
              <a:pPr>
                <a:defRPr/>
              </a:pPr>
              <a:t>‹#›</a:t>
            </a:fld>
            <a:endParaRPr lang="en-US"/>
          </a:p>
        </p:txBody>
      </p:sp>
    </p:spTree>
    <p:extLst>
      <p:ext uri="{BB962C8B-B14F-4D97-AF65-F5344CB8AC3E}">
        <p14:creationId xmlns:p14="http://schemas.microsoft.com/office/powerpoint/2010/main" val="638551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r>
              <a:rPr lang="en-US" altLang="x-none" smtClean="0"/>
              <a:t>Spring 2022</a:t>
            </a:r>
            <a:endParaRPr lang="en-US" altLang="x-none"/>
          </a:p>
        </p:txBody>
      </p:sp>
      <p:sp>
        <p:nvSpPr>
          <p:cNvPr id="5" name="Footer Placeholder 4"/>
          <p:cNvSpPr>
            <a:spLocks noGrp="1"/>
          </p:cNvSpPr>
          <p:nvPr>
            <p:ph type="ftr" sz="quarter" idx="11"/>
          </p:nvPr>
        </p:nvSpPr>
        <p:spPr/>
        <p:txBody>
          <a:bodyPr/>
          <a:lstStyle>
            <a:lvl1pPr>
              <a:defRPr/>
            </a:lvl1pPr>
          </a:lstStyle>
          <a:p>
            <a:endParaRPr lang="x-none" altLang="x-none"/>
          </a:p>
        </p:txBody>
      </p:sp>
      <p:sp>
        <p:nvSpPr>
          <p:cNvPr id="6" name="Slide Number Placeholder 5"/>
          <p:cNvSpPr>
            <a:spLocks noGrp="1"/>
          </p:cNvSpPr>
          <p:nvPr>
            <p:ph type="sldNum" sz="quarter" idx="12"/>
          </p:nvPr>
        </p:nvSpPr>
        <p:spPr/>
        <p:txBody>
          <a:bodyPr/>
          <a:lstStyle>
            <a:lvl1pPr>
              <a:defRPr/>
            </a:lvl1pPr>
          </a:lstStyle>
          <a:p>
            <a:pPr>
              <a:defRPr/>
            </a:pPr>
            <a:fld id="{4763BF45-06EF-436D-93BD-9D9988B9B724}" type="slidenum">
              <a:rPr lang="en-US"/>
              <a:pPr>
                <a:defRPr/>
              </a:pPr>
              <a:t>‹#›</a:t>
            </a:fld>
            <a:endParaRPr lang="en-US"/>
          </a:p>
        </p:txBody>
      </p:sp>
    </p:spTree>
    <p:extLst>
      <p:ext uri="{BB962C8B-B14F-4D97-AF65-F5344CB8AC3E}">
        <p14:creationId xmlns:p14="http://schemas.microsoft.com/office/powerpoint/2010/main" val="2980009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altLang="x-none" smtClean="0"/>
              <a:t>Spring 2022</a:t>
            </a:r>
            <a:endParaRPr lang="en-US" altLang="x-none"/>
          </a:p>
        </p:txBody>
      </p:sp>
      <p:sp>
        <p:nvSpPr>
          <p:cNvPr id="5" name="Footer Placeholder 4"/>
          <p:cNvSpPr>
            <a:spLocks noGrp="1"/>
          </p:cNvSpPr>
          <p:nvPr>
            <p:ph type="ftr" sz="quarter" idx="11"/>
          </p:nvPr>
        </p:nvSpPr>
        <p:spPr/>
        <p:txBody>
          <a:bodyPr/>
          <a:lstStyle>
            <a:lvl1pPr>
              <a:defRPr/>
            </a:lvl1pPr>
          </a:lstStyle>
          <a:p>
            <a:endParaRPr lang="x-none" altLang="x-none"/>
          </a:p>
        </p:txBody>
      </p:sp>
      <p:sp>
        <p:nvSpPr>
          <p:cNvPr id="6" name="Slide Number Placeholder 5"/>
          <p:cNvSpPr>
            <a:spLocks noGrp="1"/>
          </p:cNvSpPr>
          <p:nvPr>
            <p:ph type="sldNum" sz="quarter" idx="12"/>
          </p:nvPr>
        </p:nvSpPr>
        <p:spPr/>
        <p:txBody>
          <a:bodyPr/>
          <a:lstStyle>
            <a:lvl1pPr>
              <a:defRPr/>
            </a:lvl1pPr>
          </a:lstStyle>
          <a:p>
            <a:pPr>
              <a:defRPr/>
            </a:pPr>
            <a:fld id="{95744D8E-8DA2-4FF3-A896-B9D65898B4F3}" type="slidenum">
              <a:rPr lang="en-US"/>
              <a:pPr>
                <a:defRPr/>
              </a:pPr>
              <a:t>‹#›</a:t>
            </a:fld>
            <a:endParaRPr lang="en-US"/>
          </a:p>
        </p:txBody>
      </p:sp>
    </p:spTree>
    <p:extLst>
      <p:ext uri="{BB962C8B-B14F-4D97-AF65-F5344CB8AC3E}">
        <p14:creationId xmlns:p14="http://schemas.microsoft.com/office/powerpoint/2010/main" val="4196221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altLang="x-none" smtClean="0"/>
              <a:t>Spring 2022</a:t>
            </a:r>
            <a:endParaRPr lang="en-US" altLang="x-none"/>
          </a:p>
        </p:txBody>
      </p:sp>
      <p:sp>
        <p:nvSpPr>
          <p:cNvPr id="5" name="Footer Placeholder 4"/>
          <p:cNvSpPr>
            <a:spLocks noGrp="1"/>
          </p:cNvSpPr>
          <p:nvPr>
            <p:ph type="ftr" sz="quarter" idx="11"/>
          </p:nvPr>
        </p:nvSpPr>
        <p:spPr/>
        <p:txBody>
          <a:bodyPr/>
          <a:lstStyle>
            <a:lvl1pPr>
              <a:defRPr/>
            </a:lvl1pPr>
          </a:lstStyle>
          <a:p>
            <a:endParaRPr lang="x-none" altLang="x-none"/>
          </a:p>
        </p:txBody>
      </p:sp>
      <p:sp>
        <p:nvSpPr>
          <p:cNvPr id="6" name="Slide Number Placeholder 5"/>
          <p:cNvSpPr>
            <a:spLocks noGrp="1"/>
          </p:cNvSpPr>
          <p:nvPr>
            <p:ph type="sldNum" sz="quarter" idx="12"/>
          </p:nvPr>
        </p:nvSpPr>
        <p:spPr/>
        <p:txBody>
          <a:bodyPr/>
          <a:lstStyle>
            <a:lvl1pPr>
              <a:defRPr/>
            </a:lvl1pPr>
          </a:lstStyle>
          <a:p>
            <a:pPr>
              <a:defRPr/>
            </a:pPr>
            <a:fld id="{C992A6CA-992E-4700-9554-7503D93ED970}" type="slidenum">
              <a:rPr lang="en-US"/>
              <a:pPr>
                <a:defRPr/>
              </a:pPr>
              <a:t>‹#›</a:t>
            </a:fld>
            <a:endParaRPr lang="en-US"/>
          </a:p>
        </p:txBody>
      </p:sp>
    </p:spTree>
    <p:extLst>
      <p:ext uri="{BB962C8B-B14F-4D97-AF65-F5344CB8AC3E}">
        <p14:creationId xmlns:p14="http://schemas.microsoft.com/office/powerpoint/2010/main" val="1069937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r>
              <a:rPr lang="en-US" altLang="x-none" smtClean="0"/>
              <a:t>Spring 2022</a:t>
            </a:r>
            <a:endParaRPr lang="en-US" altLang="x-none"/>
          </a:p>
        </p:txBody>
      </p:sp>
      <p:sp>
        <p:nvSpPr>
          <p:cNvPr id="6" name="Footer Placeholder 5"/>
          <p:cNvSpPr>
            <a:spLocks noGrp="1"/>
          </p:cNvSpPr>
          <p:nvPr>
            <p:ph type="ftr" sz="quarter" idx="11"/>
          </p:nvPr>
        </p:nvSpPr>
        <p:spPr/>
        <p:txBody>
          <a:bodyPr/>
          <a:lstStyle>
            <a:lvl1pPr>
              <a:defRPr/>
            </a:lvl1pPr>
          </a:lstStyle>
          <a:p>
            <a:endParaRPr lang="x-none" altLang="x-none"/>
          </a:p>
        </p:txBody>
      </p:sp>
      <p:sp>
        <p:nvSpPr>
          <p:cNvPr id="7" name="Slide Number Placeholder 6"/>
          <p:cNvSpPr>
            <a:spLocks noGrp="1"/>
          </p:cNvSpPr>
          <p:nvPr>
            <p:ph type="sldNum" sz="quarter" idx="12"/>
          </p:nvPr>
        </p:nvSpPr>
        <p:spPr/>
        <p:txBody>
          <a:bodyPr/>
          <a:lstStyle>
            <a:lvl1pPr>
              <a:defRPr/>
            </a:lvl1pPr>
          </a:lstStyle>
          <a:p>
            <a:pPr>
              <a:defRPr/>
            </a:pPr>
            <a:fld id="{AC9AFFCF-EBB6-407F-A3C2-73F4D26C9CBB}" type="slidenum">
              <a:rPr lang="en-US"/>
              <a:pPr>
                <a:defRPr/>
              </a:pPr>
              <a:t>‹#›</a:t>
            </a:fld>
            <a:endParaRPr lang="en-US"/>
          </a:p>
        </p:txBody>
      </p:sp>
    </p:spTree>
    <p:extLst>
      <p:ext uri="{BB962C8B-B14F-4D97-AF65-F5344CB8AC3E}">
        <p14:creationId xmlns:p14="http://schemas.microsoft.com/office/powerpoint/2010/main" val="834508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r>
              <a:rPr lang="en-US" altLang="x-none" smtClean="0"/>
              <a:t>Spring 2022</a:t>
            </a:r>
            <a:endParaRPr lang="en-US" altLang="x-none"/>
          </a:p>
        </p:txBody>
      </p:sp>
      <p:sp>
        <p:nvSpPr>
          <p:cNvPr id="8" name="Footer Placeholder 7"/>
          <p:cNvSpPr>
            <a:spLocks noGrp="1"/>
          </p:cNvSpPr>
          <p:nvPr>
            <p:ph type="ftr" sz="quarter" idx="11"/>
          </p:nvPr>
        </p:nvSpPr>
        <p:spPr/>
        <p:txBody>
          <a:bodyPr/>
          <a:lstStyle>
            <a:lvl1pPr>
              <a:defRPr/>
            </a:lvl1pPr>
          </a:lstStyle>
          <a:p>
            <a:endParaRPr lang="x-none" altLang="x-none"/>
          </a:p>
        </p:txBody>
      </p:sp>
      <p:sp>
        <p:nvSpPr>
          <p:cNvPr id="9" name="Slide Number Placeholder 8"/>
          <p:cNvSpPr>
            <a:spLocks noGrp="1"/>
          </p:cNvSpPr>
          <p:nvPr>
            <p:ph type="sldNum" sz="quarter" idx="12"/>
          </p:nvPr>
        </p:nvSpPr>
        <p:spPr/>
        <p:txBody>
          <a:bodyPr/>
          <a:lstStyle>
            <a:lvl1pPr>
              <a:defRPr/>
            </a:lvl1pPr>
          </a:lstStyle>
          <a:p>
            <a:pPr>
              <a:defRPr/>
            </a:pPr>
            <a:fld id="{96F29AB2-7152-44B8-A30D-23DA5D4F7FB3}" type="slidenum">
              <a:rPr lang="en-US"/>
              <a:pPr>
                <a:defRPr/>
              </a:pPr>
              <a:t>‹#›</a:t>
            </a:fld>
            <a:endParaRPr lang="en-US"/>
          </a:p>
        </p:txBody>
      </p:sp>
    </p:spTree>
    <p:extLst>
      <p:ext uri="{BB962C8B-B14F-4D97-AF65-F5344CB8AC3E}">
        <p14:creationId xmlns:p14="http://schemas.microsoft.com/office/powerpoint/2010/main" val="40689173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r>
              <a:rPr lang="en-US" altLang="x-none" smtClean="0"/>
              <a:t>Spring 2022</a:t>
            </a:r>
            <a:endParaRPr lang="en-US" altLang="x-none"/>
          </a:p>
        </p:txBody>
      </p:sp>
      <p:sp>
        <p:nvSpPr>
          <p:cNvPr id="4" name="Footer Placeholder 3"/>
          <p:cNvSpPr>
            <a:spLocks noGrp="1"/>
          </p:cNvSpPr>
          <p:nvPr>
            <p:ph type="ftr" sz="quarter" idx="11"/>
          </p:nvPr>
        </p:nvSpPr>
        <p:spPr/>
        <p:txBody>
          <a:bodyPr/>
          <a:lstStyle>
            <a:lvl1pPr>
              <a:defRPr/>
            </a:lvl1pPr>
          </a:lstStyle>
          <a:p>
            <a:endParaRPr lang="x-none" altLang="x-none"/>
          </a:p>
        </p:txBody>
      </p:sp>
      <p:sp>
        <p:nvSpPr>
          <p:cNvPr id="5" name="Slide Number Placeholder 4"/>
          <p:cNvSpPr>
            <a:spLocks noGrp="1"/>
          </p:cNvSpPr>
          <p:nvPr>
            <p:ph type="sldNum" sz="quarter" idx="12"/>
          </p:nvPr>
        </p:nvSpPr>
        <p:spPr/>
        <p:txBody>
          <a:bodyPr/>
          <a:lstStyle>
            <a:lvl1pPr>
              <a:defRPr/>
            </a:lvl1pPr>
          </a:lstStyle>
          <a:p>
            <a:pPr>
              <a:defRPr/>
            </a:pPr>
            <a:fld id="{B94FD2DB-0EE2-484A-B647-5FE3C21F06E2}" type="slidenum">
              <a:rPr lang="en-US"/>
              <a:pPr>
                <a:defRPr/>
              </a:pPr>
              <a:t>‹#›</a:t>
            </a:fld>
            <a:endParaRPr lang="en-US"/>
          </a:p>
        </p:txBody>
      </p:sp>
    </p:spTree>
    <p:extLst>
      <p:ext uri="{BB962C8B-B14F-4D97-AF65-F5344CB8AC3E}">
        <p14:creationId xmlns:p14="http://schemas.microsoft.com/office/powerpoint/2010/main" val="9411736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ltLang="x-none" smtClean="0"/>
              <a:t>Spring 2022</a:t>
            </a:r>
            <a:endParaRPr lang="en-US" altLang="x-none"/>
          </a:p>
        </p:txBody>
      </p:sp>
      <p:sp>
        <p:nvSpPr>
          <p:cNvPr id="3" name="Footer Placeholder 2"/>
          <p:cNvSpPr>
            <a:spLocks noGrp="1"/>
          </p:cNvSpPr>
          <p:nvPr>
            <p:ph type="ftr" sz="quarter" idx="11"/>
          </p:nvPr>
        </p:nvSpPr>
        <p:spPr/>
        <p:txBody>
          <a:bodyPr/>
          <a:lstStyle>
            <a:lvl1pPr>
              <a:defRPr/>
            </a:lvl1pPr>
          </a:lstStyle>
          <a:p>
            <a:endParaRPr lang="x-none" altLang="x-none"/>
          </a:p>
        </p:txBody>
      </p:sp>
      <p:sp>
        <p:nvSpPr>
          <p:cNvPr id="4" name="Slide Number Placeholder 3"/>
          <p:cNvSpPr>
            <a:spLocks noGrp="1"/>
          </p:cNvSpPr>
          <p:nvPr>
            <p:ph type="sldNum" sz="quarter" idx="12"/>
          </p:nvPr>
        </p:nvSpPr>
        <p:spPr/>
        <p:txBody>
          <a:bodyPr/>
          <a:lstStyle>
            <a:lvl1pPr>
              <a:defRPr/>
            </a:lvl1pPr>
          </a:lstStyle>
          <a:p>
            <a:pPr>
              <a:defRPr/>
            </a:pPr>
            <a:fld id="{4D0E8B6B-3E9F-4678-92A8-792D51B763B4}" type="slidenum">
              <a:rPr lang="en-US"/>
              <a:pPr>
                <a:defRPr/>
              </a:pPr>
              <a:t>‹#›</a:t>
            </a:fld>
            <a:endParaRPr lang="en-US"/>
          </a:p>
        </p:txBody>
      </p:sp>
    </p:spTree>
    <p:extLst>
      <p:ext uri="{BB962C8B-B14F-4D97-AF65-F5344CB8AC3E}">
        <p14:creationId xmlns:p14="http://schemas.microsoft.com/office/powerpoint/2010/main" val="15920875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ltLang="x-none" smtClean="0"/>
              <a:t>Spring 2022</a:t>
            </a:r>
            <a:endParaRPr lang="en-US" altLang="x-none"/>
          </a:p>
        </p:txBody>
      </p:sp>
      <p:sp>
        <p:nvSpPr>
          <p:cNvPr id="6" name="Footer Placeholder 5"/>
          <p:cNvSpPr>
            <a:spLocks noGrp="1"/>
          </p:cNvSpPr>
          <p:nvPr>
            <p:ph type="ftr" sz="quarter" idx="11"/>
          </p:nvPr>
        </p:nvSpPr>
        <p:spPr/>
        <p:txBody>
          <a:bodyPr/>
          <a:lstStyle>
            <a:lvl1pPr>
              <a:defRPr/>
            </a:lvl1pPr>
          </a:lstStyle>
          <a:p>
            <a:endParaRPr lang="x-none" altLang="x-none"/>
          </a:p>
        </p:txBody>
      </p:sp>
      <p:sp>
        <p:nvSpPr>
          <p:cNvPr id="7" name="Slide Number Placeholder 6"/>
          <p:cNvSpPr>
            <a:spLocks noGrp="1"/>
          </p:cNvSpPr>
          <p:nvPr>
            <p:ph type="sldNum" sz="quarter" idx="12"/>
          </p:nvPr>
        </p:nvSpPr>
        <p:spPr/>
        <p:txBody>
          <a:bodyPr/>
          <a:lstStyle>
            <a:lvl1pPr>
              <a:defRPr/>
            </a:lvl1pPr>
          </a:lstStyle>
          <a:p>
            <a:pPr>
              <a:defRPr/>
            </a:pPr>
            <a:fld id="{A9976DC4-54C4-4444-AA76-9544DAA26FB4}" type="slidenum">
              <a:rPr lang="en-US"/>
              <a:pPr>
                <a:defRPr/>
              </a:pPr>
              <a:t>‹#›</a:t>
            </a:fld>
            <a:endParaRPr lang="en-US"/>
          </a:p>
        </p:txBody>
      </p:sp>
    </p:spTree>
    <p:extLst>
      <p:ext uri="{BB962C8B-B14F-4D97-AF65-F5344CB8AC3E}">
        <p14:creationId xmlns:p14="http://schemas.microsoft.com/office/powerpoint/2010/main" val="2033190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smtClean="0"/>
              <a:t>Spring 2022</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DEB69EC-8E17-4D1D-9105-46592A21B27E}" type="slidenum">
              <a:rPr lang="en-US"/>
              <a:pPr>
                <a:defRPr/>
              </a:pPr>
              <a:t>‹#›</a:t>
            </a:fld>
            <a:endParaRPr lang="en-US"/>
          </a:p>
        </p:txBody>
      </p:sp>
    </p:spTree>
    <p:extLst>
      <p:ext uri="{BB962C8B-B14F-4D97-AF65-F5344CB8AC3E}">
        <p14:creationId xmlns:p14="http://schemas.microsoft.com/office/powerpoint/2010/main" val="21105615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ltLang="x-none" smtClean="0"/>
              <a:t>Spring 2022</a:t>
            </a:r>
            <a:endParaRPr lang="en-US" altLang="x-none"/>
          </a:p>
        </p:txBody>
      </p:sp>
      <p:sp>
        <p:nvSpPr>
          <p:cNvPr id="6" name="Footer Placeholder 5"/>
          <p:cNvSpPr>
            <a:spLocks noGrp="1"/>
          </p:cNvSpPr>
          <p:nvPr>
            <p:ph type="ftr" sz="quarter" idx="11"/>
          </p:nvPr>
        </p:nvSpPr>
        <p:spPr/>
        <p:txBody>
          <a:bodyPr/>
          <a:lstStyle>
            <a:lvl1pPr>
              <a:defRPr/>
            </a:lvl1pPr>
          </a:lstStyle>
          <a:p>
            <a:endParaRPr lang="x-none" altLang="x-none"/>
          </a:p>
        </p:txBody>
      </p:sp>
      <p:sp>
        <p:nvSpPr>
          <p:cNvPr id="7" name="Slide Number Placeholder 6"/>
          <p:cNvSpPr>
            <a:spLocks noGrp="1"/>
          </p:cNvSpPr>
          <p:nvPr>
            <p:ph type="sldNum" sz="quarter" idx="12"/>
          </p:nvPr>
        </p:nvSpPr>
        <p:spPr/>
        <p:txBody>
          <a:bodyPr/>
          <a:lstStyle>
            <a:lvl1pPr>
              <a:defRPr/>
            </a:lvl1pPr>
          </a:lstStyle>
          <a:p>
            <a:pPr>
              <a:defRPr/>
            </a:pPr>
            <a:fld id="{8545C08B-E26D-4801-932E-922E74122715}" type="slidenum">
              <a:rPr lang="en-US"/>
              <a:pPr>
                <a:defRPr/>
              </a:pPr>
              <a:t>‹#›</a:t>
            </a:fld>
            <a:endParaRPr lang="en-US"/>
          </a:p>
        </p:txBody>
      </p:sp>
    </p:spTree>
    <p:extLst>
      <p:ext uri="{BB962C8B-B14F-4D97-AF65-F5344CB8AC3E}">
        <p14:creationId xmlns:p14="http://schemas.microsoft.com/office/powerpoint/2010/main" val="19884414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altLang="x-none" smtClean="0"/>
              <a:t>Spring 2022</a:t>
            </a:r>
            <a:endParaRPr lang="en-US" altLang="x-none"/>
          </a:p>
        </p:txBody>
      </p:sp>
      <p:sp>
        <p:nvSpPr>
          <p:cNvPr id="5" name="Footer Placeholder 4"/>
          <p:cNvSpPr>
            <a:spLocks noGrp="1"/>
          </p:cNvSpPr>
          <p:nvPr>
            <p:ph type="ftr" sz="quarter" idx="11"/>
          </p:nvPr>
        </p:nvSpPr>
        <p:spPr/>
        <p:txBody>
          <a:bodyPr/>
          <a:lstStyle>
            <a:lvl1pPr>
              <a:defRPr/>
            </a:lvl1pPr>
          </a:lstStyle>
          <a:p>
            <a:endParaRPr lang="x-none" altLang="x-none"/>
          </a:p>
        </p:txBody>
      </p:sp>
      <p:sp>
        <p:nvSpPr>
          <p:cNvPr id="6" name="Slide Number Placeholder 5"/>
          <p:cNvSpPr>
            <a:spLocks noGrp="1"/>
          </p:cNvSpPr>
          <p:nvPr>
            <p:ph type="sldNum" sz="quarter" idx="12"/>
          </p:nvPr>
        </p:nvSpPr>
        <p:spPr/>
        <p:txBody>
          <a:bodyPr/>
          <a:lstStyle>
            <a:lvl1pPr>
              <a:defRPr/>
            </a:lvl1pPr>
          </a:lstStyle>
          <a:p>
            <a:pPr>
              <a:defRPr/>
            </a:pPr>
            <a:fld id="{C6409196-E047-42A4-99FC-62CFB76BF3EA}" type="slidenum">
              <a:rPr lang="en-US"/>
              <a:pPr>
                <a:defRPr/>
              </a:pPr>
              <a:t>‹#›</a:t>
            </a:fld>
            <a:endParaRPr lang="en-US"/>
          </a:p>
        </p:txBody>
      </p:sp>
    </p:spTree>
    <p:extLst>
      <p:ext uri="{BB962C8B-B14F-4D97-AF65-F5344CB8AC3E}">
        <p14:creationId xmlns:p14="http://schemas.microsoft.com/office/powerpoint/2010/main" val="4102697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69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2400"/>
            <a:ext cx="6019800" cy="5976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altLang="x-none" smtClean="0"/>
              <a:t>Spring 2022</a:t>
            </a:r>
            <a:endParaRPr lang="en-US" altLang="x-none"/>
          </a:p>
        </p:txBody>
      </p:sp>
      <p:sp>
        <p:nvSpPr>
          <p:cNvPr id="5" name="Footer Placeholder 4"/>
          <p:cNvSpPr>
            <a:spLocks noGrp="1"/>
          </p:cNvSpPr>
          <p:nvPr>
            <p:ph type="ftr" sz="quarter" idx="11"/>
          </p:nvPr>
        </p:nvSpPr>
        <p:spPr/>
        <p:txBody>
          <a:bodyPr/>
          <a:lstStyle>
            <a:lvl1pPr>
              <a:defRPr/>
            </a:lvl1pPr>
          </a:lstStyle>
          <a:p>
            <a:endParaRPr lang="x-none" altLang="x-none"/>
          </a:p>
        </p:txBody>
      </p:sp>
      <p:sp>
        <p:nvSpPr>
          <p:cNvPr id="6" name="Slide Number Placeholder 5"/>
          <p:cNvSpPr>
            <a:spLocks noGrp="1"/>
          </p:cNvSpPr>
          <p:nvPr>
            <p:ph type="sldNum" sz="quarter" idx="12"/>
          </p:nvPr>
        </p:nvSpPr>
        <p:spPr/>
        <p:txBody>
          <a:bodyPr/>
          <a:lstStyle>
            <a:lvl1pPr>
              <a:defRPr/>
            </a:lvl1pPr>
          </a:lstStyle>
          <a:p>
            <a:pPr>
              <a:defRPr/>
            </a:pPr>
            <a:fld id="{885079C2-56A0-48F3-A4B8-31745A7D6B92}" type="slidenum">
              <a:rPr lang="en-US"/>
              <a:pPr>
                <a:defRPr/>
              </a:pPr>
              <a:t>‹#›</a:t>
            </a:fld>
            <a:endParaRPr lang="en-US"/>
          </a:p>
        </p:txBody>
      </p:sp>
    </p:spTree>
    <p:extLst>
      <p:ext uri="{BB962C8B-B14F-4D97-AF65-F5344CB8AC3E}">
        <p14:creationId xmlns:p14="http://schemas.microsoft.com/office/powerpoint/2010/main" val="17750575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en-US" smtClean="0"/>
              <a:t>Spring 2022</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CDF18F7-77C6-4CB4-8BC4-CA1089863CC9}" type="slidenum">
              <a:rPr lang="en-US"/>
              <a:pPr>
                <a:defRPr/>
              </a:pPr>
              <a:t>‹#›</a:t>
            </a:fld>
            <a:endParaRPr lang="en-US"/>
          </a:p>
        </p:txBody>
      </p:sp>
    </p:spTree>
    <p:extLst>
      <p:ext uri="{BB962C8B-B14F-4D97-AF65-F5344CB8AC3E}">
        <p14:creationId xmlns:p14="http://schemas.microsoft.com/office/powerpoint/2010/main" val="3698341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smtClean="0"/>
              <a:t>Spring 2022</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8E541BE-9F0B-4EDF-BB8A-54710AA5A517}" type="slidenum">
              <a:rPr lang="en-US"/>
              <a:pPr>
                <a:defRPr/>
              </a:pPr>
              <a:t>‹#›</a:t>
            </a:fld>
            <a:endParaRPr lang="en-US"/>
          </a:p>
        </p:txBody>
      </p:sp>
    </p:spTree>
    <p:extLst>
      <p:ext uri="{BB962C8B-B14F-4D97-AF65-F5344CB8AC3E}">
        <p14:creationId xmlns:p14="http://schemas.microsoft.com/office/powerpoint/2010/main" val="7455858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smtClean="0"/>
              <a:t>Spring 2022</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2235D4E-415C-4727-A594-7FE64AB16729}" type="slidenum">
              <a:rPr lang="en-US"/>
              <a:pPr>
                <a:defRPr/>
              </a:pPr>
              <a:t>‹#›</a:t>
            </a:fld>
            <a:endParaRPr lang="en-US"/>
          </a:p>
        </p:txBody>
      </p:sp>
    </p:spTree>
    <p:extLst>
      <p:ext uri="{BB962C8B-B14F-4D97-AF65-F5344CB8AC3E}">
        <p14:creationId xmlns:p14="http://schemas.microsoft.com/office/powerpoint/2010/main" val="5945523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r>
              <a:rPr lang="en-US" smtClean="0"/>
              <a:t>Spring 2022</a:t>
            </a: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35408180-F259-4A9D-B661-0387B965B776}" type="slidenum">
              <a:rPr lang="en-US"/>
              <a:pPr>
                <a:defRPr/>
              </a:pPr>
              <a:t>‹#›</a:t>
            </a:fld>
            <a:endParaRPr lang="en-US"/>
          </a:p>
        </p:txBody>
      </p:sp>
    </p:spTree>
    <p:extLst>
      <p:ext uri="{BB962C8B-B14F-4D97-AF65-F5344CB8AC3E}">
        <p14:creationId xmlns:p14="http://schemas.microsoft.com/office/powerpoint/2010/main" val="3221102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r>
              <a:rPr lang="en-US" smtClean="0"/>
              <a:t>Spring 2022</a:t>
            </a: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979FB388-25C7-445F-84D7-1D6D8CADD3AE}" type="slidenum">
              <a:rPr lang="en-US"/>
              <a:pPr>
                <a:defRPr/>
              </a:pPr>
              <a:t>‹#›</a:t>
            </a:fld>
            <a:endParaRPr lang="en-US"/>
          </a:p>
        </p:txBody>
      </p:sp>
    </p:spTree>
    <p:extLst>
      <p:ext uri="{BB962C8B-B14F-4D97-AF65-F5344CB8AC3E}">
        <p14:creationId xmlns:p14="http://schemas.microsoft.com/office/powerpoint/2010/main" val="12761680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r>
              <a:rPr lang="en-US" smtClean="0"/>
              <a:t>Spring 2022</a:t>
            </a: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153F34C3-82DE-41F5-9300-9A15E3C15752}" type="slidenum">
              <a:rPr lang="en-US"/>
              <a:pPr>
                <a:defRPr/>
              </a:pPr>
              <a:t>‹#›</a:t>
            </a:fld>
            <a:endParaRPr lang="en-US"/>
          </a:p>
        </p:txBody>
      </p:sp>
    </p:spTree>
    <p:extLst>
      <p:ext uri="{BB962C8B-B14F-4D97-AF65-F5344CB8AC3E}">
        <p14:creationId xmlns:p14="http://schemas.microsoft.com/office/powerpoint/2010/main" val="40570196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en-US" smtClean="0"/>
              <a:t>Spring 2022</a:t>
            </a: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4B46FDC3-784E-4C14-8688-D91F245022A4}" type="slidenum">
              <a:rPr lang="en-US"/>
              <a:pPr>
                <a:defRPr/>
              </a:pPr>
              <a:t>‹#›</a:t>
            </a:fld>
            <a:endParaRPr lang="en-US"/>
          </a:p>
        </p:txBody>
      </p:sp>
    </p:spTree>
    <p:extLst>
      <p:ext uri="{BB962C8B-B14F-4D97-AF65-F5344CB8AC3E}">
        <p14:creationId xmlns:p14="http://schemas.microsoft.com/office/powerpoint/2010/main" val="3049445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smtClean="0"/>
              <a:t>Spring 2022</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E0C69D3-C9F7-4E48-AD63-AB4D82B9B0F5}" type="slidenum">
              <a:rPr lang="en-US"/>
              <a:pPr>
                <a:defRPr/>
              </a:pPr>
              <a:t>‹#›</a:t>
            </a:fld>
            <a:endParaRPr lang="en-US"/>
          </a:p>
        </p:txBody>
      </p:sp>
    </p:spTree>
    <p:extLst>
      <p:ext uri="{BB962C8B-B14F-4D97-AF65-F5344CB8AC3E}">
        <p14:creationId xmlns:p14="http://schemas.microsoft.com/office/powerpoint/2010/main" val="39827004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smtClean="0"/>
              <a:t>Spring 2022</a:t>
            </a: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0E2F9507-E288-4263-9DAC-6791F5C73E4B}" type="slidenum">
              <a:rPr lang="en-US"/>
              <a:pPr>
                <a:defRPr/>
              </a:pPr>
              <a:t>‹#›</a:t>
            </a:fld>
            <a:endParaRPr lang="en-US"/>
          </a:p>
        </p:txBody>
      </p:sp>
    </p:spTree>
    <p:extLst>
      <p:ext uri="{BB962C8B-B14F-4D97-AF65-F5344CB8AC3E}">
        <p14:creationId xmlns:p14="http://schemas.microsoft.com/office/powerpoint/2010/main" val="26346834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smtClean="0"/>
              <a:t>Spring 2022</a:t>
            </a: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EF47EDDF-4095-4F68-A19C-9E29FA5F71FC}" type="slidenum">
              <a:rPr lang="en-US"/>
              <a:pPr>
                <a:defRPr/>
              </a:pPr>
              <a:t>‹#›</a:t>
            </a:fld>
            <a:endParaRPr lang="en-US"/>
          </a:p>
        </p:txBody>
      </p:sp>
    </p:spTree>
    <p:extLst>
      <p:ext uri="{BB962C8B-B14F-4D97-AF65-F5344CB8AC3E}">
        <p14:creationId xmlns:p14="http://schemas.microsoft.com/office/powerpoint/2010/main" val="15186905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smtClean="0"/>
              <a:t>Spring 2022</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2787A93-596D-44B5-A1ED-B3509B46966F}" type="slidenum">
              <a:rPr lang="en-US"/>
              <a:pPr>
                <a:defRPr/>
              </a:pPr>
              <a:t>‹#›</a:t>
            </a:fld>
            <a:endParaRPr lang="en-US"/>
          </a:p>
        </p:txBody>
      </p:sp>
    </p:spTree>
    <p:extLst>
      <p:ext uri="{BB962C8B-B14F-4D97-AF65-F5344CB8AC3E}">
        <p14:creationId xmlns:p14="http://schemas.microsoft.com/office/powerpoint/2010/main" val="40392807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69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2400"/>
            <a:ext cx="6019800" cy="5976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smtClean="0"/>
              <a:t>Spring 2022</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BEA8B66-1203-4275-B28E-A74341568174}" type="slidenum">
              <a:rPr lang="en-US"/>
              <a:pPr>
                <a:defRPr/>
              </a:pPr>
              <a:t>‹#›</a:t>
            </a:fld>
            <a:endParaRPr lang="en-US"/>
          </a:p>
        </p:txBody>
      </p:sp>
    </p:spTree>
    <p:extLst>
      <p:ext uri="{BB962C8B-B14F-4D97-AF65-F5344CB8AC3E}">
        <p14:creationId xmlns:p14="http://schemas.microsoft.com/office/powerpoint/2010/main" val="23369489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en-US" smtClean="0"/>
              <a:t>Spring 2022</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5425647-CF2D-49AB-B631-315E2436B534}" type="slidenum">
              <a:rPr lang="en-US"/>
              <a:pPr>
                <a:defRPr/>
              </a:pPr>
              <a:t>‹#›</a:t>
            </a:fld>
            <a:endParaRPr lang="en-US"/>
          </a:p>
        </p:txBody>
      </p:sp>
    </p:spTree>
    <p:extLst>
      <p:ext uri="{BB962C8B-B14F-4D97-AF65-F5344CB8AC3E}">
        <p14:creationId xmlns:p14="http://schemas.microsoft.com/office/powerpoint/2010/main" val="1263509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smtClean="0"/>
              <a:t>Spring 2022</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9FB4E62-FDAC-49C8-9EBE-9F54723E5B4F}" type="slidenum">
              <a:rPr lang="en-US"/>
              <a:pPr>
                <a:defRPr/>
              </a:pPr>
              <a:t>‹#›</a:t>
            </a:fld>
            <a:endParaRPr lang="en-US"/>
          </a:p>
        </p:txBody>
      </p:sp>
    </p:spTree>
    <p:extLst>
      <p:ext uri="{BB962C8B-B14F-4D97-AF65-F5344CB8AC3E}">
        <p14:creationId xmlns:p14="http://schemas.microsoft.com/office/powerpoint/2010/main" val="4355423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smtClean="0"/>
              <a:t>Spring 2022</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F72342-0341-4C98-9150-F852953FAA11}" type="slidenum">
              <a:rPr lang="en-US"/>
              <a:pPr>
                <a:defRPr/>
              </a:pPr>
              <a:t>‹#›</a:t>
            </a:fld>
            <a:endParaRPr lang="en-US"/>
          </a:p>
        </p:txBody>
      </p:sp>
    </p:spTree>
    <p:extLst>
      <p:ext uri="{BB962C8B-B14F-4D97-AF65-F5344CB8AC3E}">
        <p14:creationId xmlns:p14="http://schemas.microsoft.com/office/powerpoint/2010/main" val="261028526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r>
              <a:rPr lang="en-US" smtClean="0"/>
              <a:t>Spring 2022</a:t>
            </a: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61BCAF17-3244-47C4-999F-CBCC4B3C0A7F}" type="slidenum">
              <a:rPr lang="en-US"/>
              <a:pPr>
                <a:defRPr/>
              </a:pPr>
              <a:t>‹#›</a:t>
            </a:fld>
            <a:endParaRPr lang="en-US"/>
          </a:p>
        </p:txBody>
      </p:sp>
    </p:spTree>
    <p:extLst>
      <p:ext uri="{BB962C8B-B14F-4D97-AF65-F5344CB8AC3E}">
        <p14:creationId xmlns:p14="http://schemas.microsoft.com/office/powerpoint/2010/main" val="12966047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r>
              <a:rPr lang="en-US" smtClean="0"/>
              <a:t>Spring 2022</a:t>
            </a: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117D9052-A0D1-4825-90DB-FD3FE5DB1755}" type="slidenum">
              <a:rPr lang="en-US"/>
              <a:pPr>
                <a:defRPr/>
              </a:pPr>
              <a:t>‹#›</a:t>
            </a:fld>
            <a:endParaRPr lang="en-US"/>
          </a:p>
        </p:txBody>
      </p:sp>
    </p:spTree>
    <p:extLst>
      <p:ext uri="{BB962C8B-B14F-4D97-AF65-F5344CB8AC3E}">
        <p14:creationId xmlns:p14="http://schemas.microsoft.com/office/powerpoint/2010/main" val="17255639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r>
              <a:rPr lang="en-US" smtClean="0"/>
              <a:t>Spring 2022</a:t>
            </a: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3ED62455-2928-4549-867A-05467727D10F}" type="slidenum">
              <a:rPr lang="en-US"/>
              <a:pPr>
                <a:defRPr/>
              </a:pPr>
              <a:t>‹#›</a:t>
            </a:fld>
            <a:endParaRPr lang="en-US"/>
          </a:p>
        </p:txBody>
      </p:sp>
    </p:spTree>
    <p:extLst>
      <p:ext uri="{BB962C8B-B14F-4D97-AF65-F5344CB8AC3E}">
        <p14:creationId xmlns:p14="http://schemas.microsoft.com/office/powerpoint/2010/main" val="2478430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r>
              <a:rPr lang="en-US" smtClean="0"/>
              <a:t>Spring 2022</a:t>
            </a: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406079D1-EE0C-4878-A51D-E379B91EA53C}" type="slidenum">
              <a:rPr lang="en-US"/>
              <a:pPr>
                <a:defRPr/>
              </a:pPr>
              <a:t>‹#›</a:t>
            </a:fld>
            <a:endParaRPr lang="en-US"/>
          </a:p>
        </p:txBody>
      </p:sp>
    </p:spTree>
    <p:extLst>
      <p:ext uri="{BB962C8B-B14F-4D97-AF65-F5344CB8AC3E}">
        <p14:creationId xmlns:p14="http://schemas.microsoft.com/office/powerpoint/2010/main" val="15026099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en-US" smtClean="0"/>
              <a:t>Spring 2022</a:t>
            </a: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9674D76A-5BBF-418B-B3D9-D0E5D327A454}" type="slidenum">
              <a:rPr lang="en-US"/>
              <a:pPr>
                <a:defRPr/>
              </a:pPr>
              <a:t>‹#›</a:t>
            </a:fld>
            <a:endParaRPr lang="en-US"/>
          </a:p>
        </p:txBody>
      </p:sp>
    </p:spTree>
    <p:extLst>
      <p:ext uri="{BB962C8B-B14F-4D97-AF65-F5344CB8AC3E}">
        <p14:creationId xmlns:p14="http://schemas.microsoft.com/office/powerpoint/2010/main" val="403673854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smtClean="0"/>
              <a:t>Spring 2022</a:t>
            </a: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69CE448A-C84D-45B0-9B08-1F68C3755F50}" type="slidenum">
              <a:rPr lang="en-US"/>
              <a:pPr>
                <a:defRPr/>
              </a:pPr>
              <a:t>‹#›</a:t>
            </a:fld>
            <a:endParaRPr lang="en-US"/>
          </a:p>
        </p:txBody>
      </p:sp>
    </p:spTree>
    <p:extLst>
      <p:ext uri="{BB962C8B-B14F-4D97-AF65-F5344CB8AC3E}">
        <p14:creationId xmlns:p14="http://schemas.microsoft.com/office/powerpoint/2010/main" val="19695257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smtClean="0"/>
              <a:t>Spring 2022</a:t>
            </a: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5EA86421-2C8E-4EF8-BA9B-C30041E4BCC3}" type="slidenum">
              <a:rPr lang="en-US"/>
              <a:pPr>
                <a:defRPr/>
              </a:pPr>
              <a:t>‹#›</a:t>
            </a:fld>
            <a:endParaRPr lang="en-US"/>
          </a:p>
        </p:txBody>
      </p:sp>
    </p:spTree>
    <p:extLst>
      <p:ext uri="{BB962C8B-B14F-4D97-AF65-F5344CB8AC3E}">
        <p14:creationId xmlns:p14="http://schemas.microsoft.com/office/powerpoint/2010/main" val="68884116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smtClean="0"/>
              <a:t>Spring 2022</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CB2C45A-3DA0-4A5B-8E25-9A9E05D68A02}" type="slidenum">
              <a:rPr lang="en-US"/>
              <a:pPr>
                <a:defRPr/>
              </a:pPr>
              <a:t>‹#›</a:t>
            </a:fld>
            <a:endParaRPr lang="en-US"/>
          </a:p>
        </p:txBody>
      </p:sp>
    </p:spTree>
    <p:extLst>
      <p:ext uri="{BB962C8B-B14F-4D97-AF65-F5344CB8AC3E}">
        <p14:creationId xmlns:p14="http://schemas.microsoft.com/office/powerpoint/2010/main" val="15222654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69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2400"/>
            <a:ext cx="6019800" cy="5976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smtClean="0"/>
              <a:t>Spring 2022</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5E81B54-337C-42C9-8044-5E8500773A51}" type="slidenum">
              <a:rPr lang="en-US"/>
              <a:pPr>
                <a:defRPr/>
              </a:pPr>
              <a:t>‹#›</a:t>
            </a:fld>
            <a:endParaRPr lang="en-US"/>
          </a:p>
        </p:txBody>
      </p:sp>
    </p:spTree>
    <p:extLst>
      <p:ext uri="{BB962C8B-B14F-4D97-AF65-F5344CB8AC3E}">
        <p14:creationId xmlns:p14="http://schemas.microsoft.com/office/powerpoint/2010/main" val="24307709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en-US" smtClean="0"/>
              <a:t>Spring 2022</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80BA105-506F-4C75-8EB6-CFDEBC32B7A5}" type="slidenum">
              <a:rPr lang="en-US"/>
              <a:pPr>
                <a:defRPr/>
              </a:pPr>
              <a:t>‹#›</a:t>
            </a:fld>
            <a:endParaRPr lang="en-US"/>
          </a:p>
        </p:txBody>
      </p:sp>
    </p:spTree>
    <p:extLst>
      <p:ext uri="{BB962C8B-B14F-4D97-AF65-F5344CB8AC3E}">
        <p14:creationId xmlns:p14="http://schemas.microsoft.com/office/powerpoint/2010/main" val="156417668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smtClean="0"/>
              <a:t>Spring 2022</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96A0CA8-9DFB-4A14-8B77-FD79BD84B2FA}" type="slidenum">
              <a:rPr lang="en-US"/>
              <a:pPr>
                <a:defRPr/>
              </a:pPr>
              <a:t>‹#›</a:t>
            </a:fld>
            <a:endParaRPr lang="en-US"/>
          </a:p>
        </p:txBody>
      </p:sp>
    </p:spTree>
    <p:extLst>
      <p:ext uri="{BB962C8B-B14F-4D97-AF65-F5344CB8AC3E}">
        <p14:creationId xmlns:p14="http://schemas.microsoft.com/office/powerpoint/2010/main" val="47251439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smtClean="0"/>
              <a:t>Spring 2022</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ADA64C-88E8-463B-8BDE-944CE07BDE41}" type="slidenum">
              <a:rPr lang="en-US"/>
              <a:pPr>
                <a:defRPr/>
              </a:pPr>
              <a:t>‹#›</a:t>
            </a:fld>
            <a:endParaRPr lang="en-US"/>
          </a:p>
        </p:txBody>
      </p:sp>
    </p:spTree>
    <p:extLst>
      <p:ext uri="{BB962C8B-B14F-4D97-AF65-F5344CB8AC3E}">
        <p14:creationId xmlns:p14="http://schemas.microsoft.com/office/powerpoint/2010/main" val="19618790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r>
              <a:rPr lang="en-US" smtClean="0"/>
              <a:t>Spring 2022</a:t>
            </a: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2BB29258-D178-4A93-9C19-32C68D4BB97D}" type="slidenum">
              <a:rPr lang="en-US"/>
              <a:pPr>
                <a:defRPr/>
              </a:pPr>
              <a:t>‹#›</a:t>
            </a:fld>
            <a:endParaRPr lang="en-US"/>
          </a:p>
        </p:txBody>
      </p:sp>
    </p:spTree>
    <p:extLst>
      <p:ext uri="{BB962C8B-B14F-4D97-AF65-F5344CB8AC3E}">
        <p14:creationId xmlns:p14="http://schemas.microsoft.com/office/powerpoint/2010/main" val="285872252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r>
              <a:rPr lang="en-US" smtClean="0"/>
              <a:t>Spring 2022</a:t>
            </a: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94925FC9-78BE-4DA9-9601-312597ED29DD}" type="slidenum">
              <a:rPr lang="en-US"/>
              <a:pPr>
                <a:defRPr/>
              </a:pPr>
              <a:t>‹#›</a:t>
            </a:fld>
            <a:endParaRPr lang="en-US"/>
          </a:p>
        </p:txBody>
      </p:sp>
    </p:spTree>
    <p:extLst>
      <p:ext uri="{BB962C8B-B14F-4D97-AF65-F5344CB8AC3E}">
        <p14:creationId xmlns:p14="http://schemas.microsoft.com/office/powerpoint/2010/main" val="598235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r>
              <a:rPr lang="en-US" smtClean="0"/>
              <a:t>Spring 2022</a:t>
            </a: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0F6BE72F-3B62-4EBC-B6B2-FEE5458F4DE6}" type="slidenum">
              <a:rPr lang="en-US"/>
              <a:pPr>
                <a:defRPr/>
              </a:pPr>
              <a:t>‹#›</a:t>
            </a:fld>
            <a:endParaRPr lang="en-US"/>
          </a:p>
        </p:txBody>
      </p:sp>
    </p:spTree>
    <p:extLst>
      <p:ext uri="{BB962C8B-B14F-4D97-AF65-F5344CB8AC3E}">
        <p14:creationId xmlns:p14="http://schemas.microsoft.com/office/powerpoint/2010/main" val="21769325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r>
              <a:rPr lang="en-US" smtClean="0"/>
              <a:t>Spring 2022</a:t>
            </a: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D2C65861-A3DF-4D21-A869-EEEAA24B9076}" type="slidenum">
              <a:rPr lang="en-US"/>
              <a:pPr>
                <a:defRPr/>
              </a:pPr>
              <a:t>‹#›</a:t>
            </a:fld>
            <a:endParaRPr lang="en-US"/>
          </a:p>
        </p:txBody>
      </p:sp>
    </p:spTree>
    <p:extLst>
      <p:ext uri="{BB962C8B-B14F-4D97-AF65-F5344CB8AC3E}">
        <p14:creationId xmlns:p14="http://schemas.microsoft.com/office/powerpoint/2010/main" val="263770221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en-US" smtClean="0"/>
              <a:t>Spring 2022</a:t>
            </a: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93CB69EF-A5C5-4A63-B304-643D9880F5FF}" type="slidenum">
              <a:rPr lang="en-US"/>
              <a:pPr>
                <a:defRPr/>
              </a:pPr>
              <a:t>‹#›</a:t>
            </a:fld>
            <a:endParaRPr lang="en-US"/>
          </a:p>
        </p:txBody>
      </p:sp>
    </p:spTree>
    <p:extLst>
      <p:ext uri="{BB962C8B-B14F-4D97-AF65-F5344CB8AC3E}">
        <p14:creationId xmlns:p14="http://schemas.microsoft.com/office/powerpoint/2010/main" val="258908931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smtClean="0"/>
              <a:t>Spring 2022</a:t>
            </a: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5FA618F0-20AA-4A24-8367-3B92E650568E}" type="slidenum">
              <a:rPr lang="en-US"/>
              <a:pPr>
                <a:defRPr/>
              </a:pPr>
              <a:t>‹#›</a:t>
            </a:fld>
            <a:endParaRPr lang="en-US"/>
          </a:p>
        </p:txBody>
      </p:sp>
    </p:spTree>
    <p:extLst>
      <p:ext uri="{BB962C8B-B14F-4D97-AF65-F5344CB8AC3E}">
        <p14:creationId xmlns:p14="http://schemas.microsoft.com/office/powerpoint/2010/main" val="123137696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smtClean="0"/>
              <a:t>Spring 2022</a:t>
            </a: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C94DDE7D-76C2-415A-8F96-59177CF80EE7}" type="slidenum">
              <a:rPr lang="en-US"/>
              <a:pPr>
                <a:defRPr/>
              </a:pPr>
              <a:t>‹#›</a:t>
            </a:fld>
            <a:endParaRPr lang="en-US"/>
          </a:p>
        </p:txBody>
      </p:sp>
    </p:spTree>
    <p:extLst>
      <p:ext uri="{BB962C8B-B14F-4D97-AF65-F5344CB8AC3E}">
        <p14:creationId xmlns:p14="http://schemas.microsoft.com/office/powerpoint/2010/main" val="257902333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smtClean="0"/>
              <a:t>Spring 2022</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98FE731-EF23-42A4-B124-920382CC7C79}" type="slidenum">
              <a:rPr lang="en-US"/>
              <a:pPr>
                <a:defRPr/>
              </a:pPr>
              <a:t>‹#›</a:t>
            </a:fld>
            <a:endParaRPr lang="en-US"/>
          </a:p>
        </p:txBody>
      </p:sp>
    </p:spTree>
    <p:extLst>
      <p:ext uri="{BB962C8B-B14F-4D97-AF65-F5344CB8AC3E}">
        <p14:creationId xmlns:p14="http://schemas.microsoft.com/office/powerpoint/2010/main" val="391916922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69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2400"/>
            <a:ext cx="6019800" cy="5976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smtClean="0"/>
              <a:t>Spring 2022</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D7F538-0356-4DF7-A62D-A35AD55E710F}" type="slidenum">
              <a:rPr lang="en-US"/>
              <a:pPr>
                <a:defRPr/>
              </a:pPr>
              <a:t>‹#›</a:t>
            </a:fld>
            <a:endParaRPr lang="en-US"/>
          </a:p>
        </p:txBody>
      </p:sp>
    </p:spTree>
    <p:extLst>
      <p:ext uri="{BB962C8B-B14F-4D97-AF65-F5344CB8AC3E}">
        <p14:creationId xmlns:p14="http://schemas.microsoft.com/office/powerpoint/2010/main" val="374062668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en-US" smtClean="0"/>
              <a:t>Spring 2022</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1B11CF0-9507-481C-905E-E6CD68EE9362}" type="slidenum">
              <a:rPr lang="en-US"/>
              <a:pPr>
                <a:defRPr/>
              </a:pPr>
              <a:t>‹#›</a:t>
            </a:fld>
            <a:endParaRPr lang="en-US"/>
          </a:p>
        </p:txBody>
      </p:sp>
    </p:spTree>
    <p:extLst>
      <p:ext uri="{BB962C8B-B14F-4D97-AF65-F5344CB8AC3E}">
        <p14:creationId xmlns:p14="http://schemas.microsoft.com/office/powerpoint/2010/main" val="23812302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smtClean="0"/>
              <a:t>Spring 2022</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73BF7E0-222C-4C3A-863E-8A4606A844D5}" type="slidenum">
              <a:rPr lang="en-US"/>
              <a:pPr>
                <a:defRPr/>
              </a:pPr>
              <a:t>‹#›</a:t>
            </a:fld>
            <a:endParaRPr lang="en-US"/>
          </a:p>
        </p:txBody>
      </p:sp>
    </p:spTree>
    <p:extLst>
      <p:ext uri="{BB962C8B-B14F-4D97-AF65-F5344CB8AC3E}">
        <p14:creationId xmlns:p14="http://schemas.microsoft.com/office/powerpoint/2010/main" val="168950233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smtClean="0"/>
              <a:t>Spring 2022</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B911C66-5F16-46ED-9185-74ADAA27125A}" type="slidenum">
              <a:rPr lang="en-US"/>
              <a:pPr>
                <a:defRPr/>
              </a:pPr>
              <a:t>‹#›</a:t>
            </a:fld>
            <a:endParaRPr lang="en-US"/>
          </a:p>
        </p:txBody>
      </p:sp>
    </p:spTree>
    <p:extLst>
      <p:ext uri="{BB962C8B-B14F-4D97-AF65-F5344CB8AC3E}">
        <p14:creationId xmlns:p14="http://schemas.microsoft.com/office/powerpoint/2010/main" val="286164716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r>
              <a:rPr lang="en-US" smtClean="0"/>
              <a:t>Spring 2022</a:t>
            </a: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57DD075A-901A-4495-950A-B42167BE10E2}" type="slidenum">
              <a:rPr lang="en-US"/>
              <a:pPr>
                <a:defRPr/>
              </a:pPr>
              <a:t>‹#›</a:t>
            </a:fld>
            <a:endParaRPr lang="en-US"/>
          </a:p>
        </p:txBody>
      </p:sp>
    </p:spTree>
    <p:extLst>
      <p:ext uri="{BB962C8B-B14F-4D97-AF65-F5344CB8AC3E}">
        <p14:creationId xmlns:p14="http://schemas.microsoft.com/office/powerpoint/2010/main" val="520642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r>
              <a:rPr lang="en-US" smtClean="0"/>
              <a:t>Spring 2022</a:t>
            </a: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BAE6C6B0-344F-4F5C-A03C-9EB2568AE047}" type="slidenum">
              <a:rPr lang="en-US"/>
              <a:pPr>
                <a:defRPr/>
              </a:pPr>
              <a:t>‹#›</a:t>
            </a:fld>
            <a:endParaRPr lang="en-US"/>
          </a:p>
        </p:txBody>
      </p:sp>
    </p:spTree>
    <p:extLst>
      <p:ext uri="{BB962C8B-B14F-4D97-AF65-F5344CB8AC3E}">
        <p14:creationId xmlns:p14="http://schemas.microsoft.com/office/powerpoint/2010/main" val="148476195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r>
              <a:rPr lang="en-US" smtClean="0"/>
              <a:t>Spring 2022</a:t>
            </a: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2063CA2D-D188-4EC3-99B6-8EF0CCAFB3D5}" type="slidenum">
              <a:rPr lang="en-US"/>
              <a:pPr>
                <a:defRPr/>
              </a:pPr>
              <a:t>‹#›</a:t>
            </a:fld>
            <a:endParaRPr lang="en-US"/>
          </a:p>
        </p:txBody>
      </p:sp>
    </p:spTree>
    <p:extLst>
      <p:ext uri="{BB962C8B-B14F-4D97-AF65-F5344CB8AC3E}">
        <p14:creationId xmlns:p14="http://schemas.microsoft.com/office/powerpoint/2010/main" val="225111192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r>
              <a:rPr lang="en-US" smtClean="0"/>
              <a:t>Spring 2022</a:t>
            </a: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9AB1611A-4547-4791-9696-764E5CCDCD0B}" type="slidenum">
              <a:rPr lang="en-US"/>
              <a:pPr>
                <a:defRPr/>
              </a:pPr>
              <a:t>‹#›</a:t>
            </a:fld>
            <a:endParaRPr lang="en-US"/>
          </a:p>
        </p:txBody>
      </p:sp>
    </p:spTree>
    <p:extLst>
      <p:ext uri="{BB962C8B-B14F-4D97-AF65-F5344CB8AC3E}">
        <p14:creationId xmlns:p14="http://schemas.microsoft.com/office/powerpoint/2010/main" val="266661443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en-US" smtClean="0"/>
              <a:t>Spring 2022</a:t>
            </a: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2D08ECC8-AD9F-4523-89B6-DC8E31E96C80}" type="slidenum">
              <a:rPr lang="en-US"/>
              <a:pPr>
                <a:defRPr/>
              </a:pPr>
              <a:t>‹#›</a:t>
            </a:fld>
            <a:endParaRPr lang="en-US"/>
          </a:p>
        </p:txBody>
      </p:sp>
    </p:spTree>
    <p:extLst>
      <p:ext uri="{BB962C8B-B14F-4D97-AF65-F5344CB8AC3E}">
        <p14:creationId xmlns:p14="http://schemas.microsoft.com/office/powerpoint/2010/main" val="259587550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smtClean="0"/>
              <a:t>Spring 2022</a:t>
            </a: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C6AD35F4-12F6-4263-84C1-CAA6D02C5087}" type="slidenum">
              <a:rPr lang="en-US"/>
              <a:pPr>
                <a:defRPr/>
              </a:pPr>
              <a:t>‹#›</a:t>
            </a:fld>
            <a:endParaRPr lang="en-US"/>
          </a:p>
        </p:txBody>
      </p:sp>
    </p:spTree>
    <p:extLst>
      <p:ext uri="{BB962C8B-B14F-4D97-AF65-F5344CB8AC3E}">
        <p14:creationId xmlns:p14="http://schemas.microsoft.com/office/powerpoint/2010/main" val="134114223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smtClean="0"/>
              <a:t>Spring 2022</a:t>
            </a: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DD1F4E16-8BE9-4D09-B26E-35C97AC7F4AC}" type="slidenum">
              <a:rPr lang="en-US"/>
              <a:pPr>
                <a:defRPr/>
              </a:pPr>
              <a:t>‹#›</a:t>
            </a:fld>
            <a:endParaRPr lang="en-US"/>
          </a:p>
        </p:txBody>
      </p:sp>
    </p:spTree>
    <p:extLst>
      <p:ext uri="{BB962C8B-B14F-4D97-AF65-F5344CB8AC3E}">
        <p14:creationId xmlns:p14="http://schemas.microsoft.com/office/powerpoint/2010/main" val="412810682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smtClean="0"/>
              <a:t>Spring 2022</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CAA1551-9F84-4FCE-B7CC-B2B7434311D6}" type="slidenum">
              <a:rPr lang="en-US"/>
              <a:pPr>
                <a:defRPr/>
              </a:pPr>
              <a:t>‹#›</a:t>
            </a:fld>
            <a:endParaRPr lang="en-US"/>
          </a:p>
        </p:txBody>
      </p:sp>
    </p:spTree>
    <p:extLst>
      <p:ext uri="{BB962C8B-B14F-4D97-AF65-F5344CB8AC3E}">
        <p14:creationId xmlns:p14="http://schemas.microsoft.com/office/powerpoint/2010/main" val="253087262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69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2400"/>
            <a:ext cx="6019800" cy="5976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smtClean="0"/>
              <a:t>Spring 2022</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6EE390D-201F-4383-9B4C-5A8F01FCDAFA}" type="slidenum">
              <a:rPr lang="en-US"/>
              <a:pPr>
                <a:defRPr/>
              </a:pPr>
              <a:t>‹#›</a:t>
            </a:fld>
            <a:endParaRPr lang="en-US"/>
          </a:p>
        </p:txBody>
      </p:sp>
    </p:spTree>
    <p:extLst>
      <p:ext uri="{BB962C8B-B14F-4D97-AF65-F5344CB8AC3E}">
        <p14:creationId xmlns:p14="http://schemas.microsoft.com/office/powerpoint/2010/main" val="26826190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en-US" smtClean="0"/>
              <a:t>Spring 2022</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3B9CCF3-D8CB-4F97-92C2-8A0B04D0F513}" type="slidenum">
              <a:rPr lang="en-US"/>
              <a:pPr>
                <a:defRPr/>
              </a:pPr>
              <a:t>‹#›</a:t>
            </a:fld>
            <a:endParaRPr lang="en-US"/>
          </a:p>
        </p:txBody>
      </p:sp>
    </p:spTree>
    <p:extLst>
      <p:ext uri="{BB962C8B-B14F-4D97-AF65-F5344CB8AC3E}">
        <p14:creationId xmlns:p14="http://schemas.microsoft.com/office/powerpoint/2010/main" val="262574370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smtClean="0"/>
              <a:t>Spring 2022</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4B62E0B-CF71-47AC-A70E-14BDADD5866E}" type="slidenum">
              <a:rPr lang="en-US"/>
              <a:pPr>
                <a:defRPr/>
              </a:pPr>
              <a:t>‹#›</a:t>
            </a:fld>
            <a:endParaRPr lang="en-US"/>
          </a:p>
        </p:txBody>
      </p:sp>
    </p:spTree>
    <p:extLst>
      <p:ext uri="{BB962C8B-B14F-4D97-AF65-F5344CB8AC3E}">
        <p14:creationId xmlns:p14="http://schemas.microsoft.com/office/powerpoint/2010/main" val="324767082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smtClean="0"/>
              <a:t>Spring 2022</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F65028-8A32-4D3C-B880-82E559C1D971}" type="slidenum">
              <a:rPr lang="en-US"/>
              <a:pPr>
                <a:defRPr/>
              </a:pPr>
              <a:t>‹#›</a:t>
            </a:fld>
            <a:endParaRPr lang="en-US"/>
          </a:p>
        </p:txBody>
      </p:sp>
    </p:spTree>
    <p:extLst>
      <p:ext uri="{BB962C8B-B14F-4D97-AF65-F5344CB8AC3E}">
        <p14:creationId xmlns:p14="http://schemas.microsoft.com/office/powerpoint/2010/main" val="2965723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en-US" smtClean="0"/>
              <a:t>Spring 2022</a:t>
            </a: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BB9296CA-C359-4077-BE52-03616F07EF31}" type="slidenum">
              <a:rPr lang="en-US"/>
              <a:pPr>
                <a:defRPr/>
              </a:pPr>
              <a:t>‹#›</a:t>
            </a:fld>
            <a:endParaRPr lang="en-US"/>
          </a:p>
        </p:txBody>
      </p:sp>
    </p:spTree>
    <p:extLst>
      <p:ext uri="{BB962C8B-B14F-4D97-AF65-F5344CB8AC3E}">
        <p14:creationId xmlns:p14="http://schemas.microsoft.com/office/powerpoint/2010/main" val="363175494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r>
              <a:rPr lang="en-US" smtClean="0"/>
              <a:t>Spring 2022</a:t>
            </a: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6BD8008B-767C-43E1-95A8-74AAE2C2E83E}" type="slidenum">
              <a:rPr lang="en-US"/>
              <a:pPr>
                <a:defRPr/>
              </a:pPr>
              <a:t>‹#›</a:t>
            </a:fld>
            <a:endParaRPr lang="en-US"/>
          </a:p>
        </p:txBody>
      </p:sp>
    </p:spTree>
    <p:extLst>
      <p:ext uri="{BB962C8B-B14F-4D97-AF65-F5344CB8AC3E}">
        <p14:creationId xmlns:p14="http://schemas.microsoft.com/office/powerpoint/2010/main" val="170450247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r>
              <a:rPr lang="en-US" smtClean="0"/>
              <a:t>Spring 2022</a:t>
            </a: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9583EFA4-F8DF-4636-9BD4-C7ACED2D9112}" type="slidenum">
              <a:rPr lang="en-US"/>
              <a:pPr>
                <a:defRPr/>
              </a:pPr>
              <a:t>‹#›</a:t>
            </a:fld>
            <a:endParaRPr lang="en-US"/>
          </a:p>
        </p:txBody>
      </p:sp>
    </p:spTree>
    <p:extLst>
      <p:ext uri="{BB962C8B-B14F-4D97-AF65-F5344CB8AC3E}">
        <p14:creationId xmlns:p14="http://schemas.microsoft.com/office/powerpoint/2010/main" val="336370300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r>
              <a:rPr lang="en-US" smtClean="0"/>
              <a:t>Spring 2022</a:t>
            </a: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73F65276-2FDA-4183-B479-D92620D186A5}" type="slidenum">
              <a:rPr lang="en-US"/>
              <a:pPr>
                <a:defRPr/>
              </a:pPr>
              <a:t>‹#›</a:t>
            </a:fld>
            <a:endParaRPr lang="en-US"/>
          </a:p>
        </p:txBody>
      </p:sp>
    </p:spTree>
    <p:extLst>
      <p:ext uri="{BB962C8B-B14F-4D97-AF65-F5344CB8AC3E}">
        <p14:creationId xmlns:p14="http://schemas.microsoft.com/office/powerpoint/2010/main" val="34291906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en-US" smtClean="0"/>
              <a:t>Spring 2022</a:t>
            </a: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885CAABB-024E-41DF-BAE6-BC80806366CF}" type="slidenum">
              <a:rPr lang="en-US"/>
              <a:pPr>
                <a:defRPr/>
              </a:pPr>
              <a:t>‹#›</a:t>
            </a:fld>
            <a:endParaRPr lang="en-US"/>
          </a:p>
        </p:txBody>
      </p:sp>
    </p:spTree>
    <p:extLst>
      <p:ext uri="{BB962C8B-B14F-4D97-AF65-F5344CB8AC3E}">
        <p14:creationId xmlns:p14="http://schemas.microsoft.com/office/powerpoint/2010/main" val="21408981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smtClean="0"/>
              <a:t>Spring 2022</a:t>
            </a: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438FA262-BBC4-48F5-AD83-4F2CC7BECEFF}" type="slidenum">
              <a:rPr lang="en-US"/>
              <a:pPr>
                <a:defRPr/>
              </a:pPr>
              <a:t>‹#›</a:t>
            </a:fld>
            <a:endParaRPr lang="en-US"/>
          </a:p>
        </p:txBody>
      </p:sp>
    </p:spTree>
    <p:extLst>
      <p:ext uri="{BB962C8B-B14F-4D97-AF65-F5344CB8AC3E}">
        <p14:creationId xmlns:p14="http://schemas.microsoft.com/office/powerpoint/2010/main" val="12554967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smtClean="0"/>
              <a:t>Spring 2022</a:t>
            </a: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CC6D570F-D486-49AA-8EB1-B7159C3A91AB}" type="slidenum">
              <a:rPr lang="en-US"/>
              <a:pPr>
                <a:defRPr/>
              </a:pPr>
              <a:t>‹#›</a:t>
            </a:fld>
            <a:endParaRPr lang="en-US"/>
          </a:p>
        </p:txBody>
      </p:sp>
    </p:spTree>
    <p:extLst>
      <p:ext uri="{BB962C8B-B14F-4D97-AF65-F5344CB8AC3E}">
        <p14:creationId xmlns:p14="http://schemas.microsoft.com/office/powerpoint/2010/main" val="273735771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smtClean="0"/>
              <a:t>Spring 2022</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DC3FE04-7A35-4BD7-85BC-39931A936510}" type="slidenum">
              <a:rPr lang="en-US"/>
              <a:pPr>
                <a:defRPr/>
              </a:pPr>
              <a:t>‹#›</a:t>
            </a:fld>
            <a:endParaRPr lang="en-US"/>
          </a:p>
        </p:txBody>
      </p:sp>
    </p:spTree>
    <p:extLst>
      <p:ext uri="{BB962C8B-B14F-4D97-AF65-F5344CB8AC3E}">
        <p14:creationId xmlns:p14="http://schemas.microsoft.com/office/powerpoint/2010/main" val="18737253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69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2400"/>
            <a:ext cx="6019800" cy="5976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smtClean="0"/>
              <a:t>Spring 2022</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69761CA-5047-4162-AF01-8852AD47548A}" type="slidenum">
              <a:rPr lang="en-US"/>
              <a:pPr>
                <a:defRPr/>
              </a:pPr>
              <a:t>‹#›</a:t>
            </a:fld>
            <a:endParaRPr lang="en-US"/>
          </a:p>
        </p:txBody>
      </p:sp>
    </p:spTree>
    <p:extLst>
      <p:ext uri="{BB962C8B-B14F-4D97-AF65-F5344CB8AC3E}">
        <p14:creationId xmlns:p14="http://schemas.microsoft.com/office/powerpoint/2010/main" val="10182403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en-US" smtClean="0"/>
              <a:t>Spring 2022</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9BE8E47-9A3D-4500-B313-089B891CAA06}" type="slidenum">
              <a:rPr lang="en-US"/>
              <a:pPr>
                <a:defRPr/>
              </a:pPr>
              <a:t>‹#›</a:t>
            </a:fld>
            <a:endParaRPr lang="en-US"/>
          </a:p>
        </p:txBody>
      </p:sp>
    </p:spTree>
    <p:extLst>
      <p:ext uri="{BB962C8B-B14F-4D97-AF65-F5344CB8AC3E}">
        <p14:creationId xmlns:p14="http://schemas.microsoft.com/office/powerpoint/2010/main" val="303856475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smtClean="0"/>
              <a:t>Spring 2022</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6EEB114-90BA-4BBD-9CD3-023A536730F2}" type="slidenum">
              <a:rPr lang="en-US"/>
              <a:pPr>
                <a:defRPr/>
              </a:pPr>
              <a:t>‹#›</a:t>
            </a:fld>
            <a:endParaRPr lang="en-US"/>
          </a:p>
        </p:txBody>
      </p:sp>
    </p:spTree>
    <p:extLst>
      <p:ext uri="{BB962C8B-B14F-4D97-AF65-F5344CB8AC3E}">
        <p14:creationId xmlns:p14="http://schemas.microsoft.com/office/powerpoint/2010/main" val="3329238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smtClean="0"/>
              <a:t>Spring 2022</a:t>
            </a: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D2403E03-C3C8-49B0-840D-08BABF90D870}" type="slidenum">
              <a:rPr lang="en-US"/>
              <a:pPr>
                <a:defRPr/>
              </a:pPr>
              <a:t>‹#›</a:t>
            </a:fld>
            <a:endParaRPr lang="en-US"/>
          </a:p>
        </p:txBody>
      </p:sp>
    </p:spTree>
    <p:extLst>
      <p:ext uri="{BB962C8B-B14F-4D97-AF65-F5344CB8AC3E}">
        <p14:creationId xmlns:p14="http://schemas.microsoft.com/office/powerpoint/2010/main" val="423976204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smtClean="0"/>
              <a:t>Spring 2022</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5933F3A-5223-4BD4-B290-612F36FDD8EE}" type="slidenum">
              <a:rPr lang="en-US"/>
              <a:pPr>
                <a:defRPr/>
              </a:pPr>
              <a:t>‹#›</a:t>
            </a:fld>
            <a:endParaRPr lang="en-US"/>
          </a:p>
        </p:txBody>
      </p:sp>
    </p:spTree>
    <p:extLst>
      <p:ext uri="{BB962C8B-B14F-4D97-AF65-F5344CB8AC3E}">
        <p14:creationId xmlns:p14="http://schemas.microsoft.com/office/powerpoint/2010/main" val="41004793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r>
              <a:rPr lang="en-US" smtClean="0"/>
              <a:t>Spring 2022</a:t>
            </a: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1E2F9B08-613D-49AE-9A14-1CF999DCA4C0}" type="slidenum">
              <a:rPr lang="en-US"/>
              <a:pPr>
                <a:defRPr/>
              </a:pPr>
              <a:t>‹#›</a:t>
            </a:fld>
            <a:endParaRPr lang="en-US"/>
          </a:p>
        </p:txBody>
      </p:sp>
    </p:spTree>
    <p:extLst>
      <p:ext uri="{BB962C8B-B14F-4D97-AF65-F5344CB8AC3E}">
        <p14:creationId xmlns:p14="http://schemas.microsoft.com/office/powerpoint/2010/main" val="35884743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r>
              <a:rPr lang="en-US" smtClean="0"/>
              <a:t>Spring 2022</a:t>
            </a: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374A815E-AF4D-4B85-95C9-79B2A5644133}" type="slidenum">
              <a:rPr lang="en-US"/>
              <a:pPr>
                <a:defRPr/>
              </a:pPr>
              <a:t>‹#›</a:t>
            </a:fld>
            <a:endParaRPr lang="en-US"/>
          </a:p>
        </p:txBody>
      </p:sp>
    </p:spTree>
    <p:extLst>
      <p:ext uri="{BB962C8B-B14F-4D97-AF65-F5344CB8AC3E}">
        <p14:creationId xmlns:p14="http://schemas.microsoft.com/office/powerpoint/2010/main" val="122169023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r>
              <a:rPr lang="en-US" smtClean="0"/>
              <a:t>Spring 2022</a:t>
            </a: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3E3C04CA-FEA7-41C8-A751-6E625F6FFB1A}" type="slidenum">
              <a:rPr lang="en-US"/>
              <a:pPr>
                <a:defRPr/>
              </a:pPr>
              <a:t>‹#›</a:t>
            </a:fld>
            <a:endParaRPr lang="en-US"/>
          </a:p>
        </p:txBody>
      </p:sp>
    </p:spTree>
    <p:extLst>
      <p:ext uri="{BB962C8B-B14F-4D97-AF65-F5344CB8AC3E}">
        <p14:creationId xmlns:p14="http://schemas.microsoft.com/office/powerpoint/2010/main" val="286692158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en-US" smtClean="0"/>
              <a:t>Spring 2022</a:t>
            </a: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F43F6FF4-47A6-4F67-BEAD-B157768C38B2}" type="slidenum">
              <a:rPr lang="en-US"/>
              <a:pPr>
                <a:defRPr/>
              </a:pPr>
              <a:t>‹#›</a:t>
            </a:fld>
            <a:endParaRPr lang="en-US"/>
          </a:p>
        </p:txBody>
      </p:sp>
    </p:spTree>
    <p:extLst>
      <p:ext uri="{BB962C8B-B14F-4D97-AF65-F5344CB8AC3E}">
        <p14:creationId xmlns:p14="http://schemas.microsoft.com/office/powerpoint/2010/main" val="79869062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smtClean="0"/>
              <a:t>Spring 2022</a:t>
            </a: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30849FB5-A1EB-4CF7-BEE6-81182B830DED}" type="slidenum">
              <a:rPr lang="en-US"/>
              <a:pPr>
                <a:defRPr/>
              </a:pPr>
              <a:t>‹#›</a:t>
            </a:fld>
            <a:endParaRPr lang="en-US"/>
          </a:p>
        </p:txBody>
      </p:sp>
    </p:spTree>
    <p:extLst>
      <p:ext uri="{BB962C8B-B14F-4D97-AF65-F5344CB8AC3E}">
        <p14:creationId xmlns:p14="http://schemas.microsoft.com/office/powerpoint/2010/main" val="361025095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smtClean="0"/>
              <a:t>Spring 2022</a:t>
            </a: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1AD696F7-C1C3-4E54-A4B2-A77E37B7B643}" type="slidenum">
              <a:rPr lang="en-US"/>
              <a:pPr>
                <a:defRPr/>
              </a:pPr>
              <a:t>‹#›</a:t>
            </a:fld>
            <a:endParaRPr lang="en-US"/>
          </a:p>
        </p:txBody>
      </p:sp>
    </p:spTree>
    <p:extLst>
      <p:ext uri="{BB962C8B-B14F-4D97-AF65-F5344CB8AC3E}">
        <p14:creationId xmlns:p14="http://schemas.microsoft.com/office/powerpoint/2010/main" val="100931717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smtClean="0"/>
              <a:t>Spring 2022</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089DFF9-061C-44BC-9339-7E8B65369EC8}" type="slidenum">
              <a:rPr lang="en-US"/>
              <a:pPr>
                <a:defRPr/>
              </a:pPr>
              <a:t>‹#›</a:t>
            </a:fld>
            <a:endParaRPr lang="en-US"/>
          </a:p>
        </p:txBody>
      </p:sp>
    </p:spTree>
    <p:extLst>
      <p:ext uri="{BB962C8B-B14F-4D97-AF65-F5344CB8AC3E}">
        <p14:creationId xmlns:p14="http://schemas.microsoft.com/office/powerpoint/2010/main" val="229374785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69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2400"/>
            <a:ext cx="6019800" cy="5976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smtClean="0"/>
              <a:t>Spring 2022</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87BDB4D-9334-4BB5-BDF1-0941EAB37277}" type="slidenum">
              <a:rPr lang="en-US"/>
              <a:pPr>
                <a:defRPr/>
              </a:pPr>
              <a:t>‹#›</a:t>
            </a:fld>
            <a:endParaRPr lang="en-US"/>
          </a:p>
        </p:txBody>
      </p:sp>
    </p:spTree>
    <p:extLst>
      <p:ext uri="{BB962C8B-B14F-4D97-AF65-F5344CB8AC3E}">
        <p14:creationId xmlns:p14="http://schemas.microsoft.com/office/powerpoint/2010/main" val="60943555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en-US" smtClean="0"/>
              <a:t>Spring 2022</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5DDD090-8489-4A30-B22C-E477D388EF17}" type="slidenum">
              <a:rPr lang="en-US"/>
              <a:pPr>
                <a:defRPr/>
              </a:pPr>
              <a:t>‹#›</a:t>
            </a:fld>
            <a:endParaRPr lang="en-US"/>
          </a:p>
        </p:txBody>
      </p:sp>
    </p:spTree>
    <p:extLst>
      <p:ext uri="{BB962C8B-B14F-4D97-AF65-F5344CB8AC3E}">
        <p14:creationId xmlns:p14="http://schemas.microsoft.com/office/powerpoint/2010/main" val="4171528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smtClean="0"/>
              <a:t>Spring 2022</a:t>
            </a: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3C11EF4B-4387-40C0-B4E6-344031749C1B}" type="slidenum">
              <a:rPr lang="en-US"/>
              <a:pPr>
                <a:defRPr/>
              </a:pPr>
              <a:t>‹#›</a:t>
            </a:fld>
            <a:endParaRPr lang="en-US"/>
          </a:p>
        </p:txBody>
      </p:sp>
    </p:spTree>
    <p:extLst>
      <p:ext uri="{BB962C8B-B14F-4D97-AF65-F5344CB8AC3E}">
        <p14:creationId xmlns:p14="http://schemas.microsoft.com/office/powerpoint/2010/main" val="118646440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smtClean="0"/>
              <a:t>Spring 2022</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DB70F81-5CDB-47E3-AD82-8E1371C61C2B}" type="slidenum">
              <a:rPr lang="en-US"/>
              <a:pPr>
                <a:defRPr/>
              </a:pPr>
              <a:t>‹#›</a:t>
            </a:fld>
            <a:endParaRPr lang="en-US"/>
          </a:p>
        </p:txBody>
      </p:sp>
    </p:spTree>
    <p:extLst>
      <p:ext uri="{BB962C8B-B14F-4D97-AF65-F5344CB8AC3E}">
        <p14:creationId xmlns:p14="http://schemas.microsoft.com/office/powerpoint/2010/main" val="307470840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smtClean="0"/>
              <a:t>Spring 2022</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072E058-3831-4970-A2D2-A864D5069C21}" type="slidenum">
              <a:rPr lang="en-US"/>
              <a:pPr>
                <a:defRPr/>
              </a:pPr>
              <a:t>‹#›</a:t>
            </a:fld>
            <a:endParaRPr lang="en-US"/>
          </a:p>
        </p:txBody>
      </p:sp>
    </p:spTree>
    <p:extLst>
      <p:ext uri="{BB962C8B-B14F-4D97-AF65-F5344CB8AC3E}">
        <p14:creationId xmlns:p14="http://schemas.microsoft.com/office/powerpoint/2010/main" val="413435949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r>
              <a:rPr lang="en-US" smtClean="0"/>
              <a:t>Spring 2022</a:t>
            </a: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6C4A56C3-901A-4EAA-AD8E-D0AECCDD4113}" type="slidenum">
              <a:rPr lang="en-US"/>
              <a:pPr>
                <a:defRPr/>
              </a:pPr>
              <a:t>‹#›</a:t>
            </a:fld>
            <a:endParaRPr lang="en-US"/>
          </a:p>
        </p:txBody>
      </p:sp>
    </p:spTree>
    <p:extLst>
      <p:ext uri="{BB962C8B-B14F-4D97-AF65-F5344CB8AC3E}">
        <p14:creationId xmlns:p14="http://schemas.microsoft.com/office/powerpoint/2010/main" val="143225163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r>
              <a:rPr lang="en-US" smtClean="0"/>
              <a:t>Spring 2022</a:t>
            </a: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FBBFF5A5-85EA-427D-9EE0-6F5269B65E13}" type="slidenum">
              <a:rPr lang="en-US"/>
              <a:pPr>
                <a:defRPr/>
              </a:pPr>
              <a:t>‹#›</a:t>
            </a:fld>
            <a:endParaRPr lang="en-US"/>
          </a:p>
        </p:txBody>
      </p:sp>
    </p:spTree>
    <p:extLst>
      <p:ext uri="{BB962C8B-B14F-4D97-AF65-F5344CB8AC3E}">
        <p14:creationId xmlns:p14="http://schemas.microsoft.com/office/powerpoint/2010/main" val="352770368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r>
              <a:rPr lang="en-US" smtClean="0"/>
              <a:t>Spring 2022</a:t>
            </a: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8A32E344-E677-4F8C-A527-75C6AADD5E6A}" type="slidenum">
              <a:rPr lang="en-US"/>
              <a:pPr>
                <a:defRPr/>
              </a:pPr>
              <a:t>‹#›</a:t>
            </a:fld>
            <a:endParaRPr lang="en-US"/>
          </a:p>
        </p:txBody>
      </p:sp>
    </p:spTree>
    <p:extLst>
      <p:ext uri="{BB962C8B-B14F-4D97-AF65-F5344CB8AC3E}">
        <p14:creationId xmlns:p14="http://schemas.microsoft.com/office/powerpoint/2010/main" val="69746413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en-US" smtClean="0"/>
              <a:t>Spring 2022</a:t>
            </a: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93DBBEEE-D206-453C-B1FF-0656823F2087}" type="slidenum">
              <a:rPr lang="en-US"/>
              <a:pPr>
                <a:defRPr/>
              </a:pPr>
              <a:t>‹#›</a:t>
            </a:fld>
            <a:endParaRPr lang="en-US"/>
          </a:p>
        </p:txBody>
      </p:sp>
    </p:spTree>
    <p:extLst>
      <p:ext uri="{BB962C8B-B14F-4D97-AF65-F5344CB8AC3E}">
        <p14:creationId xmlns:p14="http://schemas.microsoft.com/office/powerpoint/2010/main" val="208864722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smtClean="0"/>
              <a:t>Spring 2022</a:t>
            </a: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A3C0A64E-9C03-45CB-BA54-B6A685D450C2}" type="slidenum">
              <a:rPr lang="en-US"/>
              <a:pPr>
                <a:defRPr/>
              </a:pPr>
              <a:t>‹#›</a:t>
            </a:fld>
            <a:endParaRPr lang="en-US"/>
          </a:p>
        </p:txBody>
      </p:sp>
    </p:spTree>
    <p:extLst>
      <p:ext uri="{BB962C8B-B14F-4D97-AF65-F5344CB8AC3E}">
        <p14:creationId xmlns:p14="http://schemas.microsoft.com/office/powerpoint/2010/main" val="273075994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smtClean="0"/>
              <a:t>Spring 2022</a:t>
            </a: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2AD0E692-393E-436B-9CC0-EF943EC6C0F8}" type="slidenum">
              <a:rPr lang="en-US"/>
              <a:pPr>
                <a:defRPr/>
              </a:pPr>
              <a:t>‹#›</a:t>
            </a:fld>
            <a:endParaRPr lang="en-US"/>
          </a:p>
        </p:txBody>
      </p:sp>
    </p:spTree>
    <p:extLst>
      <p:ext uri="{BB962C8B-B14F-4D97-AF65-F5344CB8AC3E}">
        <p14:creationId xmlns:p14="http://schemas.microsoft.com/office/powerpoint/2010/main" val="329033712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smtClean="0"/>
              <a:t>Spring 2022</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3A1FC4-0138-4599-9475-4FE8BA2A1049}" type="slidenum">
              <a:rPr lang="en-US"/>
              <a:pPr>
                <a:defRPr/>
              </a:pPr>
              <a:t>‹#›</a:t>
            </a:fld>
            <a:endParaRPr lang="en-US"/>
          </a:p>
        </p:txBody>
      </p:sp>
    </p:spTree>
    <p:extLst>
      <p:ext uri="{BB962C8B-B14F-4D97-AF65-F5344CB8AC3E}">
        <p14:creationId xmlns:p14="http://schemas.microsoft.com/office/powerpoint/2010/main" val="232381525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69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2400"/>
            <a:ext cx="6019800" cy="5976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smtClean="0"/>
              <a:t>Spring 2022</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142BE09-F075-4223-8A38-8B83FD6D1816}" type="slidenum">
              <a:rPr lang="en-US"/>
              <a:pPr>
                <a:defRPr/>
              </a:pPr>
              <a:t>‹#›</a:t>
            </a:fld>
            <a:endParaRPr lang="en-US"/>
          </a:p>
        </p:txBody>
      </p:sp>
    </p:spTree>
    <p:extLst>
      <p:ext uri="{BB962C8B-B14F-4D97-AF65-F5344CB8AC3E}">
        <p14:creationId xmlns:p14="http://schemas.microsoft.com/office/powerpoint/2010/main" val="2261513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Rectangle 11"/>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5" name="Rectangle 14"/>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6" name="Rectangle 15"/>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2166"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x-none"/>
              <a:t>Click to edit Master title style</a:t>
            </a:r>
          </a:p>
        </p:txBody>
      </p:sp>
      <p:sp>
        <p:nvSpPr>
          <p:cNvPr id="92167"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7" name="Date Placeholder 27"/>
          <p:cNvSpPr>
            <a:spLocks noGrp="1"/>
          </p:cNvSpPr>
          <p:nvPr>
            <p:ph type="dt" sz="half" idx="2"/>
          </p:nvPr>
        </p:nvSpPr>
        <p:spPr>
          <a:xfrm>
            <a:off x="6400800" y="6354763"/>
            <a:ext cx="2286000" cy="366712"/>
          </a:xfrm>
          <a:prstGeom prst="rect">
            <a:avLst/>
          </a:prstGeom>
        </p:spPr>
        <p:txBody>
          <a:bodyPr vert="horz"/>
          <a:lstStyle>
            <a:lvl1pPr fontAlgn="auto">
              <a:spcBef>
                <a:spcPts val="0"/>
              </a:spcBef>
              <a:spcAft>
                <a:spcPts val="0"/>
              </a:spcAft>
              <a:defRPr sz="1400" smtClean="0">
                <a:solidFill>
                  <a:schemeClr val="tx2"/>
                </a:solidFill>
                <a:latin typeface="+mn-lt"/>
              </a:defRPr>
            </a:lvl1pPr>
          </a:lstStyle>
          <a:p>
            <a:pPr>
              <a:defRPr/>
            </a:pPr>
            <a:r>
              <a:rPr lang="en-US" smtClean="0"/>
              <a:t>Spring 2022</a:t>
            </a:r>
            <a:endParaRPr lang="en-US"/>
          </a:p>
        </p:txBody>
      </p:sp>
      <p:sp>
        <p:nvSpPr>
          <p:cNvPr id="18" name="Footer Placeholder 16"/>
          <p:cNvSpPr>
            <a:spLocks noGrp="1"/>
          </p:cNvSpPr>
          <p:nvPr>
            <p:ph type="ftr" sz="quarter" idx="3"/>
          </p:nvPr>
        </p:nvSpPr>
        <p:spPr>
          <a:xfrm>
            <a:off x="2898775" y="6354763"/>
            <a:ext cx="3475038" cy="366712"/>
          </a:xfrm>
          <a:prstGeom prst="rect">
            <a:avLst/>
          </a:prstGeom>
        </p:spPr>
        <p:txBody>
          <a:bodyPr vert="horz"/>
          <a:lstStyle>
            <a:lvl1pPr algn="r" fontAlgn="auto">
              <a:spcBef>
                <a:spcPts val="0"/>
              </a:spcBef>
              <a:spcAft>
                <a:spcPts val="0"/>
              </a:spcAft>
              <a:defRPr sz="1400">
                <a:solidFill>
                  <a:schemeClr val="tx2"/>
                </a:solidFill>
                <a:latin typeface="+mn-lt"/>
              </a:defRPr>
            </a:lvl1pPr>
          </a:lstStyle>
          <a:p>
            <a:pPr>
              <a:defRPr/>
            </a:pPr>
            <a:endParaRPr lang="en-US"/>
          </a:p>
        </p:txBody>
      </p:sp>
      <p:sp>
        <p:nvSpPr>
          <p:cNvPr id="19" name="Slide Number Placeholder 28"/>
          <p:cNvSpPr>
            <a:spLocks noGrp="1"/>
          </p:cNvSpPr>
          <p:nvPr>
            <p:ph type="sldNum" sz="quarter" idx="4"/>
          </p:nvPr>
        </p:nvSpPr>
        <p:spPr>
          <a:xfrm>
            <a:off x="1216025" y="6354763"/>
            <a:ext cx="1219200" cy="366712"/>
          </a:xfrm>
          <a:prstGeom prst="rect">
            <a:avLst/>
          </a:prstGeom>
        </p:spPr>
        <p:txBody>
          <a:bodyPr vert="horz"/>
          <a:lstStyle>
            <a:lvl1pPr fontAlgn="auto">
              <a:spcBef>
                <a:spcPts val="0"/>
              </a:spcBef>
              <a:spcAft>
                <a:spcPts val="0"/>
              </a:spcAft>
              <a:defRPr sz="1400">
                <a:solidFill>
                  <a:schemeClr val="tx2"/>
                </a:solidFill>
                <a:latin typeface="+mn-lt"/>
              </a:defRPr>
            </a:lvl1pPr>
          </a:lstStyle>
          <a:p>
            <a:pPr>
              <a:defRPr/>
            </a:pPr>
            <a:fld id="{633AA6DF-DC5D-42AA-8802-DE2967FAB7A8}" type="slidenum">
              <a:rPr lang="en-US"/>
              <a:pPr>
                <a:defRPr/>
              </a:pPr>
              <a:t>‹#›</a:t>
            </a:fld>
            <a:endParaRPr lang="en-US"/>
          </a:p>
        </p:txBody>
      </p:sp>
      <p:sp>
        <p:nvSpPr>
          <p:cNvPr id="8" name="Oval 7"/>
          <p:cNvSpPr/>
          <p:nvPr userDrawn="1"/>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hf hdr="0" ftr="0"/>
  <p:txStyles>
    <p:titleStyle>
      <a:lvl1pPr algn="l" rtl="0" fontAlgn="base">
        <a:spcBef>
          <a:spcPct val="0"/>
        </a:spcBef>
        <a:spcAft>
          <a:spcPct val="0"/>
        </a:spcAft>
        <a:defRPr sz="3200">
          <a:solidFill>
            <a:schemeClr val="tx2"/>
          </a:solidFill>
          <a:latin typeface="+mj-lt"/>
          <a:ea typeface="+mj-ea"/>
          <a:cs typeface="+mj-cs"/>
        </a:defRPr>
      </a:lvl1pPr>
      <a:lvl2pPr algn="l" rtl="0" fontAlgn="base">
        <a:spcBef>
          <a:spcPct val="0"/>
        </a:spcBef>
        <a:spcAft>
          <a:spcPct val="0"/>
        </a:spcAft>
        <a:defRPr sz="3200">
          <a:solidFill>
            <a:schemeClr val="tx2"/>
          </a:solidFill>
          <a:latin typeface="Bookman Old Style" pitchFamily="18" charset="0"/>
        </a:defRPr>
      </a:lvl2pPr>
      <a:lvl3pPr algn="l" rtl="0" fontAlgn="base">
        <a:spcBef>
          <a:spcPct val="0"/>
        </a:spcBef>
        <a:spcAft>
          <a:spcPct val="0"/>
        </a:spcAft>
        <a:defRPr sz="3200">
          <a:solidFill>
            <a:schemeClr val="tx2"/>
          </a:solidFill>
          <a:latin typeface="Bookman Old Style" pitchFamily="18" charset="0"/>
        </a:defRPr>
      </a:lvl3pPr>
      <a:lvl4pPr algn="l" rtl="0" fontAlgn="base">
        <a:spcBef>
          <a:spcPct val="0"/>
        </a:spcBef>
        <a:spcAft>
          <a:spcPct val="0"/>
        </a:spcAft>
        <a:defRPr sz="3200">
          <a:solidFill>
            <a:schemeClr val="tx2"/>
          </a:solidFill>
          <a:latin typeface="Bookman Old Style" pitchFamily="18" charset="0"/>
        </a:defRPr>
      </a:lvl4pPr>
      <a:lvl5pPr algn="l" rtl="0" fontAlgn="base">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fontAlgn="base">
        <a:spcBef>
          <a:spcPts val="600"/>
        </a:spcBef>
        <a:spcAft>
          <a:spcPct val="0"/>
        </a:spcAft>
        <a:buClr>
          <a:schemeClr val="accent1"/>
        </a:buClr>
        <a:buSzPct val="76000"/>
        <a:buFont typeface="Wingdings 3" pitchFamily="18" charset="2"/>
        <a:buChar char=""/>
        <a:defRPr sz="2600">
          <a:solidFill>
            <a:schemeClr val="tx1"/>
          </a:solidFill>
          <a:latin typeface="+mn-lt"/>
          <a:ea typeface="+mn-ea"/>
          <a:cs typeface="+mn-cs"/>
        </a:defRPr>
      </a:lvl1pPr>
      <a:lvl2pPr marL="547688" indent="-273050" algn="l" rtl="0" fontAlgn="base">
        <a:spcBef>
          <a:spcPts val="500"/>
        </a:spcBef>
        <a:spcAft>
          <a:spcPct val="0"/>
        </a:spcAft>
        <a:buClr>
          <a:schemeClr val="accent2"/>
        </a:buClr>
        <a:buSzPct val="76000"/>
        <a:buFont typeface="Wingdings 3" pitchFamily="18" charset="2"/>
        <a:buChar char=""/>
        <a:defRPr sz="2300">
          <a:solidFill>
            <a:schemeClr val="tx2"/>
          </a:solidFill>
          <a:latin typeface="+mn-lt"/>
        </a:defRPr>
      </a:lvl2pPr>
      <a:lvl3pPr marL="822325" indent="-228600" algn="l" rtl="0" fontAlgn="base">
        <a:spcBef>
          <a:spcPts val="500"/>
        </a:spcBef>
        <a:spcAft>
          <a:spcPct val="0"/>
        </a:spcAft>
        <a:buClr>
          <a:srgbClr val="BCBCBC"/>
        </a:buClr>
        <a:buSzPct val="76000"/>
        <a:buFont typeface="Wingdings 3" pitchFamily="18" charset="2"/>
        <a:buChar char=""/>
        <a:defRPr sz="2000">
          <a:solidFill>
            <a:schemeClr val="tx1"/>
          </a:solidFill>
          <a:latin typeface="+mn-lt"/>
        </a:defRPr>
      </a:lvl3pPr>
      <a:lvl4pPr marL="1096963" indent="-228600" algn="l" rtl="0" fontAlgn="base">
        <a:spcBef>
          <a:spcPts val="400"/>
        </a:spcBef>
        <a:spcAft>
          <a:spcPct val="0"/>
        </a:spcAft>
        <a:buClr>
          <a:srgbClr val="8BA2B4"/>
        </a:buClr>
        <a:buSzPct val="70000"/>
        <a:buFont typeface="Wingdings" pitchFamily="2" charset="2"/>
        <a:buChar char=""/>
        <a:defRPr>
          <a:solidFill>
            <a:schemeClr val="tx1"/>
          </a:solidFill>
          <a:latin typeface="+mn-lt"/>
        </a:defRPr>
      </a:lvl4pPr>
      <a:lvl5pPr marL="13716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defRPr>
      </a:lvl5pPr>
      <a:lvl6pPr marL="18288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defRPr>
      </a:lvl6pPr>
      <a:lvl7pPr marL="22860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defRPr>
      </a:lvl7pPr>
      <a:lvl8pPr marL="27432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defRPr>
      </a:lvl8pPr>
      <a:lvl9pPr marL="32004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3186"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x-none"/>
              <a:t>Click to edit Master title style</a:t>
            </a:r>
          </a:p>
        </p:txBody>
      </p:sp>
      <p:sp>
        <p:nvSpPr>
          <p:cNvPr id="93187"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4" name="Date Placeholder 13"/>
          <p:cNvSpPr>
            <a:spLocks noGrp="1"/>
          </p:cNvSpPr>
          <p:nvPr>
            <p:ph type="dt" sz="half" idx="2"/>
          </p:nvPr>
        </p:nvSpPr>
        <p:spPr>
          <a:xfrm>
            <a:off x="6400800" y="6356350"/>
            <a:ext cx="2289175" cy="365125"/>
          </a:xfrm>
          <a:prstGeom prst="rect">
            <a:avLst/>
          </a:prstGeom>
        </p:spPr>
        <p:txBody>
          <a:bodyPr vert="horz" wrap="square" lIns="91440" tIns="45720" rIns="91440" bIns="45720" numCol="1" anchor="t" anchorCtr="0" compatLnSpc="1">
            <a:prstTxWarp prst="textNoShape">
              <a:avLst/>
            </a:prstTxWarp>
          </a:bodyPr>
          <a:lstStyle>
            <a:lvl1pPr algn="r">
              <a:defRPr sz="1400">
                <a:solidFill>
                  <a:schemeClr val="tx2"/>
                </a:solidFill>
                <a:latin typeface="+mn-lt"/>
              </a:defRPr>
            </a:lvl1pPr>
          </a:lstStyle>
          <a:p>
            <a:r>
              <a:rPr lang="en-US" altLang="x-none" smtClean="0"/>
              <a:t>Spring 2022</a:t>
            </a:r>
            <a:endParaRPr lang="en-US" altLang="x-none"/>
          </a:p>
        </p:txBody>
      </p:sp>
      <p:sp>
        <p:nvSpPr>
          <p:cNvPr id="3" name="Footer Placeholder 2"/>
          <p:cNvSpPr>
            <a:spLocks noGrp="1"/>
          </p:cNvSpPr>
          <p:nvPr>
            <p:ph type="ftr" sz="quarter" idx="3"/>
          </p:nvPr>
        </p:nvSpPr>
        <p:spPr>
          <a:xfrm>
            <a:off x="2898775" y="6356350"/>
            <a:ext cx="3505200" cy="365125"/>
          </a:xfrm>
          <a:prstGeom prst="rect">
            <a:avLst/>
          </a:prstGeom>
        </p:spPr>
        <p:txBody>
          <a:bodyPr vert="horz" wrap="square" lIns="91440" tIns="45720" rIns="91440" bIns="45720" numCol="1" anchor="t" anchorCtr="0" compatLnSpc="1">
            <a:prstTxWarp prst="textNoShape">
              <a:avLst/>
            </a:prstTxWarp>
          </a:bodyPr>
          <a:lstStyle>
            <a:lvl1pPr algn="ctr">
              <a:defRPr sz="1400">
                <a:solidFill>
                  <a:schemeClr val="tx2"/>
                </a:solidFill>
                <a:latin typeface="+mn-lt"/>
              </a:defRPr>
            </a:lvl1pPr>
          </a:lstStyle>
          <a:p>
            <a:endParaRPr lang="x-none" altLang="x-none"/>
          </a:p>
        </p:txBody>
      </p:sp>
      <p:sp>
        <p:nvSpPr>
          <p:cNvPr id="23" name="Slide Number Placeholder 22"/>
          <p:cNvSpPr>
            <a:spLocks noGrp="1"/>
          </p:cNvSpPr>
          <p:nvPr>
            <p:ph type="sldNum" sz="quarter" idx="4"/>
          </p:nvPr>
        </p:nvSpPr>
        <p:spPr>
          <a:xfrm>
            <a:off x="612775" y="6356350"/>
            <a:ext cx="1981200" cy="365125"/>
          </a:xfrm>
          <a:prstGeom prst="rect">
            <a:avLst/>
          </a:prstGeom>
        </p:spPr>
        <p:txBody>
          <a:bodyPr vert="horz"/>
          <a:lstStyle>
            <a:lvl1pPr algn="l" eaLnBrk="1" fontAlgn="auto" latinLnBrk="0" hangingPunct="1">
              <a:spcBef>
                <a:spcPts val="0"/>
              </a:spcBef>
              <a:spcAft>
                <a:spcPts val="0"/>
              </a:spcAft>
              <a:defRPr kumimoji="0" sz="1400" smtClean="0">
                <a:solidFill>
                  <a:schemeClr val="tx2"/>
                </a:solidFill>
                <a:latin typeface="+mn-lt"/>
              </a:defRPr>
            </a:lvl1pPr>
          </a:lstStyle>
          <a:p>
            <a:pPr>
              <a:defRPr/>
            </a:pPr>
            <a:fld id="{E4166DF7-1901-4D39-8CF5-ED8F4C4A08A2}" type="slidenum">
              <a:rPr lang="en-US"/>
              <a:pPr>
                <a:defRPr/>
              </a:pPr>
              <a:t>‹#›</a:t>
            </a:fld>
            <a:endParaRPr lang="en-US"/>
          </a:p>
        </p:txBody>
      </p:sp>
      <p:sp>
        <p:nvSpPr>
          <p:cNvPr id="93191" name="Straight Connector 27"/>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3192" name="Straight Connector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 name="Isosceles Triangle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hdr="0" ftr="0"/>
  <p:txStyles>
    <p:titleStyle>
      <a:lvl1pPr algn="l" rtl="0" fontAlgn="base">
        <a:spcBef>
          <a:spcPct val="0"/>
        </a:spcBef>
        <a:spcAft>
          <a:spcPct val="0"/>
        </a:spcAft>
        <a:defRPr sz="3200">
          <a:solidFill>
            <a:schemeClr val="tx2"/>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sz="3200">
          <a:solidFill>
            <a:schemeClr val="tx2"/>
          </a:solidFill>
          <a:effectLst>
            <a:outerShdw blurRad="38100" dist="38100" dir="2700000" algn="tl">
              <a:srgbClr val="C0C0C0"/>
            </a:outerShdw>
          </a:effectLst>
          <a:latin typeface="Bookman Old Style" pitchFamily="18" charset="0"/>
        </a:defRPr>
      </a:lvl2pPr>
      <a:lvl3pPr algn="l" rtl="0" fontAlgn="base">
        <a:spcBef>
          <a:spcPct val="0"/>
        </a:spcBef>
        <a:spcAft>
          <a:spcPct val="0"/>
        </a:spcAft>
        <a:defRPr sz="3200">
          <a:solidFill>
            <a:schemeClr val="tx2"/>
          </a:solidFill>
          <a:effectLst>
            <a:outerShdw blurRad="38100" dist="38100" dir="2700000" algn="tl">
              <a:srgbClr val="C0C0C0"/>
            </a:outerShdw>
          </a:effectLst>
          <a:latin typeface="Bookman Old Style" pitchFamily="18" charset="0"/>
        </a:defRPr>
      </a:lvl3pPr>
      <a:lvl4pPr algn="l" rtl="0" fontAlgn="base">
        <a:spcBef>
          <a:spcPct val="0"/>
        </a:spcBef>
        <a:spcAft>
          <a:spcPct val="0"/>
        </a:spcAft>
        <a:defRPr sz="3200">
          <a:solidFill>
            <a:schemeClr val="tx2"/>
          </a:solidFill>
          <a:effectLst>
            <a:outerShdw blurRad="38100" dist="38100" dir="2700000" algn="tl">
              <a:srgbClr val="C0C0C0"/>
            </a:outerShdw>
          </a:effectLst>
          <a:latin typeface="Bookman Old Style" pitchFamily="18" charset="0"/>
        </a:defRPr>
      </a:lvl4pPr>
      <a:lvl5pPr algn="l" rtl="0" fontAlgn="base">
        <a:spcBef>
          <a:spcPct val="0"/>
        </a:spcBef>
        <a:spcAft>
          <a:spcPct val="0"/>
        </a:spcAft>
        <a:defRPr sz="3200">
          <a:solidFill>
            <a:schemeClr val="tx2"/>
          </a:solidFill>
          <a:effectLst>
            <a:outerShdw blurRad="38100" dist="38100" dir="2700000" algn="tl">
              <a:srgbClr val="C0C0C0"/>
            </a:outerShdw>
          </a:effectLst>
          <a:latin typeface="Bookman Old Style" pitchFamily="18" charset="0"/>
        </a:defRPr>
      </a:lvl5pPr>
      <a:lvl6pPr marL="457200" algn="l" rtl="0" fontAlgn="base">
        <a:spcBef>
          <a:spcPct val="0"/>
        </a:spcBef>
        <a:spcAft>
          <a:spcPct val="0"/>
        </a:spcAft>
        <a:defRPr sz="3200">
          <a:solidFill>
            <a:schemeClr val="tx2"/>
          </a:solidFill>
          <a:effectLst>
            <a:outerShdw blurRad="38100" dist="38100" dir="2700000" algn="tl">
              <a:srgbClr val="C0C0C0"/>
            </a:outerShdw>
          </a:effectLst>
          <a:latin typeface="Bookman Old Style" pitchFamily="18" charset="0"/>
        </a:defRPr>
      </a:lvl6pPr>
      <a:lvl7pPr marL="914400" algn="l" rtl="0" fontAlgn="base">
        <a:spcBef>
          <a:spcPct val="0"/>
        </a:spcBef>
        <a:spcAft>
          <a:spcPct val="0"/>
        </a:spcAft>
        <a:defRPr sz="3200">
          <a:solidFill>
            <a:schemeClr val="tx2"/>
          </a:solidFill>
          <a:effectLst>
            <a:outerShdw blurRad="38100" dist="38100" dir="2700000" algn="tl">
              <a:srgbClr val="C0C0C0"/>
            </a:outerShdw>
          </a:effectLst>
          <a:latin typeface="Bookman Old Style" pitchFamily="18" charset="0"/>
        </a:defRPr>
      </a:lvl7pPr>
      <a:lvl8pPr marL="1371600" algn="l" rtl="0" fontAlgn="base">
        <a:spcBef>
          <a:spcPct val="0"/>
        </a:spcBef>
        <a:spcAft>
          <a:spcPct val="0"/>
        </a:spcAft>
        <a:defRPr sz="3200">
          <a:solidFill>
            <a:schemeClr val="tx2"/>
          </a:solidFill>
          <a:effectLst>
            <a:outerShdw blurRad="38100" dist="38100" dir="2700000" algn="tl">
              <a:srgbClr val="C0C0C0"/>
            </a:outerShdw>
          </a:effectLst>
          <a:latin typeface="Bookman Old Style" pitchFamily="18" charset="0"/>
        </a:defRPr>
      </a:lvl8pPr>
      <a:lvl9pPr marL="1828800" algn="l" rtl="0" fontAlgn="base">
        <a:spcBef>
          <a:spcPct val="0"/>
        </a:spcBef>
        <a:spcAft>
          <a:spcPct val="0"/>
        </a:spcAft>
        <a:defRPr sz="3200">
          <a:solidFill>
            <a:schemeClr val="tx2"/>
          </a:solidFill>
          <a:effectLst>
            <a:outerShdw blurRad="38100" dist="38100" dir="2700000" algn="tl">
              <a:srgbClr val="C0C0C0"/>
            </a:outerShdw>
          </a:effectLst>
          <a:latin typeface="Bookman Old Style" pitchFamily="18" charset="0"/>
        </a:defRPr>
      </a:lvl9pPr>
    </p:titleStyle>
    <p:bodyStyle>
      <a:lvl1pPr marL="273050" indent="-273050" algn="l" rtl="0" fontAlgn="base">
        <a:spcBef>
          <a:spcPts val="600"/>
        </a:spcBef>
        <a:spcAft>
          <a:spcPct val="0"/>
        </a:spcAft>
        <a:buClr>
          <a:schemeClr val="accent1"/>
        </a:buClr>
        <a:buSzPct val="76000"/>
        <a:buFont typeface="Wingdings 3" pitchFamily="18" charset="2"/>
        <a:buChar char=""/>
        <a:defRPr sz="2600">
          <a:solidFill>
            <a:schemeClr val="tx1"/>
          </a:solidFill>
          <a:latin typeface="+mn-lt"/>
          <a:ea typeface="+mn-ea"/>
          <a:cs typeface="+mn-cs"/>
        </a:defRPr>
      </a:lvl1pPr>
      <a:lvl2pPr marL="547688" indent="-273050" algn="l" rtl="0" fontAlgn="base">
        <a:spcBef>
          <a:spcPts val="500"/>
        </a:spcBef>
        <a:spcAft>
          <a:spcPct val="0"/>
        </a:spcAft>
        <a:buClr>
          <a:schemeClr val="accent2"/>
        </a:buClr>
        <a:buSzPct val="76000"/>
        <a:buFont typeface="Wingdings 3" pitchFamily="18" charset="2"/>
        <a:buChar char=""/>
        <a:defRPr sz="2300">
          <a:solidFill>
            <a:schemeClr val="tx2"/>
          </a:solidFill>
          <a:latin typeface="+mn-lt"/>
        </a:defRPr>
      </a:lvl2pPr>
      <a:lvl3pPr marL="822325" indent="-228600" algn="l" rtl="0" fontAlgn="base">
        <a:spcBef>
          <a:spcPts val="500"/>
        </a:spcBef>
        <a:spcAft>
          <a:spcPct val="0"/>
        </a:spcAft>
        <a:buClr>
          <a:srgbClr val="BCBCBC"/>
        </a:buClr>
        <a:buSzPct val="76000"/>
        <a:buFont typeface="Wingdings 3" pitchFamily="18" charset="2"/>
        <a:buChar char=""/>
        <a:defRPr sz="2000">
          <a:solidFill>
            <a:schemeClr val="tx1"/>
          </a:solidFill>
          <a:latin typeface="+mn-lt"/>
        </a:defRPr>
      </a:lvl3pPr>
      <a:lvl4pPr marL="1096963" indent="-228600" algn="l" rtl="0" fontAlgn="base">
        <a:spcBef>
          <a:spcPts val="400"/>
        </a:spcBef>
        <a:spcAft>
          <a:spcPct val="0"/>
        </a:spcAft>
        <a:buClr>
          <a:srgbClr val="8BA2B4"/>
        </a:buClr>
        <a:buSzPct val="70000"/>
        <a:buFont typeface="Wingdings" pitchFamily="2" charset="2"/>
        <a:buChar char=""/>
        <a:defRPr>
          <a:solidFill>
            <a:schemeClr val="tx1"/>
          </a:solidFill>
          <a:latin typeface="+mn-lt"/>
        </a:defRPr>
      </a:lvl4pPr>
      <a:lvl5pPr marL="13716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defRPr>
      </a:lvl5pPr>
      <a:lvl6pPr marL="18288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defRPr>
      </a:lvl6pPr>
      <a:lvl7pPr marL="22860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defRPr>
      </a:lvl7pPr>
      <a:lvl8pPr marL="27432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defRPr>
      </a:lvl8pPr>
      <a:lvl9pPr marL="32004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Rectangle 11"/>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4212"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x-none"/>
              <a:t>Click to edit Master title style</a:t>
            </a:r>
          </a:p>
        </p:txBody>
      </p:sp>
      <p:sp>
        <p:nvSpPr>
          <p:cNvPr id="94213"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5" name="Date Placeholder 3"/>
          <p:cNvSpPr>
            <a:spLocks noGrp="1"/>
          </p:cNvSpPr>
          <p:nvPr>
            <p:ph type="dt" sz="half" idx="2"/>
          </p:nvPr>
        </p:nvSpPr>
        <p:spPr>
          <a:xfrm>
            <a:off x="6400800" y="6354763"/>
            <a:ext cx="2286000" cy="366712"/>
          </a:xfrm>
          <a:prstGeom prst="rect">
            <a:avLst/>
          </a:prstGeom>
        </p:spPr>
        <p:txBody>
          <a:bodyPr vert="horz"/>
          <a:lstStyle>
            <a:lvl1pPr fontAlgn="auto">
              <a:spcBef>
                <a:spcPts val="0"/>
              </a:spcBef>
              <a:spcAft>
                <a:spcPts val="0"/>
              </a:spcAft>
              <a:defRPr sz="1400">
                <a:solidFill>
                  <a:schemeClr val="tx2"/>
                </a:solidFill>
                <a:latin typeface="+mn-lt"/>
              </a:defRPr>
            </a:lvl1pPr>
          </a:lstStyle>
          <a:p>
            <a:pPr>
              <a:defRPr/>
            </a:pPr>
            <a:r>
              <a:rPr lang="en-US" smtClean="0"/>
              <a:t>Spring 2022</a:t>
            </a:r>
            <a:endParaRPr lang="en-US"/>
          </a:p>
        </p:txBody>
      </p:sp>
      <p:sp>
        <p:nvSpPr>
          <p:cNvPr id="16" name="Footer Placeholder 4"/>
          <p:cNvSpPr>
            <a:spLocks noGrp="1"/>
          </p:cNvSpPr>
          <p:nvPr>
            <p:ph type="ftr" sz="quarter" idx="3"/>
          </p:nvPr>
        </p:nvSpPr>
        <p:spPr>
          <a:xfrm>
            <a:off x="2898775" y="6354763"/>
            <a:ext cx="3475038" cy="366712"/>
          </a:xfrm>
          <a:prstGeom prst="rect">
            <a:avLst/>
          </a:prstGeom>
        </p:spPr>
        <p:txBody>
          <a:bodyPr vert="horz"/>
          <a:lstStyle>
            <a:lvl1pPr algn="r" fontAlgn="auto">
              <a:spcBef>
                <a:spcPts val="0"/>
              </a:spcBef>
              <a:spcAft>
                <a:spcPts val="0"/>
              </a:spcAft>
              <a:defRPr sz="1400">
                <a:solidFill>
                  <a:schemeClr val="tx2"/>
                </a:solidFill>
                <a:latin typeface="+mn-lt"/>
              </a:defRPr>
            </a:lvl1pPr>
          </a:lstStyle>
          <a:p>
            <a:pPr>
              <a:defRPr/>
            </a:pPr>
            <a:endParaRPr lang="en-US"/>
          </a:p>
        </p:txBody>
      </p:sp>
      <p:sp>
        <p:nvSpPr>
          <p:cNvPr id="17" name="Slide Number Placeholder 5"/>
          <p:cNvSpPr>
            <a:spLocks noGrp="1"/>
          </p:cNvSpPr>
          <p:nvPr>
            <p:ph type="sldNum" sz="quarter" idx="4"/>
          </p:nvPr>
        </p:nvSpPr>
        <p:spPr>
          <a:xfrm>
            <a:off x="1069975" y="6354763"/>
            <a:ext cx="1520825" cy="366712"/>
          </a:xfrm>
          <a:prstGeom prst="rect">
            <a:avLst/>
          </a:prstGeom>
        </p:spPr>
        <p:txBody>
          <a:bodyPr vert="horz"/>
          <a:lstStyle>
            <a:lvl1pPr fontAlgn="auto">
              <a:spcBef>
                <a:spcPts val="0"/>
              </a:spcBef>
              <a:spcAft>
                <a:spcPts val="0"/>
              </a:spcAft>
              <a:defRPr sz="1400">
                <a:solidFill>
                  <a:schemeClr val="tx2"/>
                </a:solidFill>
                <a:latin typeface="+mn-lt"/>
              </a:defRPr>
            </a:lvl1pPr>
          </a:lstStyle>
          <a:p>
            <a:pPr>
              <a:defRPr/>
            </a:pPr>
            <a:fld id="{2080E0E1-01D9-4025-B7B7-5567EA4785AD}"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hdr="0" ftr="0"/>
  <p:txStyles>
    <p:titleStyle>
      <a:lvl1pPr algn="l" rtl="0" fontAlgn="base">
        <a:spcBef>
          <a:spcPct val="0"/>
        </a:spcBef>
        <a:spcAft>
          <a:spcPct val="0"/>
        </a:spcAft>
        <a:defRPr sz="3200">
          <a:solidFill>
            <a:schemeClr val="tx2"/>
          </a:solidFill>
          <a:latin typeface="+mj-lt"/>
          <a:ea typeface="+mj-ea"/>
          <a:cs typeface="+mj-cs"/>
        </a:defRPr>
      </a:lvl1pPr>
      <a:lvl2pPr algn="l" rtl="0" fontAlgn="base">
        <a:spcBef>
          <a:spcPct val="0"/>
        </a:spcBef>
        <a:spcAft>
          <a:spcPct val="0"/>
        </a:spcAft>
        <a:defRPr sz="3200">
          <a:solidFill>
            <a:schemeClr val="tx2"/>
          </a:solidFill>
          <a:latin typeface="Bookman Old Style" pitchFamily="18" charset="0"/>
        </a:defRPr>
      </a:lvl2pPr>
      <a:lvl3pPr algn="l" rtl="0" fontAlgn="base">
        <a:spcBef>
          <a:spcPct val="0"/>
        </a:spcBef>
        <a:spcAft>
          <a:spcPct val="0"/>
        </a:spcAft>
        <a:defRPr sz="3200">
          <a:solidFill>
            <a:schemeClr val="tx2"/>
          </a:solidFill>
          <a:latin typeface="Bookman Old Style" pitchFamily="18" charset="0"/>
        </a:defRPr>
      </a:lvl3pPr>
      <a:lvl4pPr algn="l" rtl="0" fontAlgn="base">
        <a:spcBef>
          <a:spcPct val="0"/>
        </a:spcBef>
        <a:spcAft>
          <a:spcPct val="0"/>
        </a:spcAft>
        <a:defRPr sz="3200">
          <a:solidFill>
            <a:schemeClr val="tx2"/>
          </a:solidFill>
          <a:latin typeface="Bookman Old Style" pitchFamily="18" charset="0"/>
        </a:defRPr>
      </a:lvl4pPr>
      <a:lvl5pPr algn="l" rtl="0" fontAlgn="base">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fontAlgn="base">
        <a:spcBef>
          <a:spcPts val="600"/>
        </a:spcBef>
        <a:spcAft>
          <a:spcPct val="0"/>
        </a:spcAft>
        <a:buClr>
          <a:schemeClr val="accent1"/>
        </a:buClr>
        <a:buSzPct val="76000"/>
        <a:buFont typeface="Wingdings 3" pitchFamily="18" charset="2"/>
        <a:buChar char=""/>
        <a:defRPr sz="2600">
          <a:solidFill>
            <a:schemeClr val="tx1"/>
          </a:solidFill>
          <a:latin typeface="+mn-lt"/>
          <a:ea typeface="+mn-ea"/>
          <a:cs typeface="+mn-cs"/>
        </a:defRPr>
      </a:lvl1pPr>
      <a:lvl2pPr marL="547688" indent="-273050" algn="l" rtl="0" fontAlgn="base">
        <a:spcBef>
          <a:spcPts val="500"/>
        </a:spcBef>
        <a:spcAft>
          <a:spcPct val="0"/>
        </a:spcAft>
        <a:buClr>
          <a:schemeClr val="accent2"/>
        </a:buClr>
        <a:buSzPct val="76000"/>
        <a:buFont typeface="Wingdings 3" pitchFamily="18" charset="2"/>
        <a:buChar char=""/>
        <a:defRPr sz="2300">
          <a:solidFill>
            <a:schemeClr val="tx2"/>
          </a:solidFill>
          <a:latin typeface="+mn-lt"/>
        </a:defRPr>
      </a:lvl2pPr>
      <a:lvl3pPr marL="822325" indent="-228600" algn="l" rtl="0" fontAlgn="base">
        <a:spcBef>
          <a:spcPts val="500"/>
        </a:spcBef>
        <a:spcAft>
          <a:spcPct val="0"/>
        </a:spcAft>
        <a:buClr>
          <a:srgbClr val="000000"/>
        </a:buClr>
        <a:buSzPct val="76000"/>
        <a:buFont typeface="Wingdings 3" pitchFamily="18" charset="2"/>
        <a:buChar char=""/>
        <a:defRPr sz="2000">
          <a:solidFill>
            <a:schemeClr val="tx1"/>
          </a:solidFill>
          <a:latin typeface="+mn-lt"/>
        </a:defRPr>
      </a:lvl3pPr>
      <a:lvl4pPr marL="1096963" indent="-228600" algn="l" rtl="0" fontAlgn="base">
        <a:spcBef>
          <a:spcPts val="400"/>
        </a:spcBef>
        <a:spcAft>
          <a:spcPct val="0"/>
        </a:spcAft>
        <a:buClr>
          <a:srgbClr val="8BA2B4"/>
        </a:buClr>
        <a:buSzPct val="70000"/>
        <a:buFont typeface="Wingdings" pitchFamily="2" charset="2"/>
        <a:buChar char=""/>
        <a:defRPr>
          <a:solidFill>
            <a:schemeClr val="tx1"/>
          </a:solidFill>
          <a:latin typeface="+mn-lt"/>
        </a:defRPr>
      </a:lvl4pPr>
      <a:lvl5pPr marL="13716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defRPr>
      </a:lvl5pPr>
      <a:lvl6pPr marL="18288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defRPr>
      </a:lvl6pPr>
      <a:lvl7pPr marL="22860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defRPr>
      </a:lvl7pPr>
      <a:lvl8pPr marL="27432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defRPr>
      </a:lvl8pPr>
      <a:lvl9pPr marL="32004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5234" name="Straight Connector 27"/>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5235" name="Straight Connector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 name="Isosceles Triangle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Isosceles Triangle 10"/>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5238"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x-none"/>
              <a:t>Click to edit Master title style</a:t>
            </a:r>
          </a:p>
        </p:txBody>
      </p:sp>
      <p:sp>
        <p:nvSpPr>
          <p:cNvPr id="95239"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2" name="Date Placeholder 2"/>
          <p:cNvSpPr>
            <a:spLocks noGrp="1"/>
          </p:cNvSpPr>
          <p:nvPr>
            <p:ph type="dt" sz="half" idx="2"/>
          </p:nvPr>
        </p:nvSpPr>
        <p:spPr>
          <a:xfrm>
            <a:off x="6400800" y="6356350"/>
            <a:ext cx="2289175" cy="365125"/>
          </a:xfrm>
          <a:prstGeom prst="rect">
            <a:avLst/>
          </a:prstGeom>
        </p:spPr>
        <p:txBody>
          <a:bodyPr vert="horz"/>
          <a:lstStyle>
            <a:lvl1pPr fontAlgn="auto">
              <a:spcBef>
                <a:spcPts val="0"/>
              </a:spcBef>
              <a:spcAft>
                <a:spcPts val="0"/>
              </a:spcAft>
              <a:defRPr sz="1400">
                <a:solidFill>
                  <a:schemeClr val="tx2"/>
                </a:solidFill>
                <a:latin typeface="+mn-lt"/>
              </a:defRPr>
            </a:lvl1pPr>
          </a:lstStyle>
          <a:p>
            <a:pPr>
              <a:defRPr/>
            </a:pPr>
            <a:r>
              <a:rPr lang="en-US" smtClean="0"/>
              <a:t>Spring 2022</a:t>
            </a:r>
            <a:endParaRPr lang="en-US"/>
          </a:p>
        </p:txBody>
      </p:sp>
      <p:sp>
        <p:nvSpPr>
          <p:cNvPr id="15" name="Footer Placeholder 3"/>
          <p:cNvSpPr>
            <a:spLocks noGrp="1"/>
          </p:cNvSpPr>
          <p:nvPr>
            <p:ph type="ftr" sz="quarter" idx="3"/>
          </p:nvPr>
        </p:nvSpPr>
        <p:spPr>
          <a:xfrm>
            <a:off x="2898775" y="6356350"/>
            <a:ext cx="3505200" cy="365125"/>
          </a:xfrm>
          <a:prstGeom prst="rect">
            <a:avLst/>
          </a:prstGeom>
        </p:spPr>
        <p:txBody>
          <a:bodyPr vert="horz"/>
          <a:lstStyle>
            <a:lvl1pPr algn="r" fontAlgn="auto">
              <a:spcBef>
                <a:spcPts val="0"/>
              </a:spcBef>
              <a:spcAft>
                <a:spcPts val="0"/>
              </a:spcAft>
              <a:defRPr sz="1400">
                <a:solidFill>
                  <a:schemeClr val="tx2"/>
                </a:solidFill>
                <a:latin typeface="+mn-lt"/>
              </a:defRPr>
            </a:lvl1pPr>
          </a:lstStyle>
          <a:p>
            <a:pPr>
              <a:defRPr/>
            </a:pPr>
            <a:endParaRPr lang="en-US"/>
          </a:p>
        </p:txBody>
      </p:sp>
      <p:sp>
        <p:nvSpPr>
          <p:cNvPr id="16" name="Slide Number Placeholder 4"/>
          <p:cNvSpPr>
            <a:spLocks noGrp="1"/>
          </p:cNvSpPr>
          <p:nvPr>
            <p:ph type="sldNum" sz="quarter" idx="4"/>
          </p:nvPr>
        </p:nvSpPr>
        <p:spPr>
          <a:xfrm>
            <a:off x="612775" y="6356350"/>
            <a:ext cx="1981200" cy="365125"/>
          </a:xfrm>
          <a:prstGeom prst="rect">
            <a:avLst/>
          </a:prstGeom>
        </p:spPr>
        <p:txBody>
          <a:bodyPr vert="horz"/>
          <a:lstStyle>
            <a:lvl1pPr fontAlgn="auto">
              <a:spcBef>
                <a:spcPts val="0"/>
              </a:spcBef>
              <a:spcAft>
                <a:spcPts val="0"/>
              </a:spcAft>
              <a:defRPr sz="1400">
                <a:solidFill>
                  <a:schemeClr val="tx2"/>
                </a:solidFill>
                <a:latin typeface="+mn-lt"/>
              </a:defRPr>
            </a:lvl1pPr>
          </a:lstStyle>
          <a:p>
            <a:pPr>
              <a:defRPr/>
            </a:pPr>
            <a:fld id="{F1E7DB7E-0646-4709-8357-BEED8C1BE45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ftr="0"/>
  <p:txStyles>
    <p:titleStyle>
      <a:lvl1pPr algn="l" rtl="0" fontAlgn="base">
        <a:spcBef>
          <a:spcPct val="0"/>
        </a:spcBef>
        <a:spcAft>
          <a:spcPct val="0"/>
        </a:spcAft>
        <a:defRPr sz="3600">
          <a:solidFill>
            <a:schemeClr val="tx2"/>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sz="3600">
          <a:solidFill>
            <a:schemeClr val="tx2"/>
          </a:solidFill>
          <a:effectLst>
            <a:outerShdw blurRad="38100" dist="38100" dir="2700000" algn="tl">
              <a:srgbClr val="C0C0C0"/>
            </a:outerShdw>
          </a:effectLst>
          <a:latin typeface="Bookman Old Style" pitchFamily="18" charset="0"/>
        </a:defRPr>
      </a:lvl2pPr>
      <a:lvl3pPr algn="l" rtl="0" fontAlgn="base">
        <a:spcBef>
          <a:spcPct val="0"/>
        </a:spcBef>
        <a:spcAft>
          <a:spcPct val="0"/>
        </a:spcAft>
        <a:defRPr sz="3600">
          <a:solidFill>
            <a:schemeClr val="tx2"/>
          </a:solidFill>
          <a:effectLst>
            <a:outerShdw blurRad="38100" dist="38100" dir="2700000" algn="tl">
              <a:srgbClr val="C0C0C0"/>
            </a:outerShdw>
          </a:effectLst>
          <a:latin typeface="Bookman Old Style" pitchFamily="18" charset="0"/>
        </a:defRPr>
      </a:lvl3pPr>
      <a:lvl4pPr algn="l" rtl="0" fontAlgn="base">
        <a:spcBef>
          <a:spcPct val="0"/>
        </a:spcBef>
        <a:spcAft>
          <a:spcPct val="0"/>
        </a:spcAft>
        <a:defRPr sz="3600">
          <a:solidFill>
            <a:schemeClr val="tx2"/>
          </a:solidFill>
          <a:effectLst>
            <a:outerShdw blurRad="38100" dist="38100" dir="2700000" algn="tl">
              <a:srgbClr val="C0C0C0"/>
            </a:outerShdw>
          </a:effectLst>
          <a:latin typeface="Bookman Old Style" pitchFamily="18" charset="0"/>
        </a:defRPr>
      </a:lvl4pPr>
      <a:lvl5pPr algn="l" rtl="0" fontAlgn="base">
        <a:spcBef>
          <a:spcPct val="0"/>
        </a:spcBef>
        <a:spcAft>
          <a:spcPct val="0"/>
        </a:spcAft>
        <a:defRPr sz="3600">
          <a:solidFill>
            <a:schemeClr val="tx2"/>
          </a:solidFill>
          <a:effectLst>
            <a:outerShdw blurRad="38100" dist="38100" dir="2700000" algn="tl">
              <a:srgbClr val="C0C0C0"/>
            </a:outerShdw>
          </a:effectLst>
          <a:latin typeface="Bookman Old Style" pitchFamily="18" charset="0"/>
        </a:defRPr>
      </a:lvl5pPr>
      <a:lvl6pPr marL="457200" algn="l" rtl="0" fontAlgn="base">
        <a:spcBef>
          <a:spcPct val="0"/>
        </a:spcBef>
        <a:spcAft>
          <a:spcPct val="0"/>
        </a:spcAft>
        <a:defRPr sz="3600">
          <a:solidFill>
            <a:schemeClr val="tx2"/>
          </a:solidFill>
          <a:effectLst>
            <a:outerShdw blurRad="38100" dist="38100" dir="2700000" algn="tl">
              <a:srgbClr val="C0C0C0"/>
            </a:outerShdw>
          </a:effectLst>
          <a:latin typeface="Bookman Old Style" pitchFamily="18" charset="0"/>
        </a:defRPr>
      </a:lvl6pPr>
      <a:lvl7pPr marL="914400" algn="l" rtl="0" fontAlgn="base">
        <a:spcBef>
          <a:spcPct val="0"/>
        </a:spcBef>
        <a:spcAft>
          <a:spcPct val="0"/>
        </a:spcAft>
        <a:defRPr sz="3600">
          <a:solidFill>
            <a:schemeClr val="tx2"/>
          </a:solidFill>
          <a:effectLst>
            <a:outerShdw blurRad="38100" dist="38100" dir="2700000" algn="tl">
              <a:srgbClr val="C0C0C0"/>
            </a:outerShdw>
          </a:effectLst>
          <a:latin typeface="Bookman Old Style" pitchFamily="18" charset="0"/>
        </a:defRPr>
      </a:lvl7pPr>
      <a:lvl8pPr marL="1371600" algn="l" rtl="0" fontAlgn="base">
        <a:spcBef>
          <a:spcPct val="0"/>
        </a:spcBef>
        <a:spcAft>
          <a:spcPct val="0"/>
        </a:spcAft>
        <a:defRPr sz="3600">
          <a:solidFill>
            <a:schemeClr val="tx2"/>
          </a:solidFill>
          <a:effectLst>
            <a:outerShdw blurRad="38100" dist="38100" dir="2700000" algn="tl">
              <a:srgbClr val="C0C0C0"/>
            </a:outerShdw>
          </a:effectLst>
          <a:latin typeface="Bookman Old Style" pitchFamily="18" charset="0"/>
        </a:defRPr>
      </a:lvl8pPr>
      <a:lvl9pPr marL="1828800" algn="l" rtl="0" fontAlgn="base">
        <a:spcBef>
          <a:spcPct val="0"/>
        </a:spcBef>
        <a:spcAft>
          <a:spcPct val="0"/>
        </a:spcAft>
        <a:defRPr sz="3600">
          <a:solidFill>
            <a:schemeClr val="tx2"/>
          </a:solidFill>
          <a:effectLst>
            <a:outerShdw blurRad="38100" dist="38100" dir="2700000" algn="tl">
              <a:srgbClr val="C0C0C0"/>
            </a:outerShdw>
          </a:effectLst>
          <a:latin typeface="Bookman Old Style" pitchFamily="18" charset="0"/>
        </a:defRPr>
      </a:lvl9pPr>
    </p:titleStyle>
    <p:bodyStyle>
      <a:lvl1pPr marL="273050" indent="-273050" algn="l" rtl="0" fontAlgn="base">
        <a:spcBef>
          <a:spcPts val="600"/>
        </a:spcBef>
        <a:spcAft>
          <a:spcPct val="0"/>
        </a:spcAft>
        <a:buClr>
          <a:schemeClr val="accent1"/>
        </a:buClr>
        <a:buSzPct val="76000"/>
        <a:buFont typeface="Wingdings 3" pitchFamily="18" charset="2"/>
        <a:buChar char=""/>
        <a:defRPr sz="2600">
          <a:solidFill>
            <a:schemeClr val="tx1"/>
          </a:solidFill>
          <a:latin typeface="+mn-lt"/>
          <a:ea typeface="+mn-ea"/>
          <a:cs typeface="+mn-cs"/>
        </a:defRPr>
      </a:lvl1pPr>
      <a:lvl2pPr marL="547688" indent="-273050" algn="l" rtl="0" fontAlgn="base">
        <a:spcBef>
          <a:spcPts val="500"/>
        </a:spcBef>
        <a:spcAft>
          <a:spcPct val="0"/>
        </a:spcAft>
        <a:buClr>
          <a:schemeClr val="accent2"/>
        </a:buClr>
        <a:buSzPct val="76000"/>
        <a:buFont typeface="Wingdings 3" pitchFamily="18" charset="2"/>
        <a:buChar char=""/>
        <a:defRPr sz="2300">
          <a:solidFill>
            <a:schemeClr val="tx2"/>
          </a:solidFill>
          <a:latin typeface="+mn-lt"/>
        </a:defRPr>
      </a:lvl2pPr>
      <a:lvl3pPr marL="822325" indent="-228600" algn="l" rtl="0" fontAlgn="base">
        <a:spcBef>
          <a:spcPts val="500"/>
        </a:spcBef>
        <a:spcAft>
          <a:spcPct val="0"/>
        </a:spcAft>
        <a:buClr>
          <a:srgbClr val="BCBCBC"/>
        </a:buClr>
        <a:buSzPct val="76000"/>
        <a:buFont typeface="Wingdings 3" pitchFamily="18" charset="2"/>
        <a:buChar char=""/>
        <a:defRPr sz="2000">
          <a:solidFill>
            <a:schemeClr val="tx1"/>
          </a:solidFill>
          <a:latin typeface="+mn-lt"/>
        </a:defRPr>
      </a:lvl3pPr>
      <a:lvl4pPr marL="1096963" indent="-228600" algn="l" rtl="0" fontAlgn="base">
        <a:spcBef>
          <a:spcPts val="400"/>
        </a:spcBef>
        <a:spcAft>
          <a:spcPct val="0"/>
        </a:spcAft>
        <a:buClr>
          <a:srgbClr val="8BA2B4"/>
        </a:buClr>
        <a:buSzPct val="70000"/>
        <a:buFont typeface="Wingdings" pitchFamily="2" charset="2"/>
        <a:buChar char=""/>
        <a:defRPr>
          <a:solidFill>
            <a:schemeClr val="tx1"/>
          </a:solidFill>
          <a:latin typeface="+mn-lt"/>
        </a:defRPr>
      </a:lvl4pPr>
      <a:lvl5pPr marL="13716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defRPr>
      </a:lvl5pPr>
      <a:lvl6pPr marL="18288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defRPr>
      </a:lvl6pPr>
      <a:lvl7pPr marL="22860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defRPr>
      </a:lvl7pPr>
      <a:lvl8pPr marL="27432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defRPr>
      </a:lvl8pPr>
      <a:lvl9pPr marL="32004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6258"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 name="Isosceles Triangle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6260"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x-none"/>
              <a:t>Click to edit Master title style</a:t>
            </a:r>
          </a:p>
        </p:txBody>
      </p:sp>
      <p:sp>
        <p:nvSpPr>
          <p:cNvPr id="96261"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5" name="Date Placeholder 1"/>
          <p:cNvSpPr>
            <a:spLocks noGrp="1"/>
          </p:cNvSpPr>
          <p:nvPr>
            <p:ph type="dt" sz="half" idx="2"/>
          </p:nvPr>
        </p:nvSpPr>
        <p:spPr>
          <a:xfrm>
            <a:off x="6400800" y="6356350"/>
            <a:ext cx="2289175" cy="365125"/>
          </a:xfrm>
          <a:prstGeom prst="rect">
            <a:avLst/>
          </a:prstGeom>
        </p:spPr>
        <p:txBody>
          <a:bodyPr vert="horz"/>
          <a:lstStyle>
            <a:lvl1pPr fontAlgn="auto">
              <a:spcBef>
                <a:spcPts val="0"/>
              </a:spcBef>
              <a:spcAft>
                <a:spcPts val="0"/>
              </a:spcAft>
              <a:defRPr sz="1400">
                <a:solidFill>
                  <a:schemeClr val="tx2"/>
                </a:solidFill>
                <a:latin typeface="+mn-lt"/>
              </a:defRPr>
            </a:lvl1pPr>
          </a:lstStyle>
          <a:p>
            <a:pPr>
              <a:defRPr/>
            </a:pPr>
            <a:r>
              <a:rPr lang="en-US" smtClean="0"/>
              <a:t>Spring 2022</a:t>
            </a:r>
            <a:endParaRPr lang="en-US"/>
          </a:p>
        </p:txBody>
      </p:sp>
      <p:sp>
        <p:nvSpPr>
          <p:cNvPr id="16" name="Footer Placeholder 2"/>
          <p:cNvSpPr>
            <a:spLocks noGrp="1"/>
          </p:cNvSpPr>
          <p:nvPr>
            <p:ph type="ftr" sz="quarter" idx="3"/>
          </p:nvPr>
        </p:nvSpPr>
        <p:spPr>
          <a:xfrm>
            <a:off x="2898775" y="6356350"/>
            <a:ext cx="3505200" cy="365125"/>
          </a:xfrm>
          <a:prstGeom prst="rect">
            <a:avLst/>
          </a:prstGeom>
        </p:spPr>
        <p:txBody>
          <a:bodyPr vert="horz"/>
          <a:lstStyle>
            <a:lvl1pPr algn="r" fontAlgn="auto">
              <a:spcBef>
                <a:spcPts val="0"/>
              </a:spcBef>
              <a:spcAft>
                <a:spcPts val="0"/>
              </a:spcAft>
              <a:defRPr sz="1400">
                <a:solidFill>
                  <a:schemeClr val="tx2"/>
                </a:solidFill>
                <a:latin typeface="+mn-lt"/>
              </a:defRPr>
            </a:lvl1pPr>
          </a:lstStyle>
          <a:p>
            <a:pPr>
              <a:defRPr/>
            </a:pPr>
            <a:endParaRPr lang="en-US"/>
          </a:p>
        </p:txBody>
      </p:sp>
      <p:sp>
        <p:nvSpPr>
          <p:cNvPr id="17" name="Slide Number Placeholder 3"/>
          <p:cNvSpPr>
            <a:spLocks noGrp="1"/>
          </p:cNvSpPr>
          <p:nvPr>
            <p:ph type="sldNum" sz="quarter" idx="4"/>
          </p:nvPr>
        </p:nvSpPr>
        <p:spPr>
          <a:xfrm>
            <a:off x="612775" y="6356350"/>
            <a:ext cx="1981200" cy="365125"/>
          </a:xfrm>
          <a:prstGeom prst="rect">
            <a:avLst/>
          </a:prstGeom>
        </p:spPr>
        <p:txBody>
          <a:bodyPr vert="horz"/>
          <a:lstStyle>
            <a:lvl1pPr fontAlgn="auto">
              <a:spcBef>
                <a:spcPts val="0"/>
              </a:spcBef>
              <a:spcAft>
                <a:spcPts val="0"/>
              </a:spcAft>
              <a:defRPr sz="1400">
                <a:solidFill>
                  <a:schemeClr val="tx2"/>
                </a:solidFill>
                <a:latin typeface="+mn-lt"/>
              </a:defRPr>
            </a:lvl1pPr>
          </a:lstStyle>
          <a:p>
            <a:pPr>
              <a:defRPr/>
            </a:pPr>
            <a:fld id="{FDF9B263-61E6-43B7-859E-A221F3601B5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hdr="0" ftr="0"/>
  <p:txStyles>
    <p:titleStyle>
      <a:lvl1pPr algn="l" rtl="0" fontAlgn="base">
        <a:spcBef>
          <a:spcPct val="0"/>
        </a:spcBef>
        <a:spcAft>
          <a:spcPct val="0"/>
        </a:spcAft>
        <a:defRPr sz="3200">
          <a:solidFill>
            <a:schemeClr val="tx2"/>
          </a:solidFill>
          <a:latin typeface="+mj-lt"/>
          <a:ea typeface="+mj-ea"/>
          <a:cs typeface="+mj-cs"/>
        </a:defRPr>
      </a:lvl1pPr>
      <a:lvl2pPr algn="l" rtl="0" fontAlgn="base">
        <a:spcBef>
          <a:spcPct val="0"/>
        </a:spcBef>
        <a:spcAft>
          <a:spcPct val="0"/>
        </a:spcAft>
        <a:defRPr sz="3200">
          <a:solidFill>
            <a:schemeClr val="tx2"/>
          </a:solidFill>
          <a:latin typeface="Bookman Old Style" pitchFamily="18" charset="0"/>
        </a:defRPr>
      </a:lvl2pPr>
      <a:lvl3pPr algn="l" rtl="0" fontAlgn="base">
        <a:spcBef>
          <a:spcPct val="0"/>
        </a:spcBef>
        <a:spcAft>
          <a:spcPct val="0"/>
        </a:spcAft>
        <a:defRPr sz="3200">
          <a:solidFill>
            <a:schemeClr val="tx2"/>
          </a:solidFill>
          <a:latin typeface="Bookman Old Style" pitchFamily="18" charset="0"/>
        </a:defRPr>
      </a:lvl3pPr>
      <a:lvl4pPr algn="l" rtl="0" fontAlgn="base">
        <a:spcBef>
          <a:spcPct val="0"/>
        </a:spcBef>
        <a:spcAft>
          <a:spcPct val="0"/>
        </a:spcAft>
        <a:defRPr sz="3200">
          <a:solidFill>
            <a:schemeClr val="tx2"/>
          </a:solidFill>
          <a:latin typeface="Bookman Old Style" pitchFamily="18" charset="0"/>
        </a:defRPr>
      </a:lvl4pPr>
      <a:lvl5pPr algn="l" rtl="0" fontAlgn="base">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fontAlgn="base">
        <a:spcBef>
          <a:spcPts val="600"/>
        </a:spcBef>
        <a:spcAft>
          <a:spcPct val="0"/>
        </a:spcAft>
        <a:buClr>
          <a:schemeClr val="accent1"/>
        </a:buClr>
        <a:buSzPct val="76000"/>
        <a:buFont typeface="Wingdings 3" pitchFamily="18" charset="2"/>
        <a:buChar char=""/>
        <a:defRPr sz="2600">
          <a:solidFill>
            <a:schemeClr val="tx1"/>
          </a:solidFill>
          <a:latin typeface="+mn-lt"/>
          <a:ea typeface="+mn-ea"/>
          <a:cs typeface="+mn-cs"/>
        </a:defRPr>
      </a:lvl1pPr>
      <a:lvl2pPr marL="547688" indent="-273050" algn="l" rtl="0" fontAlgn="base">
        <a:spcBef>
          <a:spcPts val="500"/>
        </a:spcBef>
        <a:spcAft>
          <a:spcPct val="0"/>
        </a:spcAft>
        <a:buClr>
          <a:schemeClr val="accent2"/>
        </a:buClr>
        <a:buSzPct val="76000"/>
        <a:buFont typeface="Wingdings 3" pitchFamily="18" charset="2"/>
        <a:buChar char=""/>
        <a:defRPr sz="2300">
          <a:solidFill>
            <a:schemeClr val="tx2"/>
          </a:solidFill>
          <a:latin typeface="+mn-lt"/>
        </a:defRPr>
      </a:lvl2pPr>
      <a:lvl3pPr marL="822325" indent="-228600" algn="l" rtl="0" fontAlgn="base">
        <a:spcBef>
          <a:spcPts val="500"/>
        </a:spcBef>
        <a:spcAft>
          <a:spcPct val="0"/>
        </a:spcAft>
        <a:buClr>
          <a:srgbClr val="BCBCBC"/>
        </a:buClr>
        <a:buSzPct val="76000"/>
        <a:buFont typeface="Wingdings 3" pitchFamily="18" charset="2"/>
        <a:buChar char=""/>
        <a:defRPr sz="2000">
          <a:solidFill>
            <a:schemeClr val="tx1"/>
          </a:solidFill>
          <a:latin typeface="+mn-lt"/>
        </a:defRPr>
      </a:lvl3pPr>
      <a:lvl4pPr marL="1096963" indent="-228600" algn="l" rtl="0" fontAlgn="base">
        <a:spcBef>
          <a:spcPts val="400"/>
        </a:spcBef>
        <a:spcAft>
          <a:spcPct val="0"/>
        </a:spcAft>
        <a:buClr>
          <a:srgbClr val="8BA2B4"/>
        </a:buClr>
        <a:buSzPct val="70000"/>
        <a:buFont typeface="Wingdings" pitchFamily="2" charset="2"/>
        <a:buChar char=""/>
        <a:defRPr>
          <a:solidFill>
            <a:schemeClr val="tx1"/>
          </a:solidFill>
          <a:latin typeface="+mn-lt"/>
        </a:defRPr>
      </a:lvl4pPr>
      <a:lvl5pPr marL="13716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defRPr>
      </a:lvl5pPr>
      <a:lvl6pPr marL="18288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defRPr>
      </a:lvl6pPr>
      <a:lvl7pPr marL="22860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defRPr>
      </a:lvl7pPr>
      <a:lvl8pPr marL="27432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defRPr>
      </a:lvl8pPr>
      <a:lvl9pPr marL="32004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7282"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7283" name="Straight Connector 11"/>
          <p:cNvSpPr>
            <a:spLocks noChangeShapeType="1"/>
          </p:cNvSpPr>
          <p:nvPr/>
        </p:nvSpPr>
        <p:spPr bwMode="auto">
          <a:xfrm rot="5400000">
            <a:off x="3160712" y="3324226"/>
            <a:ext cx="60356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 name="Isosceles Triangle 1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7285"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x-none"/>
              <a:t>Click to edit Master title style</a:t>
            </a:r>
          </a:p>
        </p:txBody>
      </p:sp>
      <p:sp>
        <p:nvSpPr>
          <p:cNvPr id="97286"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6" name="Date Placeholder 4"/>
          <p:cNvSpPr>
            <a:spLocks noGrp="1"/>
          </p:cNvSpPr>
          <p:nvPr>
            <p:ph type="dt" sz="half" idx="2"/>
          </p:nvPr>
        </p:nvSpPr>
        <p:spPr>
          <a:xfrm>
            <a:off x="6400800" y="6356350"/>
            <a:ext cx="2289175" cy="365125"/>
          </a:xfrm>
          <a:prstGeom prst="rect">
            <a:avLst/>
          </a:prstGeom>
        </p:spPr>
        <p:txBody>
          <a:bodyPr vert="horz"/>
          <a:lstStyle>
            <a:lvl1pPr fontAlgn="auto">
              <a:spcBef>
                <a:spcPts val="0"/>
              </a:spcBef>
              <a:spcAft>
                <a:spcPts val="0"/>
              </a:spcAft>
              <a:defRPr sz="1400">
                <a:solidFill>
                  <a:schemeClr val="tx2"/>
                </a:solidFill>
                <a:latin typeface="+mn-lt"/>
              </a:defRPr>
            </a:lvl1pPr>
          </a:lstStyle>
          <a:p>
            <a:pPr>
              <a:defRPr/>
            </a:pPr>
            <a:r>
              <a:rPr lang="en-US" smtClean="0"/>
              <a:t>Spring 2022</a:t>
            </a:r>
            <a:endParaRPr lang="en-US"/>
          </a:p>
        </p:txBody>
      </p:sp>
      <p:sp>
        <p:nvSpPr>
          <p:cNvPr id="17" name="Footer Placeholder 5"/>
          <p:cNvSpPr>
            <a:spLocks noGrp="1"/>
          </p:cNvSpPr>
          <p:nvPr>
            <p:ph type="ftr" sz="quarter" idx="3"/>
          </p:nvPr>
        </p:nvSpPr>
        <p:spPr>
          <a:xfrm>
            <a:off x="2898775" y="6356350"/>
            <a:ext cx="3505200" cy="365125"/>
          </a:xfrm>
          <a:prstGeom prst="rect">
            <a:avLst/>
          </a:prstGeom>
        </p:spPr>
        <p:txBody>
          <a:bodyPr vert="horz"/>
          <a:lstStyle>
            <a:lvl1pPr algn="r" fontAlgn="auto">
              <a:spcBef>
                <a:spcPts val="0"/>
              </a:spcBef>
              <a:spcAft>
                <a:spcPts val="0"/>
              </a:spcAft>
              <a:defRPr sz="1400">
                <a:solidFill>
                  <a:schemeClr val="tx2"/>
                </a:solidFill>
                <a:latin typeface="+mn-lt"/>
              </a:defRPr>
            </a:lvl1pPr>
          </a:lstStyle>
          <a:p>
            <a:pPr>
              <a:defRPr/>
            </a:pPr>
            <a:endParaRPr lang="en-US"/>
          </a:p>
        </p:txBody>
      </p:sp>
      <p:sp>
        <p:nvSpPr>
          <p:cNvPr id="18" name="Slide Number Placeholder 6"/>
          <p:cNvSpPr>
            <a:spLocks noGrp="1"/>
          </p:cNvSpPr>
          <p:nvPr>
            <p:ph type="sldNum" sz="quarter" idx="4"/>
          </p:nvPr>
        </p:nvSpPr>
        <p:spPr>
          <a:xfrm>
            <a:off x="612775" y="6356350"/>
            <a:ext cx="1981200" cy="365125"/>
          </a:xfrm>
          <a:prstGeom prst="rect">
            <a:avLst/>
          </a:prstGeom>
        </p:spPr>
        <p:txBody>
          <a:bodyPr vert="horz"/>
          <a:lstStyle>
            <a:lvl1pPr fontAlgn="auto">
              <a:spcBef>
                <a:spcPts val="0"/>
              </a:spcBef>
              <a:spcAft>
                <a:spcPts val="0"/>
              </a:spcAft>
              <a:defRPr sz="1400">
                <a:solidFill>
                  <a:schemeClr val="tx2"/>
                </a:solidFill>
                <a:latin typeface="+mn-lt"/>
              </a:defRPr>
            </a:lvl1pPr>
          </a:lstStyle>
          <a:p>
            <a:pPr>
              <a:defRPr/>
            </a:pPr>
            <a:fld id="{15A29605-05AD-4B50-B0B0-EDF57A72E5F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hdr="0" ftr="0"/>
  <p:txStyles>
    <p:titleStyle>
      <a:lvl1pPr algn="l" rtl="0" fontAlgn="base">
        <a:spcBef>
          <a:spcPct val="0"/>
        </a:spcBef>
        <a:spcAft>
          <a:spcPct val="0"/>
        </a:spcAft>
        <a:defRPr sz="3200">
          <a:solidFill>
            <a:schemeClr val="tx2"/>
          </a:solidFill>
          <a:latin typeface="+mj-lt"/>
          <a:ea typeface="+mj-ea"/>
          <a:cs typeface="+mj-cs"/>
        </a:defRPr>
      </a:lvl1pPr>
      <a:lvl2pPr algn="l" rtl="0" fontAlgn="base">
        <a:spcBef>
          <a:spcPct val="0"/>
        </a:spcBef>
        <a:spcAft>
          <a:spcPct val="0"/>
        </a:spcAft>
        <a:defRPr sz="3200">
          <a:solidFill>
            <a:schemeClr val="tx2"/>
          </a:solidFill>
          <a:latin typeface="Bookman Old Style" pitchFamily="18" charset="0"/>
        </a:defRPr>
      </a:lvl2pPr>
      <a:lvl3pPr algn="l" rtl="0" fontAlgn="base">
        <a:spcBef>
          <a:spcPct val="0"/>
        </a:spcBef>
        <a:spcAft>
          <a:spcPct val="0"/>
        </a:spcAft>
        <a:defRPr sz="3200">
          <a:solidFill>
            <a:schemeClr val="tx2"/>
          </a:solidFill>
          <a:latin typeface="Bookman Old Style" pitchFamily="18" charset="0"/>
        </a:defRPr>
      </a:lvl3pPr>
      <a:lvl4pPr algn="l" rtl="0" fontAlgn="base">
        <a:spcBef>
          <a:spcPct val="0"/>
        </a:spcBef>
        <a:spcAft>
          <a:spcPct val="0"/>
        </a:spcAft>
        <a:defRPr sz="3200">
          <a:solidFill>
            <a:schemeClr val="tx2"/>
          </a:solidFill>
          <a:latin typeface="Bookman Old Style" pitchFamily="18" charset="0"/>
        </a:defRPr>
      </a:lvl4pPr>
      <a:lvl5pPr algn="l" rtl="0" fontAlgn="base">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fontAlgn="base">
        <a:spcBef>
          <a:spcPts val="600"/>
        </a:spcBef>
        <a:spcAft>
          <a:spcPct val="0"/>
        </a:spcAft>
        <a:buClr>
          <a:schemeClr val="accent1"/>
        </a:buClr>
        <a:buSzPct val="76000"/>
        <a:buFont typeface="Wingdings 3" pitchFamily="18" charset="2"/>
        <a:buChar char=""/>
        <a:defRPr sz="2600">
          <a:solidFill>
            <a:schemeClr val="tx1"/>
          </a:solidFill>
          <a:latin typeface="+mn-lt"/>
          <a:ea typeface="+mn-ea"/>
          <a:cs typeface="+mn-cs"/>
        </a:defRPr>
      </a:lvl1pPr>
      <a:lvl2pPr marL="547688" indent="-273050" algn="l" rtl="0" fontAlgn="base">
        <a:spcBef>
          <a:spcPts val="500"/>
        </a:spcBef>
        <a:spcAft>
          <a:spcPct val="0"/>
        </a:spcAft>
        <a:buClr>
          <a:schemeClr val="accent2"/>
        </a:buClr>
        <a:buSzPct val="76000"/>
        <a:buFont typeface="Wingdings 3" pitchFamily="18" charset="2"/>
        <a:buChar char=""/>
        <a:defRPr sz="2300">
          <a:solidFill>
            <a:schemeClr val="tx2"/>
          </a:solidFill>
          <a:latin typeface="+mn-lt"/>
        </a:defRPr>
      </a:lvl2pPr>
      <a:lvl3pPr marL="822325" indent="-228600" algn="l" rtl="0" fontAlgn="base">
        <a:spcBef>
          <a:spcPts val="500"/>
        </a:spcBef>
        <a:spcAft>
          <a:spcPct val="0"/>
        </a:spcAft>
        <a:buClr>
          <a:srgbClr val="BCBCBC"/>
        </a:buClr>
        <a:buSzPct val="76000"/>
        <a:buFont typeface="Wingdings 3" pitchFamily="18" charset="2"/>
        <a:buChar char=""/>
        <a:defRPr sz="2000">
          <a:solidFill>
            <a:schemeClr val="tx1"/>
          </a:solidFill>
          <a:latin typeface="+mn-lt"/>
        </a:defRPr>
      </a:lvl3pPr>
      <a:lvl4pPr marL="1096963" indent="-228600" algn="l" rtl="0" fontAlgn="base">
        <a:spcBef>
          <a:spcPts val="400"/>
        </a:spcBef>
        <a:spcAft>
          <a:spcPct val="0"/>
        </a:spcAft>
        <a:buClr>
          <a:srgbClr val="8BA2B4"/>
        </a:buClr>
        <a:buSzPct val="70000"/>
        <a:buFont typeface="Wingdings" pitchFamily="2" charset="2"/>
        <a:buChar char=""/>
        <a:defRPr>
          <a:solidFill>
            <a:schemeClr val="tx1"/>
          </a:solidFill>
          <a:latin typeface="+mn-lt"/>
        </a:defRPr>
      </a:lvl4pPr>
      <a:lvl5pPr marL="13716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defRPr>
      </a:lvl5pPr>
      <a:lvl6pPr marL="18288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defRPr>
      </a:lvl6pPr>
      <a:lvl7pPr marL="22860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defRPr>
      </a:lvl7pPr>
      <a:lvl8pPr marL="27432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defRPr>
      </a:lvl8pPr>
      <a:lvl9pPr marL="32004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98306"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 name="Isosceles Triangle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5" name="Rectangle 14"/>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8309"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x-none"/>
              <a:t>Click to edit Master title style</a:t>
            </a:r>
          </a:p>
        </p:txBody>
      </p:sp>
      <p:sp>
        <p:nvSpPr>
          <p:cNvPr id="98310"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6" name="Date Placeholder 4"/>
          <p:cNvSpPr>
            <a:spLocks noGrp="1"/>
          </p:cNvSpPr>
          <p:nvPr>
            <p:ph type="dt" sz="half" idx="2"/>
          </p:nvPr>
        </p:nvSpPr>
        <p:spPr>
          <a:xfrm>
            <a:off x="6400800" y="6356350"/>
            <a:ext cx="2289175" cy="365125"/>
          </a:xfrm>
          <a:prstGeom prst="rect">
            <a:avLst/>
          </a:prstGeom>
        </p:spPr>
        <p:txBody>
          <a:bodyPr vert="horz"/>
          <a:lstStyle>
            <a:lvl1pPr fontAlgn="auto">
              <a:spcBef>
                <a:spcPts val="0"/>
              </a:spcBef>
              <a:spcAft>
                <a:spcPts val="0"/>
              </a:spcAft>
              <a:defRPr sz="1400">
                <a:solidFill>
                  <a:schemeClr val="tx2"/>
                </a:solidFill>
                <a:latin typeface="+mn-lt"/>
              </a:defRPr>
            </a:lvl1pPr>
          </a:lstStyle>
          <a:p>
            <a:pPr>
              <a:defRPr/>
            </a:pPr>
            <a:r>
              <a:rPr lang="en-US" smtClean="0"/>
              <a:t>Spring 2022</a:t>
            </a:r>
            <a:endParaRPr lang="en-US"/>
          </a:p>
        </p:txBody>
      </p:sp>
      <p:sp>
        <p:nvSpPr>
          <p:cNvPr id="17" name="Footer Placeholder 5"/>
          <p:cNvSpPr>
            <a:spLocks noGrp="1"/>
          </p:cNvSpPr>
          <p:nvPr>
            <p:ph type="ftr" sz="quarter" idx="3"/>
          </p:nvPr>
        </p:nvSpPr>
        <p:spPr>
          <a:xfrm>
            <a:off x="2898775" y="6356350"/>
            <a:ext cx="3505200" cy="365125"/>
          </a:xfrm>
          <a:prstGeom prst="rect">
            <a:avLst/>
          </a:prstGeom>
        </p:spPr>
        <p:txBody>
          <a:bodyPr vert="horz"/>
          <a:lstStyle>
            <a:lvl1pPr algn="r" fontAlgn="auto">
              <a:spcBef>
                <a:spcPts val="0"/>
              </a:spcBef>
              <a:spcAft>
                <a:spcPts val="0"/>
              </a:spcAft>
              <a:defRPr sz="1400">
                <a:solidFill>
                  <a:schemeClr val="tx2"/>
                </a:solidFill>
                <a:latin typeface="+mn-lt"/>
              </a:defRPr>
            </a:lvl1pPr>
          </a:lstStyle>
          <a:p>
            <a:pPr>
              <a:defRPr/>
            </a:pPr>
            <a:endParaRPr lang="en-US"/>
          </a:p>
        </p:txBody>
      </p:sp>
      <p:sp>
        <p:nvSpPr>
          <p:cNvPr id="18" name="Slide Number Placeholder 6"/>
          <p:cNvSpPr>
            <a:spLocks noGrp="1"/>
          </p:cNvSpPr>
          <p:nvPr>
            <p:ph type="sldNum" sz="quarter" idx="4"/>
          </p:nvPr>
        </p:nvSpPr>
        <p:spPr>
          <a:xfrm>
            <a:off x="612775" y="6356350"/>
            <a:ext cx="1981200" cy="365125"/>
          </a:xfrm>
          <a:prstGeom prst="rect">
            <a:avLst/>
          </a:prstGeom>
        </p:spPr>
        <p:txBody>
          <a:bodyPr vert="horz"/>
          <a:lstStyle>
            <a:lvl1pPr fontAlgn="auto">
              <a:spcBef>
                <a:spcPts val="0"/>
              </a:spcBef>
              <a:spcAft>
                <a:spcPts val="0"/>
              </a:spcAft>
              <a:defRPr sz="1400">
                <a:solidFill>
                  <a:schemeClr val="tx2"/>
                </a:solidFill>
                <a:latin typeface="+mn-lt"/>
              </a:defRPr>
            </a:lvl1pPr>
          </a:lstStyle>
          <a:p>
            <a:pPr>
              <a:defRPr/>
            </a:pPr>
            <a:fld id="{DD485CA9-BC31-4932-A94A-F56179E2006E}"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hf hdr="0" ftr="0"/>
  <p:txStyles>
    <p:titleStyle>
      <a:lvl1pPr algn="l" rtl="0" fontAlgn="base">
        <a:spcBef>
          <a:spcPct val="0"/>
        </a:spcBef>
        <a:spcAft>
          <a:spcPct val="0"/>
        </a:spcAft>
        <a:defRPr sz="3200">
          <a:solidFill>
            <a:schemeClr val="tx2"/>
          </a:solidFill>
          <a:latin typeface="+mj-lt"/>
          <a:ea typeface="+mj-ea"/>
          <a:cs typeface="+mj-cs"/>
        </a:defRPr>
      </a:lvl1pPr>
      <a:lvl2pPr algn="l" rtl="0" fontAlgn="base">
        <a:spcBef>
          <a:spcPct val="0"/>
        </a:spcBef>
        <a:spcAft>
          <a:spcPct val="0"/>
        </a:spcAft>
        <a:defRPr sz="3200">
          <a:solidFill>
            <a:schemeClr val="tx2"/>
          </a:solidFill>
          <a:latin typeface="Bookman Old Style" pitchFamily="18" charset="0"/>
        </a:defRPr>
      </a:lvl2pPr>
      <a:lvl3pPr algn="l" rtl="0" fontAlgn="base">
        <a:spcBef>
          <a:spcPct val="0"/>
        </a:spcBef>
        <a:spcAft>
          <a:spcPct val="0"/>
        </a:spcAft>
        <a:defRPr sz="3200">
          <a:solidFill>
            <a:schemeClr val="tx2"/>
          </a:solidFill>
          <a:latin typeface="Bookman Old Style" pitchFamily="18" charset="0"/>
        </a:defRPr>
      </a:lvl3pPr>
      <a:lvl4pPr algn="l" rtl="0" fontAlgn="base">
        <a:spcBef>
          <a:spcPct val="0"/>
        </a:spcBef>
        <a:spcAft>
          <a:spcPct val="0"/>
        </a:spcAft>
        <a:defRPr sz="3200">
          <a:solidFill>
            <a:schemeClr val="tx2"/>
          </a:solidFill>
          <a:latin typeface="Bookman Old Style" pitchFamily="18" charset="0"/>
        </a:defRPr>
      </a:lvl4pPr>
      <a:lvl5pPr algn="l" rtl="0" fontAlgn="base">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fontAlgn="base">
        <a:spcBef>
          <a:spcPts val="600"/>
        </a:spcBef>
        <a:spcAft>
          <a:spcPct val="0"/>
        </a:spcAft>
        <a:buClr>
          <a:schemeClr val="accent1"/>
        </a:buClr>
        <a:buSzPct val="76000"/>
        <a:buFont typeface="Wingdings 3" pitchFamily="18" charset="2"/>
        <a:buChar char=""/>
        <a:defRPr sz="2600">
          <a:solidFill>
            <a:schemeClr val="tx1"/>
          </a:solidFill>
          <a:latin typeface="+mn-lt"/>
          <a:ea typeface="+mn-ea"/>
          <a:cs typeface="+mn-cs"/>
        </a:defRPr>
      </a:lvl1pPr>
      <a:lvl2pPr marL="547688" indent="-273050" algn="l" rtl="0" fontAlgn="base">
        <a:spcBef>
          <a:spcPts val="500"/>
        </a:spcBef>
        <a:spcAft>
          <a:spcPct val="0"/>
        </a:spcAft>
        <a:buClr>
          <a:schemeClr val="accent2"/>
        </a:buClr>
        <a:buSzPct val="76000"/>
        <a:buFont typeface="Wingdings 3" pitchFamily="18" charset="2"/>
        <a:buChar char=""/>
        <a:defRPr sz="2300">
          <a:solidFill>
            <a:schemeClr val="tx2"/>
          </a:solidFill>
          <a:latin typeface="+mn-lt"/>
        </a:defRPr>
      </a:lvl2pPr>
      <a:lvl3pPr marL="822325" indent="-228600" algn="l" rtl="0" fontAlgn="base">
        <a:spcBef>
          <a:spcPts val="500"/>
        </a:spcBef>
        <a:spcAft>
          <a:spcPct val="0"/>
        </a:spcAft>
        <a:buClr>
          <a:srgbClr val="000000"/>
        </a:buClr>
        <a:buSzPct val="76000"/>
        <a:buFont typeface="Wingdings 3" pitchFamily="18" charset="2"/>
        <a:buChar char=""/>
        <a:defRPr sz="2000">
          <a:solidFill>
            <a:schemeClr val="tx1"/>
          </a:solidFill>
          <a:latin typeface="+mn-lt"/>
        </a:defRPr>
      </a:lvl3pPr>
      <a:lvl4pPr marL="1096963" indent="-228600" algn="l" rtl="0" fontAlgn="base">
        <a:spcBef>
          <a:spcPts val="400"/>
        </a:spcBef>
        <a:spcAft>
          <a:spcPct val="0"/>
        </a:spcAft>
        <a:buClr>
          <a:srgbClr val="8BA2B4"/>
        </a:buClr>
        <a:buSzPct val="70000"/>
        <a:buFont typeface="Wingdings" pitchFamily="2" charset="2"/>
        <a:buChar char=""/>
        <a:defRPr>
          <a:solidFill>
            <a:schemeClr val="tx1"/>
          </a:solidFill>
          <a:latin typeface="+mn-lt"/>
        </a:defRPr>
      </a:lvl4pPr>
      <a:lvl5pPr marL="13716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defRPr>
      </a:lvl5pPr>
      <a:lvl6pPr marL="18288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defRPr>
      </a:lvl6pPr>
      <a:lvl7pPr marL="22860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defRPr>
      </a:lvl7pPr>
      <a:lvl8pPr marL="27432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defRPr>
      </a:lvl8pPr>
      <a:lvl9pPr marL="32004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9330"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 name="Isosceles Triangle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9332" name="Straight Connector 14"/>
          <p:cNvSpPr>
            <a:spLocks noChangeShapeType="1"/>
          </p:cNvSpPr>
          <p:nvPr/>
        </p:nvSpPr>
        <p:spPr bwMode="auto">
          <a:xfrm rot="5400000">
            <a:off x="3630612" y="3201988"/>
            <a:ext cx="58515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9333"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x-none"/>
              <a:t>Click to edit Master title style</a:t>
            </a:r>
          </a:p>
        </p:txBody>
      </p:sp>
      <p:sp>
        <p:nvSpPr>
          <p:cNvPr id="99334"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6" name="Date Placeholder 3"/>
          <p:cNvSpPr>
            <a:spLocks noGrp="1"/>
          </p:cNvSpPr>
          <p:nvPr>
            <p:ph type="dt" sz="half" idx="2"/>
          </p:nvPr>
        </p:nvSpPr>
        <p:spPr>
          <a:xfrm>
            <a:off x="6400800" y="6356350"/>
            <a:ext cx="2289175" cy="365125"/>
          </a:xfrm>
          <a:prstGeom prst="rect">
            <a:avLst/>
          </a:prstGeom>
        </p:spPr>
        <p:txBody>
          <a:bodyPr vert="horz"/>
          <a:lstStyle>
            <a:lvl1pPr fontAlgn="auto">
              <a:spcBef>
                <a:spcPts val="0"/>
              </a:spcBef>
              <a:spcAft>
                <a:spcPts val="0"/>
              </a:spcAft>
              <a:defRPr sz="1400">
                <a:solidFill>
                  <a:schemeClr val="tx2"/>
                </a:solidFill>
                <a:latin typeface="+mn-lt"/>
              </a:defRPr>
            </a:lvl1pPr>
          </a:lstStyle>
          <a:p>
            <a:pPr>
              <a:defRPr/>
            </a:pPr>
            <a:r>
              <a:rPr lang="en-US" smtClean="0"/>
              <a:t>Spring 2022</a:t>
            </a:r>
            <a:endParaRPr lang="en-US"/>
          </a:p>
        </p:txBody>
      </p:sp>
      <p:sp>
        <p:nvSpPr>
          <p:cNvPr id="17" name="Footer Placeholder 4"/>
          <p:cNvSpPr>
            <a:spLocks noGrp="1"/>
          </p:cNvSpPr>
          <p:nvPr>
            <p:ph type="ftr" sz="quarter" idx="3"/>
          </p:nvPr>
        </p:nvSpPr>
        <p:spPr>
          <a:xfrm>
            <a:off x="2898775" y="6356350"/>
            <a:ext cx="3505200" cy="365125"/>
          </a:xfrm>
          <a:prstGeom prst="rect">
            <a:avLst/>
          </a:prstGeom>
        </p:spPr>
        <p:txBody>
          <a:bodyPr vert="horz"/>
          <a:lstStyle>
            <a:lvl1pPr algn="r" fontAlgn="auto">
              <a:spcBef>
                <a:spcPts val="0"/>
              </a:spcBef>
              <a:spcAft>
                <a:spcPts val="0"/>
              </a:spcAft>
              <a:defRPr sz="1400">
                <a:solidFill>
                  <a:schemeClr val="tx2"/>
                </a:solidFill>
                <a:latin typeface="+mn-lt"/>
              </a:defRPr>
            </a:lvl1pPr>
          </a:lstStyle>
          <a:p>
            <a:pPr>
              <a:defRPr/>
            </a:pPr>
            <a:endParaRPr lang="en-US"/>
          </a:p>
        </p:txBody>
      </p:sp>
      <p:sp>
        <p:nvSpPr>
          <p:cNvPr id="18" name="Slide Number Placeholder 5"/>
          <p:cNvSpPr>
            <a:spLocks noGrp="1"/>
          </p:cNvSpPr>
          <p:nvPr>
            <p:ph type="sldNum" sz="quarter" idx="4"/>
          </p:nvPr>
        </p:nvSpPr>
        <p:spPr>
          <a:xfrm>
            <a:off x="612775" y="6356350"/>
            <a:ext cx="1981200" cy="365125"/>
          </a:xfrm>
          <a:prstGeom prst="rect">
            <a:avLst/>
          </a:prstGeom>
        </p:spPr>
        <p:txBody>
          <a:bodyPr vert="horz"/>
          <a:lstStyle>
            <a:lvl1pPr fontAlgn="auto">
              <a:spcBef>
                <a:spcPts val="0"/>
              </a:spcBef>
              <a:spcAft>
                <a:spcPts val="0"/>
              </a:spcAft>
              <a:defRPr sz="1400">
                <a:solidFill>
                  <a:schemeClr val="tx2"/>
                </a:solidFill>
                <a:latin typeface="+mn-lt"/>
              </a:defRPr>
            </a:lvl1pPr>
          </a:lstStyle>
          <a:p>
            <a:pPr>
              <a:defRPr/>
            </a:pPr>
            <a:fld id="{51399380-0B85-418A-9DE0-FC0C6F25800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hdr="0" ftr="0"/>
  <p:txStyles>
    <p:titleStyle>
      <a:lvl1pPr algn="l" rtl="0" fontAlgn="base">
        <a:spcBef>
          <a:spcPct val="0"/>
        </a:spcBef>
        <a:spcAft>
          <a:spcPct val="0"/>
        </a:spcAft>
        <a:defRPr sz="3200">
          <a:solidFill>
            <a:schemeClr val="tx2"/>
          </a:solidFill>
          <a:latin typeface="+mj-lt"/>
          <a:ea typeface="+mj-ea"/>
          <a:cs typeface="+mj-cs"/>
        </a:defRPr>
      </a:lvl1pPr>
      <a:lvl2pPr algn="l" rtl="0" fontAlgn="base">
        <a:spcBef>
          <a:spcPct val="0"/>
        </a:spcBef>
        <a:spcAft>
          <a:spcPct val="0"/>
        </a:spcAft>
        <a:defRPr sz="3200">
          <a:solidFill>
            <a:schemeClr val="tx2"/>
          </a:solidFill>
          <a:latin typeface="Bookman Old Style" pitchFamily="18" charset="0"/>
        </a:defRPr>
      </a:lvl2pPr>
      <a:lvl3pPr algn="l" rtl="0" fontAlgn="base">
        <a:spcBef>
          <a:spcPct val="0"/>
        </a:spcBef>
        <a:spcAft>
          <a:spcPct val="0"/>
        </a:spcAft>
        <a:defRPr sz="3200">
          <a:solidFill>
            <a:schemeClr val="tx2"/>
          </a:solidFill>
          <a:latin typeface="Bookman Old Style" pitchFamily="18" charset="0"/>
        </a:defRPr>
      </a:lvl3pPr>
      <a:lvl4pPr algn="l" rtl="0" fontAlgn="base">
        <a:spcBef>
          <a:spcPct val="0"/>
        </a:spcBef>
        <a:spcAft>
          <a:spcPct val="0"/>
        </a:spcAft>
        <a:defRPr sz="3200">
          <a:solidFill>
            <a:schemeClr val="tx2"/>
          </a:solidFill>
          <a:latin typeface="Bookman Old Style" pitchFamily="18" charset="0"/>
        </a:defRPr>
      </a:lvl4pPr>
      <a:lvl5pPr algn="l" rtl="0" fontAlgn="base">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fontAlgn="base">
        <a:spcBef>
          <a:spcPts val="600"/>
        </a:spcBef>
        <a:spcAft>
          <a:spcPct val="0"/>
        </a:spcAft>
        <a:buClr>
          <a:schemeClr val="accent1"/>
        </a:buClr>
        <a:buSzPct val="76000"/>
        <a:buFont typeface="Wingdings 3" pitchFamily="18" charset="2"/>
        <a:buChar char=""/>
        <a:defRPr sz="2600">
          <a:solidFill>
            <a:schemeClr val="tx1"/>
          </a:solidFill>
          <a:latin typeface="+mn-lt"/>
          <a:ea typeface="+mn-ea"/>
          <a:cs typeface="+mn-cs"/>
        </a:defRPr>
      </a:lvl1pPr>
      <a:lvl2pPr marL="547688" indent="-273050" algn="l" rtl="0" fontAlgn="base">
        <a:spcBef>
          <a:spcPts val="500"/>
        </a:spcBef>
        <a:spcAft>
          <a:spcPct val="0"/>
        </a:spcAft>
        <a:buClr>
          <a:schemeClr val="accent2"/>
        </a:buClr>
        <a:buSzPct val="76000"/>
        <a:buFont typeface="Wingdings 3" pitchFamily="18" charset="2"/>
        <a:buChar char=""/>
        <a:defRPr sz="2300">
          <a:solidFill>
            <a:schemeClr val="tx2"/>
          </a:solidFill>
          <a:latin typeface="+mn-lt"/>
        </a:defRPr>
      </a:lvl2pPr>
      <a:lvl3pPr marL="822325" indent="-228600" algn="l" rtl="0" fontAlgn="base">
        <a:spcBef>
          <a:spcPts val="500"/>
        </a:spcBef>
        <a:spcAft>
          <a:spcPct val="0"/>
        </a:spcAft>
        <a:buClr>
          <a:srgbClr val="BCBCBC"/>
        </a:buClr>
        <a:buSzPct val="76000"/>
        <a:buFont typeface="Wingdings 3" pitchFamily="18" charset="2"/>
        <a:buChar char=""/>
        <a:defRPr sz="2000">
          <a:solidFill>
            <a:schemeClr val="tx1"/>
          </a:solidFill>
          <a:latin typeface="+mn-lt"/>
        </a:defRPr>
      </a:lvl3pPr>
      <a:lvl4pPr marL="1096963" indent="-228600" algn="l" rtl="0" fontAlgn="base">
        <a:spcBef>
          <a:spcPts val="400"/>
        </a:spcBef>
        <a:spcAft>
          <a:spcPct val="0"/>
        </a:spcAft>
        <a:buClr>
          <a:srgbClr val="8BA2B4"/>
        </a:buClr>
        <a:buSzPct val="70000"/>
        <a:buFont typeface="Wingdings" pitchFamily="2" charset="2"/>
        <a:buChar char=""/>
        <a:defRPr>
          <a:solidFill>
            <a:schemeClr val="tx1"/>
          </a:solidFill>
          <a:latin typeface="+mn-lt"/>
        </a:defRPr>
      </a:lvl4pPr>
      <a:lvl5pPr marL="13716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defRPr>
      </a:lvl5pPr>
      <a:lvl6pPr marL="18288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defRPr>
      </a:lvl6pPr>
      <a:lvl7pPr marL="22860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defRPr>
      </a:lvl7pPr>
      <a:lvl8pPr marL="27432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defRPr>
      </a:lvl8pPr>
      <a:lvl9pPr marL="32004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Rectangle 11"/>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5" name="Rectangle 14"/>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6" name="Rectangle 15"/>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0598"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x-none"/>
              <a:t>Click to edit Master title style</a:t>
            </a:r>
          </a:p>
        </p:txBody>
      </p:sp>
      <p:sp>
        <p:nvSpPr>
          <p:cNvPr id="110599"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7" name="Date Placeholder 27"/>
          <p:cNvSpPr>
            <a:spLocks noGrp="1"/>
          </p:cNvSpPr>
          <p:nvPr>
            <p:ph type="dt" sz="half" idx="2"/>
          </p:nvPr>
        </p:nvSpPr>
        <p:spPr>
          <a:xfrm>
            <a:off x="6400800" y="6354763"/>
            <a:ext cx="2286000" cy="366712"/>
          </a:xfrm>
          <a:prstGeom prst="rect">
            <a:avLst/>
          </a:prstGeom>
        </p:spPr>
        <p:txBody>
          <a:bodyPr vert="horz"/>
          <a:lstStyle>
            <a:lvl1pPr fontAlgn="auto">
              <a:spcBef>
                <a:spcPts val="0"/>
              </a:spcBef>
              <a:spcAft>
                <a:spcPts val="0"/>
              </a:spcAft>
              <a:defRPr sz="1400" smtClean="0">
                <a:solidFill>
                  <a:schemeClr val="tx2"/>
                </a:solidFill>
                <a:latin typeface="+mn-lt"/>
              </a:defRPr>
            </a:lvl1pPr>
          </a:lstStyle>
          <a:p>
            <a:pPr>
              <a:defRPr/>
            </a:pPr>
            <a:r>
              <a:rPr lang="en-US" smtClean="0"/>
              <a:t>Spring 2022</a:t>
            </a:r>
            <a:endParaRPr lang="en-US"/>
          </a:p>
        </p:txBody>
      </p:sp>
      <p:sp>
        <p:nvSpPr>
          <p:cNvPr id="18" name="Footer Placeholder 16"/>
          <p:cNvSpPr>
            <a:spLocks noGrp="1"/>
          </p:cNvSpPr>
          <p:nvPr>
            <p:ph type="ftr" sz="quarter" idx="3"/>
          </p:nvPr>
        </p:nvSpPr>
        <p:spPr>
          <a:xfrm>
            <a:off x="2898775" y="6354763"/>
            <a:ext cx="3475038" cy="366712"/>
          </a:xfrm>
          <a:prstGeom prst="rect">
            <a:avLst/>
          </a:prstGeom>
        </p:spPr>
        <p:txBody>
          <a:bodyPr vert="horz"/>
          <a:lstStyle>
            <a:lvl1pPr algn="r" fontAlgn="auto">
              <a:spcBef>
                <a:spcPts val="0"/>
              </a:spcBef>
              <a:spcAft>
                <a:spcPts val="0"/>
              </a:spcAft>
              <a:defRPr sz="1400">
                <a:solidFill>
                  <a:schemeClr val="tx2"/>
                </a:solidFill>
                <a:latin typeface="+mn-lt"/>
              </a:defRPr>
            </a:lvl1pPr>
          </a:lstStyle>
          <a:p>
            <a:pPr>
              <a:defRPr/>
            </a:pPr>
            <a:endParaRPr lang="en-US"/>
          </a:p>
        </p:txBody>
      </p:sp>
      <p:sp>
        <p:nvSpPr>
          <p:cNvPr id="19" name="Slide Number Placeholder 28"/>
          <p:cNvSpPr>
            <a:spLocks noGrp="1"/>
          </p:cNvSpPr>
          <p:nvPr>
            <p:ph type="sldNum" sz="quarter" idx="4"/>
          </p:nvPr>
        </p:nvSpPr>
        <p:spPr>
          <a:xfrm>
            <a:off x="1216025" y="6354763"/>
            <a:ext cx="1219200" cy="366712"/>
          </a:xfrm>
          <a:prstGeom prst="rect">
            <a:avLst/>
          </a:prstGeom>
        </p:spPr>
        <p:txBody>
          <a:bodyPr vert="horz"/>
          <a:lstStyle>
            <a:lvl1pPr fontAlgn="auto">
              <a:spcBef>
                <a:spcPts val="0"/>
              </a:spcBef>
              <a:spcAft>
                <a:spcPts val="0"/>
              </a:spcAft>
              <a:defRPr sz="1400">
                <a:solidFill>
                  <a:schemeClr val="tx2"/>
                </a:solidFill>
                <a:latin typeface="+mn-lt"/>
              </a:defRPr>
            </a:lvl1pPr>
          </a:lstStyle>
          <a:p>
            <a:pPr>
              <a:defRPr/>
            </a:pPr>
            <a:fld id="{524A7F5D-0EC4-4B84-A820-937534FCB55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hf hdr="0" ftr="0"/>
  <p:txStyles>
    <p:titleStyle>
      <a:lvl1pPr algn="l" rtl="0" fontAlgn="base">
        <a:spcBef>
          <a:spcPct val="0"/>
        </a:spcBef>
        <a:spcAft>
          <a:spcPct val="0"/>
        </a:spcAft>
        <a:defRPr sz="3200">
          <a:solidFill>
            <a:schemeClr val="tx2"/>
          </a:solidFill>
          <a:latin typeface="+mj-lt"/>
          <a:ea typeface="+mj-ea"/>
          <a:cs typeface="+mj-cs"/>
        </a:defRPr>
      </a:lvl1pPr>
      <a:lvl2pPr algn="l" rtl="0" fontAlgn="base">
        <a:spcBef>
          <a:spcPct val="0"/>
        </a:spcBef>
        <a:spcAft>
          <a:spcPct val="0"/>
        </a:spcAft>
        <a:defRPr sz="3200">
          <a:solidFill>
            <a:schemeClr val="tx2"/>
          </a:solidFill>
          <a:latin typeface="Bookman Old Style" pitchFamily="18" charset="0"/>
        </a:defRPr>
      </a:lvl2pPr>
      <a:lvl3pPr algn="l" rtl="0" fontAlgn="base">
        <a:spcBef>
          <a:spcPct val="0"/>
        </a:spcBef>
        <a:spcAft>
          <a:spcPct val="0"/>
        </a:spcAft>
        <a:defRPr sz="3200">
          <a:solidFill>
            <a:schemeClr val="tx2"/>
          </a:solidFill>
          <a:latin typeface="Bookman Old Style" pitchFamily="18" charset="0"/>
        </a:defRPr>
      </a:lvl3pPr>
      <a:lvl4pPr algn="l" rtl="0" fontAlgn="base">
        <a:spcBef>
          <a:spcPct val="0"/>
        </a:spcBef>
        <a:spcAft>
          <a:spcPct val="0"/>
        </a:spcAft>
        <a:defRPr sz="3200">
          <a:solidFill>
            <a:schemeClr val="tx2"/>
          </a:solidFill>
          <a:latin typeface="Bookman Old Style" pitchFamily="18" charset="0"/>
        </a:defRPr>
      </a:lvl4pPr>
      <a:lvl5pPr algn="l" rtl="0" fontAlgn="base">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fontAlgn="base">
        <a:spcBef>
          <a:spcPts val="600"/>
        </a:spcBef>
        <a:spcAft>
          <a:spcPct val="0"/>
        </a:spcAft>
        <a:buClr>
          <a:schemeClr val="accent1"/>
        </a:buClr>
        <a:buSzPct val="76000"/>
        <a:buFont typeface="Wingdings 3" pitchFamily="18" charset="2"/>
        <a:buChar char=""/>
        <a:defRPr sz="2600">
          <a:solidFill>
            <a:schemeClr val="tx1"/>
          </a:solidFill>
          <a:latin typeface="+mn-lt"/>
          <a:ea typeface="+mn-ea"/>
          <a:cs typeface="+mn-cs"/>
        </a:defRPr>
      </a:lvl1pPr>
      <a:lvl2pPr marL="547688" indent="-273050" algn="l" rtl="0" fontAlgn="base">
        <a:spcBef>
          <a:spcPts val="500"/>
        </a:spcBef>
        <a:spcAft>
          <a:spcPct val="0"/>
        </a:spcAft>
        <a:buClr>
          <a:schemeClr val="accent2"/>
        </a:buClr>
        <a:buSzPct val="76000"/>
        <a:buFont typeface="Wingdings 3" pitchFamily="18" charset="2"/>
        <a:buChar char=""/>
        <a:defRPr sz="2300">
          <a:solidFill>
            <a:schemeClr val="tx2"/>
          </a:solidFill>
          <a:latin typeface="+mn-lt"/>
        </a:defRPr>
      </a:lvl2pPr>
      <a:lvl3pPr marL="822325" indent="-228600" algn="l" rtl="0" fontAlgn="base">
        <a:spcBef>
          <a:spcPts val="500"/>
        </a:spcBef>
        <a:spcAft>
          <a:spcPct val="0"/>
        </a:spcAft>
        <a:buClr>
          <a:srgbClr val="BCBCBC"/>
        </a:buClr>
        <a:buSzPct val="76000"/>
        <a:buFont typeface="Wingdings 3" pitchFamily="18" charset="2"/>
        <a:buChar char=""/>
        <a:defRPr sz="2000">
          <a:solidFill>
            <a:schemeClr val="tx1"/>
          </a:solidFill>
          <a:latin typeface="+mn-lt"/>
        </a:defRPr>
      </a:lvl3pPr>
      <a:lvl4pPr marL="1096963" indent="-228600" algn="l" rtl="0" fontAlgn="base">
        <a:spcBef>
          <a:spcPts val="400"/>
        </a:spcBef>
        <a:spcAft>
          <a:spcPct val="0"/>
        </a:spcAft>
        <a:buClr>
          <a:srgbClr val="8BA2B4"/>
        </a:buClr>
        <a:buSzPct val="70000"/>
        <a:buFont typeface="Wingdings" pitchFamily="2" charset="2"/>
        <a:buChar char=""/>
        <a:defRPr>
          <a:solidFill>
            <a:schemeClr val="tx1"/>
          </a:solidFill>
          <a:latin typeface="+mn-lt"/>
        </a:defRPr>
      </a:lvl4pPr>
      <a:lvl5pPr marL="13716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defRPr>
      </a:lvl5pPr>
      <a:lvl6pPr marL="18288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defRPr>
      </a:lvl6pPr>
      <a:lvl7pPr marL="22860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defRPr>
      </a:lvl7pPr>
      <a:lvl8pPr marL="27432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defRPr>
      </a:lvl8pPr>
      <a:lvl9pPr marL="32004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5.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35.xml"/><Relationship Id="rId1" Type="http://schemas.openxmlformats.org/officeDocument/2006/relationships/vmlDrawing" Target="../drawings/vmlDrawing2.v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35.xml"/><Relationship Id="rId1" Type="http://schemas.openxmlformats.org/officeDocument/2006/relationships/vmlDrawing" Target="../drawings/vmlDrawing3.v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slideLayout" Target="../slideLayouts/slideLayout35.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5.xml"/><Relationship Id="rId1" Type="http://schemas.openxmlformats.org/officeDocument/2006/relationships/vmlDrawing" Target="../drawings/vmlDrawing4.vml"/><Relationship Id="rId5" Type="http://schemas.openxmlformats.org/officeDocument/2006/relationships/image" Target="../media/image1.wmf"/><Relationship Id="rId4"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22.jpg"/><Relationship Id="rId7" Type="http://schemas.openxmlformats.org/officeDocument/2006/relationships/image" Target="../media/image24.jpg"/><Relationship Id="rId2" Type="http://schemas.openxmlformats.org/officeDocument/2006/relationships/slideLayout" Target="../slideLayouts/slideLayout35.xml"/><Relationship Id="rId1" Type="http://schemas.openxmlformats.org/officeDocument/2006/relationships/vmlDrawing" Target="../drawings/vmlDrawing5.vml"/><Relationship Id="rId6" Type="http://schemas.openxmlformats.org/officeDocument/2006/relationships/image" Target="../media/image23.jpg"/><Relationship Id="rId11" Type="http://schemas.openxmlformats.org/officeDocument/2006/relationships/image" Target="../media/image21.png"/><Relationship Id="rId5" Type="http://schemas.openxmlformats.org/officeDocument/2006/relationships/image" Target="../media/image19.png"/><Relationship Id="rId10" Type="http://schemas.openxmlformats.org/officeDocument/2006/relationships/oleObject" Target="../embeddings/oleObject7.bin"/><Relationship Id="rId4" Type="http://schemas.openxmlformats.org/officeDocument/2006/relationships/oleObject" Target="../embeddings/oleObject5.bin"/><Relationship Id="rId9"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5.xml"/><Relationship Id="rId1" Type="http://schemas.openxmlformats.org/officeDocument/2006/relationships/vmlDrawing" Target="../drawings/vmlDrawing6.vml"/><Relationship Id="rId4" Type="http://schemas.openxmlformats.org/officeDocument/2006/relationships/image" Target="../media/image38.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35.xml"/><Relationship Id="rId1" Type="http://schemas.openxmlformats.org/officeDocument/2006/relationships/vmlDrawing" Target="../drawings/vmlDrawing7.vml"/><Relationship Id="rId4" Type="http://schemas.openxmlformats.org/officeDocument/2006/relationships/image" Target="../media/image39.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35.xml"/><Relationship Id="rId1" Type="http://schemas.openxmlformats.org/officeDocument/2006/relationships/vmlDrawing" Target="../drawings/vmlDrawing8.vml"/><Relationship Id="rId4" Type="http://schemas.openxmlformats.org/officeDocument/2006/relationships/image" Target="../media/image40.wmf"/></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Text Box 6"/>
          <p:cNvSpPr txBox="1">
            <a:spLocks noChangeArrowheads="1"/>
          </p:cNvSpPr>
          <p:nvPr/>
        </p:nvSpPr>
        <p:spPr bwMode="auto">
          <a:xfrm>
            <a:off x="685800" y="5975350"/>
            <a:ext cx="7848600" cy="425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buClr>
                <a:srgbClr val="000000"/>
              </a:buClr>
              <a:buSzPct val="100000"/>
              <a:buFont typeface="Times New Roman" pitchFamily="18" charset="0"/>
              <a:buNone/>
            </a:pPr>
            <a:r>
              <a:rPr lang="en-GB" altLang="x-none" sz="1400" b="1" u="sng">
                <a:solidFill>
                  <a:srgbClr val="967D42"/>
                </a:solidFill>
                <a:latin typeface="Verdana" pitchFamily="34" charset="0"/>
              </a:rPr>
              <a:t>Acknowledgement</a:t>
            </a:r>
            <a:r>
              <a:rPr lang="en-GB" altLang="x-none" sz="1400">
                <a:solidFill>
                  <a:srgbClr val="967D42"/>
                </a:solidFill>
                <a:latin typeface="Verdana" pitchFamily="34" charset="0"/>
              </a:rPr>
              <a:t>: Most of the following slides are adapted from Prof. Kale's slides at UIUC, USA.</a:t>
            </a:r>
          </a:p>
        </p:txBody>
      </p:sp>
      <p:sp>
        <p:nvSpPr>
          <p:cNvPr id="7" name="Rectangle 2"/>
          <p:cNvSpPr>
            <a:spLocks noChangeArrowheads="1"/>
          </p:cNvSpPr>
          <p:nvPr/>
        </p:nvSpPr>
        <p:spPr bwMode="auto">
          <a:xfrm>
            <a:off x="419100" y="908050"/>
            <a:ext cx="8420100" cy="2082800"/>
          </a:xfrm>
          <a:prstGeom prst="rect">
            <a:avLst/>
          </a:prstGeom>
          <a:noFill/>
          <a:ln>
            <a:noFill/>
          </a:ln>
          <a:effectLst>
            <a:outerShdw blurRad="63500" dist="45791" dir="2021404" algn="ctr" rotWithShape="0">
              <a:schemeClr val="bg2"/>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p>
            <a:pPr algn="ctr">
              <a:defRPr/>
            </a:pPr>
            <a:r>
              <a:rPr lang="en-US" altLang="x-none" sz="3800" dirty="0">
                <a:solidFill>
                  <a:schemeClr val="tx2"/>
                </a:solidFill>
                <a:latin typeface="Bookman Old Style" pitchFamily="18" charset="0"/>
              </a:rPr>
              <a:t>CENG</a:t>
            </a:r>
            <a:r>
              <a:rPr lang="tr-TR" altLang="x-none" sz="3800" dirty="0">
                <a:solidFill>
                  <a:schemeClr val="tx2"/>
                </a:solidFill>
                <a:latin typeface="Bookman Old Style" pitchFamily="18" charset="0"/>
              </a:rPr>
              <a:t>-</a:t>
            </a:r>
            <a:r>
              <a:rPr lang="en-US" altLang="x-none" sz="3800" dirty="0">
                <a:solidFill>
                  <a:schemeClr val="tx2"/>
                </a:solidFill>
                <a:latin typeface="Bookman Old Style" pitchFamily="18" charset="0"/>
              </a:rPr>
              <a:t>232</a:t>
            </a:r>
            <a:r>
              <a:rPr lang="tr-TR" altLang="x-none" sz="3800" dirty="0">
                <a:solidFill>
                  <a:schemeClr val="tx2"/>
                </a:solidFill>
                <a:latin typeface="Bookman Old Style" pitchFamily="18" charset="0"/>
              </a:rPr>
              <a:t/>
            </a:r>
            <a:br>
              <a:rPr lang="tr-TR" altLang="x-none" sz="3800" dirty="0">
                <a:solidFill>
                  <a:schemeClr val="tx2"/>
                </a:solidFill>
                <a:latin typeface="Bookman Old Style" pitchFamily="18" charset="0"/>
              </a:rPr>
            </a:br>
            <a:r>
              <a:rPr lang="en-US" altLang="x-none" sz="3800" dirty="0">
                <a:solidFill>
                  <a:schemeClr val="tx2"/>
                </a:solidFill>
                <a:latin typeface="Bookman Old Style" pitchFamily="18" charset="0"/>
              </a:rPr>
              <a:t>Logic Design</a:t>
            </a:r>
          </a:p>
        </p:txBody>
      </p:sp>
      <p:sp>
        <p:nvSpPr>
          <p:cNvPr id="15371" name="Rectangle 3"/>
          <p:cNvSpPr>
            <a:spLocks noChangeArrowheads="1"/>
          </p:cNvSpPr>
          <p:nvPr/>
        </p:nvSpPr>
        <p:spPr bwMode="auto">
          <a:xfrm>
            <a:off x="1281113" y="3890963"/>
            <a:ext cx="6872287" cy="833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lnSpc>
                <a:spcPct val="90000"/>
              </a:lnSpc>
              <a:spcBef>
                <a:spcPts val="600"/>
              </a:spcBef>
              <a:buClr>
                <a:schemeClr val="accent1"/>
              </a:buClr>
              <a:buSzPct val="76000"/>
              <a:buFont typeface="Wingdings 3" pitchFamily="18" charset="2"/>
              <a:buNone/>
            </a:pPr>
            <a:r>
              <a:rPr lang="en-US" altLang="x-none" sz="2800" dirty="0">
                <a:latin typeface="Gill Sans MT" pitchFamily="34" charset="0"/>
                <a:ea typeface="ＭＳ Ｐゴシック"/>
                <a:cs typeface="ＭＳ Ｐゴシック"/>
              </a:rPr>
              <a:t>Registers and Counters</a:t>
            </a:r>
          </a:p>
        </p:txBody>
      </p:sp>
      <p:sp>
        <p:nvSpPr>
          <p:cNvPr id="9" name="Rectangle 3"/>
          <p:cNvSpPr>
            <a:spLocks noChangeArrowheads="1"/>
          </p:cNvSpPr>
          <p:nvPr/>
        </p:nvSpPr>
        <p:spPr bwMode="auto">
          <a:xfrm>
            <a:off x="1447800" y="5084763"/>
            <a:ext cx="6330950" cy="833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lnSpc>
                <a:spcPct val="90000"/>
              </a:lnSpc>
              <a:spcBef>
                <a:spcPts val="600"/>
              </a:spcBef>
              <a:buClr>
                <a:schemeClr val="accent1"/>
              </a:buClr>
              <a:buSzPct val="76000"/>
              <a:buFont typeface="Wingdings 3" pitchFamily="18" charset="2"/>
              <a:buNone/>
            </a:pPr>
            <a:endParaRPr lang="en-US" altLang="x-none" sz="1700" dirty="0">
              <a:effectLst>
                <a:outerShdw blurRad="38100" dist="38100" dir="2700000" algn="tl">
                  <a:srgbClr val="C0C0C0"/>
                </a:outerShdw>
              </a:effectLst>
              <a:latin typeface="Gill Sans MT" pitchFamily="34" charset="0"/>
              <a:ea typeface="ＭＳ Ｐゴシック"/>
              <a:cs typeface="ＭＳ Ｐゴシック"/>
            </a:endParaRPr>
          </a:p>
        </p:txBody>
      </p:sp>
      <p:sp>
        <p:nvSpPr>
          <p:cNvPr id="2" name="Slide Number Placeholder 1"/>
          <p:cNvSpPr>
            <a:spLocks noGrp="1"/>
          </p:cNvSpPr>
          <p:nvPr>
            <p:ph type="sldNum" sz="quarter" idx="12"/>
          </p:nvPr>
        </p:nvSpPr>
        <p:spPr/>
        <p:txBody>
          <a:bodyPr/>
          <a:lstStyle/>
          <a:p>
            <a:pPr>
              <a:defRPr/>
            </a:pPr>
            <a:fld id="{93DBBEEE-D206-453C-B1FF-0656823F2087}" type="slidenum">
              <a:rPr lang="en-US" smtClean="0"/>
              <a:pPr>
                <a:defRPr/>
              </a:pPr>
              <a:t>1</a:t>
            </a:fld>
            <a:endParaRPr lang="en-US" dirty="0"/>
          </a:p>
        </p:txBody>
      </p:sp>
      <p:sp>
        <p:nvSpPr>
          <p:cNvPr id="3" name="Date Placeholder 2"/>
          <p:cNvSpPr>
            <a:spLocks noGrp="1"/>
          </p:cNvSpPr>
          <p:nvPr>
            <p:ph type="dt" sz="half" idx="10"/>
          </p:nvPr>
        </p:nvSpPr>
        <p:spPr/>
        <p:txBody>
          <a:bodyPr/>
          <a:lstStyle/>
          <a:p>
            <a:pPr>
              <a:defRPr/>
            </a:pPr>
            <a:r>
              <a:rPr lang="en-US" smtClean="0"/>
              <a:t>Spring 2022</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7" name="Rectangle 9"/>
          <p:cNvSpPr>
            <a:spLocks noGrp="1"/>
          </p:cNvSpPr>
          <p:nvPr>
            <p:ph type="title"/>
          </p:nvPr>
        </p:nvSpPr>
        <p:spPr/>
        <p:txBody>
          <a:bodyPr/>
          <a:lstStyle/>
          <a:p>
            <a:r>
              <a:rPr lang="en-US" altLang="x-none"/>
              <a:t>Table Showing Shift</a:t>
            </a:r>
          </a:p>
        </p:txBody>
      </p:sp>
      <p:sp>
        <p:nvSpPr>
          <p:cNvPr id="27658" name="Rectangle 10"/>
          <p:cNvSpPr>
            <a:spLocks noGrp="1"/>
          </p:cNvSpPr>
          <p:nvPr>
            <p:ph type="body" idx="1"/>
          </p:nvPr>
        </p:nvSpPr>
        <p:spPr>
          <a:xfrm>
            <a:off x="457200" y="4419600"/>
            <a:ext cx="8229600" cy="1709738"/>
          </a:xfrm>
        </p:spPr>
        <p:txBody>
          <a:bodyPr/>
          <a:lstStyle/>
          <a:p>
            <a:pPr eaLnBrk="0" hangingPunct="0">
              <a:spcBef>
                <a:spcPct val="0"/>
              </a:spcBef>
              <a:buClr>
                <a:srgbClr val="2A6D7D"/>
              </a:buClr>
              <a:buSzPct val="75000"/>
              <a:buFont typeface="Wingdings 3" pitchFamily="18" charset="2"/>
              <a:buChar char="u"/>
            </a:pPr>
            <a:r>
              <a:rPr lang="en-US" altLang="x-none"/>
              <a:t>A digital system is in the </a:t>
            </a:r>
            <a:r>
              <a:rPr lang="en-US" altLang="x-none" i="1">
                <a:solidFill>
                  <a:srgbClr val="800000"/>
                </a:solidFill>
              </a:rPr>
              <a:t>serial mode</a:t>
            </a:r>
            <a:r>
              <a:rPr lang="en-US" altLang="x-none"/>
              <a:t> when information is processed one bit at a time (bit after bit).</a:t>
            </a:r>
          </a:p>
          <a:p>
            <a:endParaRPr lang="en-US" altLang="x-none"/>
          </a:p>
        </p:txBody>
      </p:sp>
      <p:sp>
        <p:nvSpPr>
          <p:cNvPr id="2" name="Slide Number Placeholder 1"/>
          <p:cNvSpPr>
            <a:spLocks noGrp="1"/>
          </p:cNvSpPr>
          <p:nvPr>
            <p:ph type="sldNum" sz="quarter" idx="12"/>
          </p:nvPr>
        </p:nvSpPr>
        <p:spPr/>
        <p:txBody>
          <a:bodyPr/>
          <a:lstStyle/>
          <a:p>
            <a:pPr>
              <a:defRPr/>
            </a:pPr>
            <a:fld id="{D9FB4E62-FDAC-49C8-9EBE-9F54723E5B4F}" type="slidenum">
              <a:rPr lang="en-US" smtClean="0"/>
              <a:pPr>
                <a:defRPr/>
              </a:pPr>
              <a:t>10</a:t>
            </a:fld>
            <a:endParaRPr lang="en-US"/>
          </a:p>
        </p:txBody>
      </p:sp>
      <p:pic>
        <p:nvPicPr>
          <p:cNvPr id="593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447800"/>
            <a:ext cx="6629400" cy="29796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4" name="Straight Arrow Connector 3"/>
          <p:cNvCxnSpPr/>
          <p:nvPr/>
        </p:nvCxnSpPr>
        <p:spPr>
          <a:xfrm>
            <a:off x="5181600" y="2667000"/>
            <a:ext cx="6096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5181600" y="2971800"/>
            <a:ext cx="6096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5181600" y="3276600"/>
            <a:ext cx="6096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5181600" y="3581400"/>
            <a:ext cx="6096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3657600" y="2514600"/>
            <a:ext cx="1295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6019800" y="2514600"/>
            <a:ext cx="1295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Date Placeholder 2"/>
          <p:cNvSpPr>
            <a:spLocks noGrp="1"/>
          </p:cNvSpPr>
          <p:nvPr>
            <p:ph type="dt" sz="half" idx="10"/>
          </p:nvPr>
        </p:nvSpPr>
        <p:spPr/>
        <p:txBody>
          <a:bodyPr/>
          <a:lstStyle/>
          <a:p>
            <a:pPr>
              <a:defRPr/>
            </a:pPr>
            <a:r>
              <a:rPr lang="en-US" smtClean="0"/>
              <a:t>Spring 2022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0" name="Rectangle 8"/>
          <p:cNvSpPr>
            <a:spLocks noGrp="1"/>
          </p:cNvSpPr>
          <p:nvPr>
            <p:ph type="title"/>
          </p:nvPr>
        </p:nvSpPr>
        <p:spPr/>
        <p:txBody>
          <a:bodyPr/>
          <a:lstStyle/>
          <a:p>
            <a:r>
              <a:rPr lang="en-US" altLang="x-none"/>
              <a:t>Serial data transfer</a:t>
            </a:r>
          </a:p>
        </p:txBody>
      </p:sp>
      <p:sp>
        <p:nvSpPr>
          <p:cNvPr id="28681" name="Rectangle 9"/>
          <p:cNvSpPr>
            <a:spLocks noGrp="1"/>
          </p:cNvSpPr>
          <p:nvPr>
            <p:ph type="body" idx="1"/>
          </p:nvPr>
        </p:nvSpPr>
        <p:spPr/>
        <p:txBody>
          <a:bodyPr/>
          <a:lstStyle/>
          <a:p>
            <a:r>
              <a:rPr lang="en-US" altLang="x-none" dirty="0"/>
              <a:t>One application of shift registers is converting between “serial data” and “parallel data.”</a:t>
            </a:r>
          </a:p>
          <a:p>
            <a:r>
              <a:rPr lang="en-US" altLang="x-none" dirty="0"/>
              <a:t>Computers typically work with multiple-bit quantities.</a:t>
            </a:r>
          </a:p>
          <a:p>
            <a:pPr lvl="1"/>
            <a:r>
              <a:rPr lang="en-US" altLang="x-none" dirty="0"/>
              <a:t>ASCII text characters are 8 bits long.</a:t>
            </a:r>
          </a:p>
          <a:p>
            <a:pPr lvl="1"/>
            <a:r>
              <a:rPr lang="en-US" altLang="x-none" dirty="0"/>
              <a:t>Integers, single-precision floating-point numbers, and screen pixels are up to 32 bits long.</a:t>
            </a:r>
          </a:p>
          <a:p>
            <a:r>
              <a:rPr lang="en-US" altLang="x-none" dirty="0"/>
              <a:t>But sometimes it’s necessary to send or receive data serially, or one bit at a time. Some examples include:</a:t>
            </a:r>
          </a:p>
          <a:p>
            <a:pPr lvl="1"/>
            <a:r>
              <a:rPr lang="en-US" altLang="x-none" dirty="0"/>
              <a:t>Input devices such as keyboards and mice.</a:t>
            </a:r>
          </a:p>
          <a:p>
            <a:pPr lvl="1"/>
            <a:r>
              <a:rPr lang="en-US" altLang="x-none" dirty="0"/>
              <a:t>Output devices like printers.</a:t>
            </a:r>
          </a:p>
          <a:p>
            <a:pPr lvl="1"/>
            <a:r>
              <a:rPr lang="en-US" altLang="x-none" dirty="0"/>
              <a:t>Any serial port, USB or </a:t>
            </a:r>
            <a:r>
              <a:rPr lang="en-US" altLang="x-none" dirty="0" err="1"/>
              <a:t>Firewire</a:t>
            </a:r>
            <a:r>
              <a:rPr lang="en-US" altLang="x-none" dirty="0"/>
              <a:t> device transfers data serially.</a:t>
            </a:r>
          </a:p>
          <a:p>
            <a:pPr lvl="1"/>
            <a:endParaRPr lang="en-US" altLang="x-none" dirty="0"/>
          </a:p>
        </p:txBody>
      </p:sp>
      <p:pic>
        <p:nvPicPr>
          <p:cNvPr id="28677" name="Picture 4" descr="USB Plu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114300"/>
            <a:ext cx="2362200" cy="952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D9FB4E62-FDAC-49C8-9EBE-9F54723E5B4F}" type="slidenum">
              <a:rPr lang="en-US" smtClean="0"/>
              <a:pPr>
                <a:defRPr/>
              </a:pPr>
              <a:t>11</a:t>
            </a:fld>
            <a:endParaRPr lang="en-US"/>
          </a:p>
        </p:txBody>
      </p:sp>
      <p:sp>
        <p:nvSpPr>
          <p:cNvPr id="3" name="Date Placeholder 2"/>
          <p:cNvSpPr>
            <a:spLocks noGrp="1"/>
          </p:cNvSpPr>
          <p:nvPr>
            <p:ph type="dt" sz="half" idx="10"/>
          </p:nvPr>
        </p:nvSpPr>
        <p:spPr/>
        <p:txBody>
          <a:bodyPr/>
          <a:lstStyle/>
          <a:p>
            <a:pPr>
              <a:defRPr/>
            </a:pPr>
            <a:r>
              <a:rPr lang="en-US" smtClean="0"/>
              <a:t>Spring 2022</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1" name="Picture 2" descr="QK_splash_r2_c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8850" y="4191000"/>
            <a:ext cx="1733550" cy="1728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712" name="Rectangle 16"/>
          <p:cNvSpPr>
            <a:spLocks noGrp="1"/>
          </p:cNvSpPr>
          <p:nvPr>
            <p:ph type="title"/>
          </p:nvPr>
        </p:nvSpPr>
        <p:spPr/>
        <p:txBody>
          <a:bodyPr/>
          <a:lstStyle/>
          <a:p>
            <a:r>
              <a:rPr lang="en-US" altLang="x-none"/>
              <a:t>Receiving serial data</a:t>
            </a:r>
          </a:p>
        </p:txBody>
      </p:sp>
      <p:sp>
        <p:nvSpPr>
          <p:cNvPr id="29713" name="Rectangle 17"/>
          <p:cNvSpPr>
            <a:spLocks noGrp="1"/>
          </p:cNvSpPr>
          <p:nvPr>
            <p:ph type="body" idx="1"/>
          </p:nvPr>
        </p:nvSpPr>
        <p:spPr/>
        <p:txBody>
          <a:bodyPr/>
          <a:lstStyle/>
          <a:p>
            <a:r>
              <a:rPr lang="en-US" altLang="x-none" sz="2000" dirty="0"/>
              <a:t>To receive serial data using a shift register:</a:t>
            </a:r>
          </a:p>
          <a:p>
            <a:pPr lvl="1"/>
            <a:r>
              <a:rPr lang="en-US" altLang="x-none" sz="1900" dirty="0"/>
              <a:t>The serial device is connected to the register’s SI input.</a:t>
            </a:r>
          </a:p>
          <a:p>
            <a:pPr lvl="1"/>
            <a:r>
              <a:rPr lang="en-US" altLang="x-none" sz="1900" dirty="0"/>
              <a:t>The shift register outputs Q3-Q0 are connected to the computer.</a:t>
            </a:r>
          </a:p>
          <a:p>
            <a:r>
              <a:rPr lang="en-US" altLang="x-none" sz="2000" dirty="0"/>
              <a:t>The serial device transmits one bit of data per clock cycle.</a:t>
            </a:r>
          </a:p>
          <a:p>
            <a:pPr lvl="1"/>
            <a:r>
              <a:rPr lang="en-US" altLang="x-none" sz="1900" dirty="0"/>
              <a:t>These bits go into the SI input of the shift register.</a:t>
            </a:r>
          </a:p>
          <a:p>
            <a:pPr lvl="1"/>
            <a:r>
              <a:rPr lang="en-US" altLang="x-none" sz="1900" dirty="0"/>
              <a:t>After four clock cycles, the shift register will hold a four-bit word.</a:t>
            </a:r>
          </a:p>
          <a:p>
            <a:r>
              <a:rPr lang="en-US" altLang="x-none" sz="2000" dirty="0"/>
              <a:t>The computer then reads all four bits at once from the Q3-Q0 outputs.</a:t>
            </a:r>
          </a:p>
          <a:p>
            <a:endParaRPr lang="en-US" altLang="x-none" sz="2000" dirty="0"/>
          </a:p>
        </p:txBody>
      </p:sp>
      <p:graphicFrame>
        <p:nvGraphicFramePr>
          <p:cNvPr id="29698" name="Object 2"/>
          <p:cNvGraphicFramePr>
            <a:graphicFrameLocks noChangeAspect="1"/>
          </p:cNvGraphicFramePr>
          <p:nvPr/>
        </p:nvGraphicFramePr>
        <p:xfrm>
          <a:off x="3981450" y="4191000"/>
          <a:ext cx="1476375" cy="1714500"/>
        </p:xfrm>
        <a:graphic>
          <a:graphicData uri="http://schemas.openxmlformats.org/presentationml/2006/ole">
            <mc:AlternateContent xmlns:mc="http://schemas.openxmlformats.org/markup-compatibility/2006">
              <mc:Choice xmlns:v="urn:schemas-microsoft-com:vml" Requires="v">
                <p:oleObj spid="_x0000_s29786" name="Bitmap Image" r:id="rId4" imgW="1476190" imgH="1714739" progId="PBrush">
                  <p:embed/>
                </p:oleObj>
              </mc:Choice>
              <mc:Fallback>
                <p:oleObj name="Bitmap Image" r:id="rId4" imgW="1476190" imgH="1714739" progId="PBrush">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1450" y="4191000"/>
                        <a:ext cx="1476375" cy="1714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accent2"/>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29704" name="Text Box 6"/>
          <p:cNvSpPr txBox="1">
            <a:spLocks noChangeArrowheads="1"/>
          </p:cNvSpPr>
          <p:nvPr/>
        </p:nvSpPr>
        <p:spPr bwMode="auto">
          <a:xfrm>
            <a:off x="1787525" y="4419600"/>
            <a:ext cx="13335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txBody>
          <a:bodyPr wrap="none">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800"/>
              <a:t>serial device</a:t>
            </a:r>
          </a:p>
        </p:txBody>
      </p:sp>
      <p:sp>
        <p:nvSpPr>
          <p:cNvPr id="29705" name="Line 7"/>
          <p:cNvSpPr>
            <a:spLocks noChangeShapeType="1"/>
          </p:cNvSpPr>
          <p:nvPr/>
        </p:nvSpPr>
        <p:spPr bwMode="auto">
          <a:xfrm>
            <a:off x="3155950" y="4787900"/>
            <a:ext cx="8382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9706" name="AutoShape 8"/>
          <p:cNvSpPr>
            <a:spLocks/>
          </p:cNvSpPr>
          <p:nvPr/>
        </p:nvSpPr>
        <p:spPr bwMode="auto">
          <a:xfrm>
            <a:off x="5505450" y="5029200"/>
            <a:ext cx="152400" cy="685800"/>
          </a:xfrm>
          <a:prstGeom prst="rightBrace">
            <a:avLst>
              <a:gd name="adj1" fmla="val 37500"/>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endParaRPr lang="x-none" altLang="x-none"/>
          </a:p>
        </p:txBody>
      </p:sp>
      <p:sp>
        <p:nvSpPr>
          <p:cNvPr id="29707" name="Line 9"/>
          <p:cNvSpPr>
            <a:spLocks noChangeShapeType="1"/>
          </p:cNvSpPr>
          <p:nvPr/>
        </p:nvSpPr>
        <p:spPr bwMode="auto">
          <a:xfrm>
            <a:off x="5632450" y="5384800"/>
            <a:ext cx="5334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9708" name="Text Box 10"/>
          <p:cNvSpPr txBox="1">
            <a:spLocks noChangeArrowheads="1"/>
          </p:cNvSpPr>
          <p:nvPr/>
        </p:nvSpPr>
        <p:spPr bwMode="auto">
          <a:xfrm>
            <a:off x="6335713" y="5943600"/>
            <a:ext cx="10477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txBody>
          <a:bodyPr wrap="none">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800"/>
              <a:t>computer</a:t>
            </a:r>
          </a:p>
        </p:txBody>
      </p:sp>
      <p:pic>
        <p:nvPicPr>
          <p:cNvPr id="29709"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1650" y="4800600"/>
            <a:ext cx="1428750" cy="1352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pic>
      <p:sp>
        <p:nvSpPr>
          <p:cNvPr id="2" name="Slide Number Placeholder 1"/>
          <p:cNvSpPr>
            <a:spLocks noGrp="1"/>
          </p:cNvSpPr>
          <p:nvPr>
            <p:ph type="sldNum" sz="quarter" idx="12"/>
          </p:nvPr>
        </p:nvSpPr>
        <p:spPr/>
        <p:txBody>
          <a:bodyPr/>
          <a:lstStyle/>
          <a:p>
            <a:pPr>
              <a:defRPr/>
            </a:pPr>
            <a:fld id="{D9FB4E62-FDAC-49C8-9EBE-9F54723E5B4F}" type="slidenum">
              <a:rPr lang="en-US" smtClean="0"/>
              <a:pPr>
                <a:defRPr/>
              </a:pPr>
              <a:t>12</a:t>
            </a:fld>
            <a:endParaRPr lang="en-US"/>
          </a:p>
        </p:txBody>
      </p:sp>
      <p:sp>
        <p:nvSpPr>
          <p:cNvPr id="3" name="Date Placeholder 2"/>
          <p:cNvSpPr>
            <a:spLocks noGrp="1"/>
          </p:cNvSpPr>
          <p:nvPr>
            <p:ph type="dt" sz="half" idx="10"/>
          </p:nvPr>
        </p:nvSpPr>
        <p:spPr/>
        <p:txBody>
          <a:bodyPr/>
          <a:lstStyle/>
          <a:p>
            <a:pPr>
              <a:defRPr/>
            </a:pPr>
            <a:r>
              <a:rPr lang="en-US" smtClean="0"/>
              <a:t>Spring 2022</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5" name="Picture 2" descr="QK_splash_r2_c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4419600"/>
            <a:ext cx="1733550" cy="1728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36" name="Rectangle 16"/>
          <p:cNvSpPr>
            <a:spLocks noGrp="1"/>
          </p:cNvSpPr>
          <p:nvPr>
            <p:ph type="title"/>
          </p:nvPr>
        </p:nvSpPr>
        <p:spPr/>
        <p:txBody>
          <a:bodyPr/>
          <a:lstStyle/>
          <a:p>
            <a:r>
              <a:rPr lang="en-US" altLang="x-none"/>
              <a:t>Sending data serially</a:t>
            </a:r>
          </a:p>
        </p:txBody>
      </p:sp>
      <p:sp>
        <p:nvSpPr>
          <p:cNvPr id="30737" name="Rectangle 17"/>
          <p:cNvSpPr>
            <a:spLocks noGrp="1"/>
          </p:cNvSpPr>
          <p:nvPr>
            <p:ph type="body" idx="1"/>
          </p:nvPr>
        </p:nvSpPr>
        <p:spPr/>
        <p:txBody>
          <a:bodyPr/>
          <a:lstStyle/>
          <a:p>
            <a:r>
              <a:rPr lang="en-US" altLang="x-none" sz="2000" dirty="0"/>
              <a:t>To send data serially with a shift register, you do the opposite:</a:t>
            </a:r>
          </a:p>
          <a:p>
            <a:pPr lvl="1"/>
            <a:r>
              <a:rPr lang="en-US" altLang="x-none" sz="1900" dirty="0"/>
              <a:t>The CPU is connected to the register’s D inputs.</a:t>
            </a:r>
          </a:p>
          <a:p>
            <a:pPr lvl="1"/>
            <a:r>
              <a:rPr lang="en-US" altLang="x-none" sz="1900" dirty="0"/>
              <a:t>The shift output (Q3 in this case) is connected to the serial device.</a:t>
            </a:r>
          </a:p>
          <a:p>
            <a:r>
              <a:rPr lang="en-US" altLang="x-none" sz="2000" dirty="0"/>
              <a:t>The computer first stores a four-bit word in the register, in one cycle.</a:t>
            </a:r>
          </a:p>
          <a:p>
            <a:r>
              <a:rPr lang="en-US" altLang="x-none" sz="2000" dirty="0"/>
              <a:t>The serial device can then read the shift output.</a:t>
            </a:r>
          </a:p>
          <a:p>
            <a:pPr lvl="1"/>
            <a:r>
              <a:rPr lang="en-US" altLang="x-none" sz="1900" dirty="0"/>
              <a:t>One bit appears on Q3 on each clock cycle.</a:t>
            </a:r>
          </a:p>
          <a:p>
            <a:pPr lvl="1"/>
            <a:r>
              <a:rPr lang="en-US" altLang="x-none" sz="1900" dirty="0"/>
              <a:t>After four cycles, the entire four-bit word will have been sent.</a:t>
            </a:r>
          </a:p>
        </p:txBody>
      </p:sp>
      <p:graphicFrame>
        <p:nvGraphicFramePr>
          <p:cNvPr id="30722" name="Object 2"/>
          <p:cNvGraphicFramePr>
            <a:graphicFrameLocks noChangeAspect="1"/>
          </p:cNvGraphicFramePr>
          <p:nvPr/>
        </p:nvGraphicFramePr>
        <p:xfrm>
          <a:off x="3886200" y="4114800"/>
          <a:ext cx="1476375" cy="1714500"/>
        </p:xfrm>
        <a:graphic>
          <a:graphicData uri="http://schemas.openxmlformats.org/presentationml/2006/ole">
            <mc:AlternateContent xmlns:mc="http://schemas.openxmlformats.org/markup-compatibility/2006">
              <mc:Choice xmlns:v="urn:schemas-microsoft-com:vml" Requires="v">
                <p:oleObj spid="_x0000_s30810" name="Bitmap Image" r:id="rId4" imgW="1476190" imgH="1714739" progId="PBrush">
                  <p:embed/>
                </p:oleObj>
              </mc:Choice>
              <mc:Fallback>
                <p:oleObj name="Bitmap Image" r:id="rId4" imgW="1476190" imgH="1714739" progId="PBrush">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4114800"/>
                        <a:ext cx="1476375" cy="1714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accent2"/>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30728" name="Text Box 6"/>
          <p:cNvSpPr txBox="1">
            <a:spLocks noChangeArrowheads="1"/>
          </p:cNvSpPr>
          <p:nvPr/>
        </p:nvSpPr>
        <p:spPr bwMode="auto">
          <a:xfrm>
            <a:off x="6264275" y="5562600"/>
            <a:ext cx="13335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txBody>
          <a:bodyPr wrap="none">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800"/>
              <a:t>serial device</a:t>
            </a:r>
          </a:p>
        </p:txBody>
      </p:sp>
      <p:sp>
        <p:nvSpPr>
          <p:cNvPr id="30729" name="Line 7"/>
          <p:cNvSpPr>
            <a:spLocks noChangeShapeType="1"/>
          </p:cNvSpPr>
          <p:nvPr/>
        </p:nvSpPr>
        <p:spPr bwMode="auto">
          <a:xfrm>
            <a:off x="5346700" y="4991100"/>
            <a:ext cx="8382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0730" name="AutoShape 8"/>
          <p:cNvSpPr>
            <a:spLocks/>
          </p:cNvSpPr>
          <p:nvPr/>
        </p:nvSpPr>
        <p:spPr bwMode="auto">
          <a:xfrm flipH="1">
            <a:off x="3733800" y="4953000"/>
            <a:ext cx="152400" cy="685800"/>
          </a:xfrm>
          <a:prstGeom prst="rightBrace">
            <a:avLst>
              <a:gd name="adj1" fmla="val 37500"/>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endParaRPr lang="x-none" altLang="x-none"/>
          </a:p>
        </p:txBody>
      </p:sp>
      <p:sp>
        <p:nvSpPr>
          <p:cNvPr id="30731" name="Line 9"/>
          <p:cNvSpPr>
            <a:spLocks noChangeShapeType="1"/>
          </p:cNvSpPr>
          <p:nvPr/>
        </p:nvSpPr>
        <p:spPr bwMode="auto">
          <a:xfrm>
            <a:off x="3205163" y="5307013"/>
            <a:ext cx="5334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0732" name="Text Box 10"/>
          <p:cNvSpPr txBox="1">
            <a:spLocks noChangeArrowheads="1"/>
          </p:cNvSpPr>
          <p:nvPr/>
        </p:nvSpPr>
        <p:spPr bwMode="auto">
          <a:xfrm>
            <a:off x="1897063" y="4191000"/>
            <a:ext cx="10477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txBody>
          <a:bodyPr wrap="none">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800"/>
              <a:t>computer</a:t>
            </a:r>
            <a:endParaRPr lang="en-US" altLang="x-none" sz="1800">
              <a:solidFill>
                <a:srgbClr val="3333FF"/>
              </a:solidFill>
            </a:endParaRPr>
          </a:p>
        </p:txBody>
      </p:sp>
      <p:pic>
        <p:nvPicPr>
          <p:cNvPr id="30733"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200" y="4343400"/>
            <a:ext cx="1428750" cy="1190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pic>
      <p:sp>
        <p:nvSpPr>
          <p:cNvPr id="2" name="Slide Number Placeholder 1"/>
          <p:cNvSpPr>
            <a:spLocks noGrp="1"/>
          </p:cNvSpPr>
          <p:nvPr>
            <p:ph type="sldNum" sz="quarter" idx="12"/>
          </p:nvPr>
        </p:nvSpPr>
        <p:spPr/>
        <p:txBody>
          <a:bodyPr/>
          <a:lstStyle/>
          <a:p>
            <a:pPr>
              <a:defRPr/>
            </a:pPr>
            <a:fld id="{D9FB4E62-FDAC-49C8-9EBE-9F54723E5B4F}" type="slidenum">
              <a:rPr lang="en-US" smtClean="0"/>
              <a:pPr>
                <a:defRPr/>
              </a:pPr>
              <a:t>13</a:t>
            </a:fld>
            <a:endParaRPr lang="en-US"/>
          </a:p>
        </p:txBody>
      </p:sp>
      <p:sp>
        <p:nvSpPr>
          <p:cNvPr id="3" name="Date Placeholder 2"/>
          <p:cNvSpPr>
            <a:spLocks noGrp="1"/>
          </p:cNvSpPr>
          <p:nvPr>
            <p:ph type="dt" sz="half" idx="10"/>
          </p:nvPr>
        </p:nvSpPr>
        <p:spPr/>
        <p:txBody>
          <a:bodyPr/>
          <a:lstStyle/>
          <a:p>
            <a:pPr>
              <a:defRPr/>
            </a:pPr>
            <a:r>
              <a:rPr lang="en-US" smtClean="0"/>
              <a:t>Spring 2022</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1" name="Rectangle 7"/>
          <p:cNvSpPr>
            <a:spLocks noGrp="1"/>
          </p:cNvSpPr>
          <p:nvPr>
            <p:ph type="title"/>
          </p:nvPr>
        </p:nvSpPr>
        <p:spPr/>
        <p:txBody>
          <a:bodyPr/>
          <a:lstStyle/>
          <a:p>
            <a:r>
              <a:rPr lang="en-US" altLang="x-none"/>
              <a:t>Serial vs. Parallel</a:t>
            </a:r>
          </a:p>
        </p:txBody>
      </p:sp>
      <p:sp>
        <p:nvSpPr>
          <p:cNvPr id="31752" name="Rectangle 8"/>
          <p:cNvSpPr>
            <a:spLocks noGrp="1"/>
          </p:cNvSpPr>
          <p:nvPr>
            <p:ph type="body" idx="1"/>
          </p:nvPr>
        </p:nvSpPr>
        <p:spPr/>
        <p:txBody>
          <a:bodyPr/>
          <a:lstStyle/>
          <a:p>
            <a:r>
              <a:rPr lang="en-US" altLang="x-none" dirty="0"/>
              <a:t>Communication / Interfaces</a:t>
            </a:r>
          </a:p>
          <a:p>
            <a:pPr lvl="1"/>
            <a:r>
              <a:rPr lang="en-US" altLang="x-none" dirty="0"/>
              <a:t>RS-232 / </a:t>
            </a:r>
            <a:r>
              <a:rPr lang="en-US" altLang="x-none" dirty="0" err="1"/>
              <a:t>Centronix</a:t>
            </a:r>
            <a:endParaRPr lang="en-US" altLang="x-none" dirty="0"/>
          </a:p>
          <a:p>
            <a:pPr lvl="1"/>
            <a:r>
              <a:rPr lang="en-US" altLang="x-none" dirty="0"/>
              <a:t>USB</a:t>
            </a:r>
          </a:p>
          <a:p>
            <a:pPr lvl="1"/>
            <a:r>
              <a:rPr lang="en-US" altLang="x-none" dirty="0"/>
              <a:t>SATA / PATA</a:t>
            </a:r>
          </a:p>
          <a:p>
            <a:pPr lvl="1"/>
            <a:r>
              <a:rPr lang="en-US" altLang="x-none" dirty="0"/>
              <a:t>Peripheral component interconnect: PCI / PCI-X / PCI-e (Serial)</a:t>
            </a:r>
          </a:p>
        </p:txBody>
      </p:sp>
      <p:sp>
        <p:nvSpPr>
          <p:cNvPr id="2" name="Slide Number Placeholder 1"/>
          <p:cNvSpPr>
            <a:spLocks noGrp="1"/>
          </p:cNvSpPr>
          <p:nvPr>
            <p:ph type="sldNum" sz="quarter" idx="12"/>
          </p:nvPr>
        </p:nvSpPr>
        <p:spPr/>
        <p:txBody>
          <a:bodyPr/>
          <a:lstStyle/>
          <a:p>
            <a:pPr>
              <a:defRPr/>
            </a:pPr>
            <a:fld id="{D9FB4E62-FDAC-49C8-9EBE-9F54723E5B4F}" type="slidenum">
              <a:rPr lang="en-US" smtClean="0"/>
              <a:pPr>
                <a:defRPr/>
              </a:pPr>
              <a:t>14</a:t>
            </a:fld>
            <a:endParaRPr lang="en-US"/>
          </a:p>
        </p:txBody>
      </p:sp>
      <p:sp>
        <p:nvSpPr>
          <p:cNvPr id="3" name="Date Placeholder 2"/>
          <p:cNvSpPr>
            <a:spLocks noGrp="1"/>
          </p:cNvSpPr>
          <p:nvPr>
            <p:ph type="dt" sz="half" idx="10"/>
          </p:nvPr>
        </p:nvSpPr>
        <p:spPr/>
        <p:txBody>
          <a:bodyPr/>
          <a:lstStyle/>
          <a:p>
            <a:pPr>
              <a:defRPr/>
            </a:pPr>
            <a:r>
              <a:rPr lang="en-US" smtClean="0"/>
              <a:t>Spring 2022</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1" name="Picture 2" descr="AACFLOS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188" y="2209800"/>
            <a:ext cx="7313612" cy="2871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2777" name="Rectangle 9"/>
          <p:cNvSpPr>
            <a:spLocks noGrp="1"/>
          </p:cNvSpPr>
          <p:nvPr>
            <p:ph type="title"/>
          </p:nvPr>
        </p:nvSpPr>
        <p:spPr/>
        <p:txBody>
          <a:bodyPr/>
          <a:lstStyle/>
          <a:p>
            <a:r>
              <a:rPr lang="en-US" altLang="x-none"/>
              <a:t>Remember the 4-bit Parallel Adder</a:t>
            </a:r>
          </a:p>
        </p:txBody>
      </p:sp>
      <p:sp>
        <p:nvSpPr>
          <p:cNvPr id="2" name="Slide Number Placeholder 1"/>
          <p:cNvSpPr>
            <a:spLocks noGrp="1"/>
          </p:cNvSpPr>
          <p:nvPr>
            <p:ph type="sldNum" sz="quarter" idx="12"/>
          </p:nvPr>
        </p:nvSpPr>
        <p:spPr/>
        <p:txBody>
          <a:bodyPr/>
          <a:lstStyle/>
          <a:p>
            <a:pPr>
              <a:defRPr/>
            </a:pPr>
            <a:fld id="{D9FB4E62-FDAC-49C8-9EBE-9F54723E5B4F}" type="slidenum">
              <a:rPr lang="en-US" smtClean="0"/>
              <a:pPr>
                <a:defRPr/>
              </a:pPr>
              <a:t>15</a:t>
            </a:fld>
            <a:endParaRPr lang="en-US"/>
          </a:p>
        </p:txBody>
      </p:sp>
      <p:sp>
        <p:nvSpPr>
          <p:cNvPr id="3" name="Date Placeholder 2"/>
          <p:cNvSpPr>
            <a:spLocks noGrp="1"/>
          </p:cNvSpPr>
          <p:nvPr>
            <p:ph type="dt" sz="half" idx="10"/>
          </p:nvPr>
        </p:nvSpPr>
        <p:spPr/>
        <p:txBody>
          <a:bodyPr/>
          <a:lstStyle/>
          <a:p>
            <a:pPr>
              <a:defRPr/>
            </a:pPr>
            <a:r>
              <a:rPr lang="en-US" smtClean="0"/>
              <a:t>Spring 2022</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5" name="Picture 2" descr="AACFLRH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06625"/>
            <a:ext cx="5791200" cy="3965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805" name="Rectangle 13"/>
          <p:cNvSpPr>
            <a:spLocks noGrp="1"/>
          </p:cNvSpPr>
          <p:nvPr>
            <p:ph type="title"/>
          </p:nvPr>
        </p:nvSpPr>
        <p:spPr/>
        <p:txBody>
          <a:bodyPr/>
          <a:lstStyle/>
          <a:p>
            <a:r>
              <a:rPr lang="en-US" altLang="x-none"/>
              <a:t>Serial Addition</a:t>
            </a:r>
          </a:p>
        </p:txBody>
      </p:sp>
      <p:sp>
        <p:nvSpPr>
          <p:cNvPr id="33806" name="Rectangle 14"/>
          <p:cNvSpPr>
            <a:spLocks noGrp="1"/>
          </p:cNvSpPr>
          <p:nvPr>
            <p:ph type="body" idx="1"/>
          </p:nvPr>
        </p:nvSpPr>
        <p:spPr/>
        <p:txBody>
          <a:bodyPr/>
          <a:lstStyle/>
          <a:p>
            <a:r>
              <a:rPr lang="en-US" altLang="x-none"/>
              <a:t>Slower compared to parallel addition, but uses less equipment.</a:t>
            </a:r>
          </a:p>
          <a:p>
            <a:endParaRPr lang="en-US" altLang="x-none"/>
          </a:p>
        </p:txBody>
      </p:sp>
      <p:sp>
        <p:nvSpPr>
          <p:cNvPr id="2" name="Slide Number Placeholder 1"/>
          <p:cNvSpPr>
            <a:spLocks noGrp="1"/>
          </p:cNvSpPr>
          <p:nvPr>
            <p:ph type="sldNum" sz="quarter" idx="12"/>
          </p:nvPr>
        </p:nvSpPr>
        <p:spPr/>
        <p:txBody>
          <a:bodyPr/>
          <a:lstStyle/>
          <a:p>
            <a:pPr>
              <a:defRPr/>
            </a:pPr>
            <a:fld id="{D9FB4E62-FDAC-49C8-9EBE-9F54723E5B4F}" type="slidenum">
              <a:rPr lang="en-US" smtClean="0"/>
              <a:pPr>
                <a:defRPr/>
              </a:pPr>
              <a:t>16</a:t>
            </a:fld>
            <a:endParaRPr lang="en-US"/>
          </a:p>
        </p:txBody>
      </p:sp>
      <p:sp>
        <p:nvSpPr>
          <p:cNvPr id="3" name="Date Placeholder 2"/>
          <p:cNvSpPr>
            <a:spLocks noGrp="1"/>
          </p:cNvSpPr>
          <p:nvPr>
            <p:ph type="dt" sz="half" idx="10"/>
          </p:nvPr>
        </p:nvSpPr>
        <p:spPr/>
        <p:txBody>
          <a:bodyPr/>
          <a:lstStyle/>
          <a:p>
            <a:pPr>
              <a:defRPr/>
            </a:pPr>
            <a:r>
              <a:rPr lang="en-US" smtClean="0"/>
              <a:t>Spring 2022</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4" name="Rectangle 8"/>
          <p:cNvSpPr>
            <a:spLocks noGrp="1"/>
          </p:cNvSpPr>
          <p:nvPr>
            <p:ph type="title"/>
          </p:nvPr>
        </p:nvSpPr>
        <p:spPr/>
        <p:txBody>
          <a:bodyPr/>
          <a:lstStyle/>
          <a:p>
            <a:r>
              <a:rPr lang="en-US" altLang="x-none"/>
              <a:t>Serial Adder vs. Parallel Adder</a:t>
            </a:r>
          </a:p>
        </p:txBody>
      </p:sp>
      <p:sp>
        <p:nvSpPr>
          <p:cNvPr id="34825" name="Rectangle 9"/>
          <p:cNvSpPr>
            <a:spLocks noGrp="1"/>
          </p:cNvSpPr>
          <p:nvPr>
            <p:ph type="body" idx="1"/>
          </p:nvPr>
        </p:nvSpPr>
        <p:spPr/>
        <p:txBody>
          <a:bodyPr/>
          <a:lstStyle/>
          <a:p>
            <a:r>
              <a:rPr lang="en-US" altLang="x-none" dirty="0"/>
              <a:t>PA uses registers with parallel load, SA uses shift registers.</a:t>
            </a:r>
          </a:p>
          <a:p>
            <a:endParaRPr lang="en-US" altLang="x-none" dirty="0"/>
          </a:p>
          <a:p>
            <a:r>
              <a:rPr lang="en-US" altLang="x-none" dirty="0"/>
              <a:t>PA uses more FAs compared to SA.</a:t>
            </a:r>
          </a:p>
          <a:p>
            <a:endParaRPr lang="en-US" altLang="x-none" dirty="0"/>
          </a:p>
          <a:p>
            <a:r>
              <a:rPr lang="en-US" altLang="x-none" dirty="0"/>
              <a:t>Excluding the registers, PA is a combinational circuit, SA is sequential.</a:t>
            </a:r>
          </a:p>
        </p:txBody>
      </p:sp>
      <p:sp>
        <p:nvSpPr>
          <p:cNvPr id="34821" name="Text Box 4"/>
          <p:cNvSpPr txBox="1">
            <a:spLocks noChangeArrowheads="1"/>
          </p:cNvSpPr>
          <p:nvPr/>
        </p:nvSpPr>
        <p:spPr bwMode="auto">
          <a:xfrm>
            <a:off x="6011863" y="6308725"/>
            <a:ext cx="2438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txBody>
          <a:bodyPr wrap="none">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000"/>
              <a:t>Slides adapted from </a:t>
            </a:r>
            <a:r>
              <a:rPr kumimoji="1" lang="en-US" altLang="x-none" sz="1000"/>
              <a:t>Amirali Baniasadi</a:t>
            </a:r>
          </a:p>
          <a:p>
            <a:r>
              <a:rPr kumimoji="1" lang="en-US" altLang="x-none" sz="1000"/>
              <a:t>amirali@ece.uvic.ca</a:t>
            </a:r>
            <a:endParaRPr lang="tr-TR" altLang="x-none" sz="600"/>
          </a:p>
        </p:txBody>
      </p:sp>
      <p:sp>
        <p:nvSpPr>
          <p:cNvPr id="2" name="Slide Number Placeholder 1"/>
          <p:cNvSpPr>
            <a:spLocks noGrp="1"/>
          </p:cNvSpPr>
          <p:nvPr>
            <p:ph type="sldNum" sz="quarter" idx="12"/>
          </p:nvPr>
        </p:nvSpPr>
        <p:spPr/>
        <p:txBody>
          <a:bodyPr/>
          <a:lstStyle/>
          <a:p>
            <a:pPr>
              <a:defRPr/>
            </a:pPr>
            <a:fld id="{D9FB4E62-FDAC-49C8-9EBE-9F54723E5B4F}" type="slidenum">
              <a:rPr lang="en-US" smtClean="0"/>
              <a:pPr>
                <a:defRPr/>
              </a:pPr>
              <a:t>17</a:t>
            </a:fld>
            <a:endParaRPr lang="en-US"/>
          </a:p>
        </p:txBody>
      </p:sp>
      <p:sp>
        <p:nvSpPr>
          <p:cNvPr id="3" name="Date Placeholder 2"/>
          <p:cNvSpPr>
            <a:spLocks noGrp="1"/>
          </p:cNvSpPr>
          <p:nvPr>
            <p:ph type="dt" sz="half" idx="10"/>
          </p:nvPr>
        </p:nvSpPr>
        <p:spPr/>
        <p:txBody>
          <a:bodyPr/>
          <a:lstStyle/>
          <a:p>
            <a:pPr>
              <a:defRPr/>
            </a:pPr>
            <a:r>
              <a:rPr lang="en-US" smtClean="0"/>
              <a:t>Spring 2022</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7" name="Rectangle 7"/>
          <p:cNvSpPr>
            <a:spLocks noGrp="1"/>
          </p:cNvSpPr>
          <p:nvPr>
            <p:ph type="title"/>
          </p:nvPr>
        </p:nvSpPr>
        <p:spPr/>
        <p:txBody>
          <a:bodyPr/>
          <a:lstStyle/>
          <a:p>
            <a:r>
              <a:rPr lang="en-US" altLang="x-none"/>
              <a:t>Serial Adder: Design Procedure</a:t>
            </a:r>
          </a:p>
        </p:txBody>
      </p:sp>
      <p:sp>
        <p:nvSpPr>
          <p:cNvPr id="35848" name="Rectangle 8"/>
          <p:cNvSpPr>
            <a:spLocks noGrp="1"/>
          </p:cNvSpPr>
          <p:nvPr>
            <p:ph type="body" idx="1"/>
          </p:nvPr>
        </p:nvSpPr>
        <p:spPr/>
        <p:txBody>
          <a:bodyPr/>
          <a:lstStyle/>
          <a:p>
            <a:pPr>
              <a:lnSpc>
                <a:spcPct val="80000"/>
              </a:lnSpc>
            </a:pPr>
            <a:r>
              <a:rPr lang="en-US" altLang="x-none" sz="2000"/>
              <a:t>State Table for a Serial Adder</a:t>
            </a:r>
          </a:p>
          <a:p>
            <a:pPr>
              <a:lnSpc>
                <a:spcPct val="80000"/>
              </a:lnSpc>
            </a:pPr>
            <a:endParaRPr lang="en-US" altLang="x-none" sz="2000"/>
          </a:p>
          <a:p>
            <a:pPr>
              <a:lnSpc>
                <a:spcPct val="80000"/>
              </a:lnSpc>
              <a:buFont typeface="Wingdings 3" pitchFamily="18" charset="2"/>
              <a:buNone/>
            </a:pPr>
            <a:r>
              <a:rPr lang="en-US" altLang="x-none" sz="2000"/>
              <a:t>Present State       Inputs       Next State     Output         Flip-Flop inputs</a:t>
            </a:r>
          </a:p>
          <a:p>
            <a:pPr>
              <a:lnSpc>
                <a:spcPct val="80000"/>
              </a:lnSpc>
              <a:buFont typeface="Wingdings 3" pitchFamily="18" charset="2"/>
              <a:buNone/>
            </a:pPr>
            <a:r>
              <a:rPr lang="en-US" altLang="x-none" sz="2000"/>
              <a:t>	Q		x	y	Q	     S		J0	K0</a:t>
            </a:r>
          </a:p>
          <a:p>
            <a:pPr>
              <a:lnSpc>
                <a:spcPct val="80000"/>
              </a:lnSpc>
              <a:buFont typeface="Wingdings 3" pitchFamily="18" charset="2"/>
              <a:buNone/>
            </a:pPr>
            <a:endParaRPr lang="en-US" altLang="x-none" sz="2000"/>
          </a:p>
          <a:p>
            <a:pPr>
              <a:lnSpc>
                <a:spcPct val="80000"/>
              </a:lnSpc>
              <a:buFont typeface="Wingdings 3" pitchFamily="18" charset="2"/>
              <a:buNone/>
            </a:pPr>
            <a:r>
              <a:rPr lang="en-US" altLang="x-none" sz="2000"/>
              <a:t>	0		0	0	0	     0		0	x</a:t>
            </a:r>
          </a:p>
          <a:p>
            <a:pPr>
              <a:lnSpc>
                <a:spcPct val="80000"/>
              </a:lnSpc>
              <a:buFont typeface="Wingdings 3" pitchFamily="18" charset="2"/>
              <a:buNone/>
            </a:pPr>
            <a:r>
              <a:rPr lang="en-US" altLang="x-none" sz="2000"/>
              <a:t>	0		0	1	0	     1		0	x</a:t>
            </a:r>
          </a:p>
          <a:p>
            <a:pPr>
              <a:lnSpc>
                <a:spcPct val="80000"/>
              </a:lnSpc>
              <a:buFont typeface="Wingdings 3" pitchFamily="18" charset="2"/>
              <a:buNone/>
            </a:pPr>
            <a:r>
              <a:rPr lang="en-US" altLang="x-none" sz="2000"/>
              <a:t>	0		1	0	0	     1		0	x</a:t>
            </a:r>
          </a:p>
          <a:p>
            <a:pPr>
              <a:lnSpc>
                <a:spcPct val="80000"/>
              </a:lnSpc>
              <a:buFont typeface="Wingdings 3" pitchFamily="18" charset="2"/>
              <a:buNone/>
            </a:pPr>
            <a:r>
              <a:rPr lang="en-US" altLang="x-none" sz="2000"/>
              <a:t>	0		1	1	1	     0		1	x</a:t>
            </a:r>
          </a:p>
          <a:p>
            <a:pPr>
              <a:lnSpc>
                <a:spcPct val="80000"/>
              </a:lnSpc>
              <a:buFont typeface="Wingdings 3" pitchFamily="18" charset="2"/>
              <a:buNone/>
            </a:pPr>
            <a:r>
              <a:rPr lang="en-US" altLang="x-none" sz="2000"/>
              <a:t>	1		0	0	0	     1		x	1</a:t>
            </a:r>
          </a:p>
          <a:p>
            <a:pPr>
              <a:lnSpc>
                <a:spcPct val="80000"/>
              </a:lnSpc>
              <a:buFont typeface="Wingdings 3" pitchFamily="18" charset="2"/>
              <a:buNone/>
            </a:pPr>
            <a:r>
              <a:rPr lang="en-US" altLang="x-none" sz="2000"/>
              <a:t>	1		0	1	1	     0		x	0</a:t>
            </a:r>
          </a:p>
          <a:p>
            <a:pPr>
              <a:lnSpc>
                <a:spcPct val="80000"/>
              </a:lnSpc>
              <a:buFont typeface="Wingdings 3" pitchFamily="18" charset="2"/>
              <a:buNone/>
            </a:pPr>
            <a:r>
              <a:rPr lang="en-US" altLang="x-none" sz="2000"/>
              <a:t>	1		1	0	1	     0		x	0</a:t>
            </a:r>
          </a:p>
          <a:p>
            <a:pPr>
              <a:lnSpc>
                <a:spcPct val="80000"/>
              </a:lnSpc>
              <a:buFont typeface="Wingdings 3" pitchFamily="18" charset="2"/>
              <a:buNone/>
            </a:pPr>
            <a:r>
              <a:rPr lang="en-US" altLang="x-none" sz="2000"/>
              <a:t>	1		1	1	1	     1		x	0</a:t>
            </a:r>
          </a:p>
          <a:p>
            <a:pPr>
              <a:lnSpc>
                <a:spcPct val="80000"/>
              </a:lnSpc>
              <a:buFont typeface="Wingdings 3" pitchFamily="18" charset="2"/>
              <a:buNone/>
            </a:pPr>
            <a:endParaRPr lang="en-US" altLang="x-none" sz="2000"/>
          </a:p>
          <a:p>
            <a:pPr>
              <a:lnSpc>
                <a:spcPct val="80000"/>
              </a:lnSpc>
              <a:buFont typeface="Wingdings 3" pitchFamily="18" charset="2"/>
              <a:buNone/>
            </a:pPr>
            <a:r>
              <a:rPr lang="en-US" altLang="x-none" sz="2000"/>
              <a:t>   J0 = xy           K0 = x’y’ = (x+y)’       S = x XOR y XOR z</a:t>
            </a:r>
          </a:p>
        </p:txBody>
      </p:sp>
      <p:sp>
        <p:nvSpPr>
          <p:cNvPr id="2" name="Slide Number Placeholder 1"/>
          <p:cNvSpPr>
            <a:spLocks noGrp="1"/>
          </p:cNvSpPr>
          <p:nvPr>
            <p:ph type="sldNum" sz="quarter" idx="12"/>
          </p:nvPr>
        </p:nvSpPr>
        <p:spPr/>
        <p:txBody>
          <a:bodyPr/>
          <a:lstStyle/>
          <a:p>
            <a:pPr>
              <a:defRPr/>
            </a:pPr>
            <a:fld id="{D9FB4E62-FDAC-49C8-9EBE-9F54723E5B4F}" type="slidenum">
              <a:rPr lang="en-US" smtClean="0"/>
              <a:pPr>
                <a:defRPr/>
              </a:pPr>
              <a:t>18</a:t>
            </a:fld>
            <a:endParaRPr lang="en-US"/>
          </a:p>
        </p:txBody>
      </p:sp>
      <p:sp>
        <p:nvSpPr>
          <p:cNvPr id="3" name="Date Placeholder 2"/>
          <p:cNvSpPr>
            <a:spLocks noGrp="1"/>
          </p:cNvSpPr>
          <p:nvPr>
            <p:ph type="dt" sz="half" idx="10"/>
          </p:nvPr>
        </p:nvSpPr>
        <p:spPr/>
        <p:txBody>
          <a:bodyPr/>
          <a:lstStyle/>
          <a:p>
            <a:pPr>
              <a:defRPr/>
            </a:pPr>
            <a:r>
              <a:rPr lang="en-US" smtClean="0"/>
              <a:t>Spring 2022</a:t>
            </a:r>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7" name="Picture 2" descr="AACFLRI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188" y="1676400"/>
            <a:ext cx="7313612" cy="406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873" name="Rectangle 9"/>
          <p:cNvSpPr>
            <a:spLocks noGrp="1"/>
          </p:cNvSpPr>
          <p:nvPr>
            <p:ph type="title"/>
          </p:nvPr>
        </p:nvSpPr>
        <p:spPr/>
        <p:txBody>
          <a:bodyPr/>
          <a:lstStyle/>
          <a:p>
            <a:r>
              <a:rPr lang="en-US" altLang="x-none" dirty="0"/>
              <a:t>Serial 4-bit </a:t>
            </a:r>
            <a:r>
              <a:rPr lang="tr-TR" altLang="x-none" dirty="0" smtClean="0"/>
              <a:t>Serial</a:t>
            </a:r>
            <a:r>
              <a:rPr lang="en-US" altLang="x-none" dirty="0" smtClean="0"/>
              <a:t> </a:t>
            </a:r>
            <a:r>
              <a:rPr lang="en-US" altLang="x-none" dirty="0"/>
              <a:t>Adder Circuit</a:t>
            </a:r>
          </a:p>
        </p:txBody>
      </p:sp>
      <p:sp>
        <p:nvSpPr>
          <p:cNvPr id="2" name="Slide Number Placeholder 1"/>
          <p:cNvSpPr>
            <a:spLocks noGrp="1"/>
          </p:cNvSpPr>
          <p:nvPr>
            <p:ph type="sldNum" sz="quarter" idx="12"/>
          </p:nvPr>
        </p:nvSpPr>
        <p:spPr/>
        <p:txBody>
          <a:bodyPr/>
          <a:lstStyle/>
          <a:p>
            <a:pPr>
              <a:defRPr/>
            </a:pPr>
            <a:fld id="{D9FB4E62-FDAC-49C8-9EBE-9F54723E5B4F}" type="slidenum">
              <a:rPr lang="en-US" smtClean="0"/>
              <a:pPr>
                <a:defRPr/>
              </a:pPr>
              <a:t>19</a:t>
            </a:fld>
            <a:endParaRPr lang="en-US"/>
          </a:p>
        </p:txBody>
      </p:sp>
      <p:sp>
        <p:nvSpPr>
          <p:cNvPr id="3" name="Date Placeholder 2"/>
          <p:cNvSpPr>
            <a:spLocks noGrp="1"/>
          </p:cNvSpPr>
          <p:nvPr>
            <p:ph type="dt" sz="half" idx="10"/>
          </p:nvPr>
        </p:nvSpPr>
        <p:spPr/>
        <p:txBody>
          <a:bodyPr/>
          <a:lstStyle/>
          <a:p>
            <a:pPr>
              <a:defRPr/>
            </a:pPr>
            <a:r>
              <a:rPr lang="en-US" smtClean="0"/>
              <a:t>Spring 2022</a:t>
            </a:r>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4" name="Rectangle 10"/>
          <p:cNvSpPr>
            <a:spLocks noGrp="1"/>
          </p:cNvSpPr>
          <p:nvPr>
            <p:ph type="title"/>
          </p:nvPr>
        </p:nvSpPr>
        <p:spPr/>
        <p:txBody>
          <a:bodyPr/>
          <a:lstStyle/>
          <a:p>
            <a:r>
              <a:rPr lang="en-US" altLang="x-none"/>
              <a:t>Registers and Counters</a:t>
            </a:r>
          </a:p>
        </p:txBody>
      </p:sp>
      <p:sp>
        <p:nvSpPr>
          <p:cNvPr id="16395" name="Rectangle 11"/>
          <p:cNvSpPr>
            <a:spLocks noGrp="1"/>
          </p:cNvSpPr>
          <p:nvPr>
            <p:ph type="body" idx="1"/>
          </p:nvPr>
        </p:nvSpPr>
        <p:spPr>
          <a:xfrm>
            <a:off x="457200" y="1219200"/>
            <a:ext cx="6400800" cy="4910138"/>
          </a:xfrm>
        </p:spPr>
        <p:txBody>
          <a:bodyPr/>
          <a:lstStyle/>
          <a:p>
            <a:r>
              <a:rPr lang="en-US" altLang="x-none" dirty="0"/>
              <a:t>Two types of commonly used sequential circuits. </a:t>
            </a:r>
          </a:p>
          <a:p>
            <a:r>
              <a:rPr lang="en-US" altLang="x-none" dirty="0"/>
              <a:t>Register is a group of flip-flops each storing one bit of information.</a:t>
            </a:r>
          </a:p>
          <a:p>
            <a:r>
              <a:rPr lang="en-US" altLang="x-none" dirty="0"/>
              <a:t>Registers are built-up by using  flip-flops and gates:</a:t>
            </a:r>
          </a:p>
          <a:p>
            <a:pPr lvl="1"/>
            <a:r>
              <a:rPr lang="en-US" altLang="x-none" dirty="0"/>
              <a:t>flip-flops hold the information, gates control how the information is transferred to the register.</a:t>
            </a:r>
          </a:p>
          <a:p>
            <a:r>
              <a:rPr lang="en-US" altLang="x-none" dirty="0"/>
              <a:t>Counter is a register that can go through a predetermined sequence of states.</a:t>
            </a:r>
          </a:p>
        </p:txBody>
      </p:sp>
      <p:pic>
        <p:nvPicPr>
          <p:cNvPr id="16391" name="Picture 4" descr="BS00331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1295400"/>
            <a:ext cx="1803400" cy="1830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16386" name="Object 2"/>
          <p:cNvGraphicFramePr>
            <a:graphicFrameLocks noChangeAspect="1"/>
          </p:cNvGraphicFramePr>
          <p:nvPr/>
        </p:nvGraphicFramePr>
        <p:xfrm>
          <a:off x="6964363" y="4203700"/>
          <a:ext cx="1874837" cy="1435100"/>
        </p:xfrm>
        <a:graphic>
          <a:graphicData uri="http://schemas.openxmlformats.org/presentationml/2006/ole">
            <mc:AlternateContent xmlns:mc="http://schemas.openxmlformats.org/markup-compatibility/2006">
              <mc:Choice xmlns:v="urn:schemas-microsoft-com:vml" Requires="v">
                <p:oleObj spid="_x0000_s16468" name="Clip" r:id="rId4" imgW="4534200" imgH="3468960" progId="">
                  <p:embed/>
                </p:oleObj>
              </mc:Choice>
              <mc:Fallback>
                <p:oleObj name="Clip" r:id="rId4" imgW="4534200" imgH="346896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64363" y="4203700"/>
                        <a:ext cx="1874837" cy="14351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D9FB4E62-FDAC-49C8-9EBE-9F54723E5B4F}" type="slidenum">
              <a:rPr lang="en-US" smtClean="0"/>
              <a:pPr>
                <a:defRPr/>
              </a:pPr>
              <a:t>2</a:t>
            </a:fld>
            <a:endParaRPr lang="en-US"/>
          </a:p>
        </p:txBody>
      </p:sp>
      <p:sp>
        <p:nvSpPr>
          <p:cNvPr id="3" name="Date Placeholder 2"/>
          <p:cNvSpPr>
            <a:spLocks noGrp="1"/>
          </p:cNvSpPr>
          <p:nvPr>
            <p:ph type="dt" sz="half" idx="10"/>
          </p:nvPr>
        </p:nvSpPr>
        <p:spPr/>
        <p:txBody>
          <a:bodyPr/>
          <a:lstStyle/>
          <a:p>
            <a:pPr>
              <a:defRPr/>
            </a:pPr>
            <a:r>
              <a:rPr lang="en-US" smtClean="0"/>
              <a:t>Spring 2022</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5" name="Rectangle 17"/>
          <p:cNvSpPr>
            <a:spLocks noGrp="1"/>
          </p:cNvSpPr>
          <p:nvPr>
            <p:ph type="title"/>
          </p:nvPr>
        </p:nvSpPr>
        <p:spPr/>
        <p:txBody>
          <a:bodyPr/>
          <a:lstStyle/>
          <a:p>
            <a:r>
              <a:rPr lang="en-US" altLang="x-none"/>
              <a:t>Universal Shift Register</a:t>
            </a:r>
          </a:p>
        </p:txBody>
      </p:sp>
      <p:sp>
        <p:nvSpPr>
          <p:cNvPr id="37906" name="Rectangle 18"/>
          <p:cNvSpPr>
            <a:spLocks noGrp="1"/>
          </p:cNvSpPr>
          <p:nvPr>
            <p:ph type="body" idx="1"/>
          </p:nvPr>
        </p:nvSpPr>
        <p:spPr/>
        <p:txBody>
          <a:bodyPr/>
          <a:lstStyle/>
          <a:p>
            <a:r>
              <a:rPr lang="en-US" altLang="x-none"/>
              <a:t>A register capable of shifting in both directions and loading in parallel. </a:t>
            </a:r>
          </a:p>
        </p:txBody>
      </p:sp>
      <p:sp>
        <p:nvSpPr>
          <p:cNvPr id="2" name="Slide Number Placeholder 1"/>
          <p:cNvSpPr>
            <a:spLocks noGrp="1"/>
          </p:cNvSpPr>
          <p:nvPr>
            <p:ph type="sldNum" sz="quarter" idx="12"/>
          </p:nvPr>
        </p:nvSpPr>
        <p:spPr/>
        <p:txBody>
          <a:bodyPr/>
          <a:lstStyle/>
          <a:p>
            <a:pPr>
              <a:defRPr/>
            </a:pPr>
            <a:fld id="{D9FB4E62-FDAC-49C8-9EBE-9F54723E5B4F}" type="slidenum">
              <a:rPr lang="en-US" smtClean="0"/>
              <a:pPr>
                <a:defRPr/>
              </a:pPr>
              <a:t>20</a:t>
            </a:fld>
            <a:endParaRPr lang="en-US"/>
          </a:p>
        </p:txBody>
      </p:sp>
      <p:pic>
        <p:nvPicPr>
          <p:cNvPr id="593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057400"/>
            <a:ext cx="4533900" cy="293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93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2743200"/>
            <a:ext cx="3657600" cy="24140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pPr>
              <a:defRPr/>
            </a:pPr>
            <a:r>
              <a:rPr lang="en-US" smtClean="0"/>
              <a:t>Spring 2022</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5" name="Rectangle 17"/>
          <p:cNvSpPr>
            <a:spLocks noGrp="1"/>
          </p:cNvSpPr>
          <p:nvPr>
            <p:ph type="title"/>
          </p:nvPr>
        </p:nvSpPr>
        <p:spPr/>
        <p:txBody>
          <a:bodyPr/>
          <a:lstStyle/>
          <a:p>
            <a:r>
              <a:rPr lang="en-US" altLang="x-none"/>
              <a:t>Universal Shift Register</a:t>
            </a:r>
          </a:p>
        </p:txBody>
      </p:sp>
      <p:sp>
        <p:nvSpPr>
          <p:cNvPr id="37906" name="Rectangle 18"/>
          <p:cNvSpPr>
            <a:spLocks noGrp="1"/>
          </p:cNvSpPr>
          <p:nvPr>
            <p:ph type="body" idx="1"/>
          </p:nvPr>
        </p:nvSpPr>
        <p:spPr/>
        <p:txBody>
          <a:bodyPr/>
          <a:lstStyle/>
          <a:p>
            <a:r>
              <a:rPr lang="en-US" altLang="x-none"/>
              <a:t>A register capable of shifting in both directions and loading in parallel. </a:t>
            </a:r>
          </a:p>
        </p:txBody>
      </p:sp>
      <p:pic>
        <p:nvPicPr>
          <p:cNvPr id="37892" name="Picture 2" descr="AACFLRJ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7775" y="2024063"/>
            <a:ext cx="6245225" cy="4300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7894" name="Text Box 5"/>
          <p:cNvSpPr txBox="1">
            <a:spLocks noChangeArrowheads="1"/>
          </p:cNvSpPr>
          <p:nvPr/>
        </p:nvSpPr>
        <p:spPr bwMode="auto">
          <a:xfrm>
            <a:off x="1182688" y="3660775"/>
            <a:ext cx="1712912"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x-none" sz="1400" u="sng">
                <a:solidFill>
                  <a:srgbClr val="800000"/>
                </a:solidFill>
                <a:latin typeface="Verdana" pitchFamily="34" charset="0"/>
              </a:rPr>
              <a:t>Multiplexer Inputs:</a:t>
            </a:r>
          </a:p>
          <a:p>
            <a:pPr algn="l"/>
            <a:endParaRPr lang="en-US" altLang="x-none" sz="800">
              <a:latin typeface="Verdana" pitchFamily="34" charset="0"/>
            </a:endParaRPr>
          </a:p>
          <a:p>
            <a:pPr algn="l"/>
            <a:r>
              <a:rPr lang="en-US" altLang="x-none" sz="1400">
                <a:latin typeface="Verdana" pitchFamily="34" charset="0"/>
              </a:rPr>
              <a:t>0: No Change</a:t>
            </a:r>
          </a:p>
          <a:p>
            <a:pPr algn="l"/>
            <a:r>
              <a:rPr lang="en-US" altLang="x-none" sz="1400">
                <a:latin typeface="Verdana" pitchFamily="34" charset="0"/>
              </a:rPr>
              <a:t>1: Shift Right</a:t>
            </a:r>
          </a:p>
          <a:p>
            <a:pPr algn="l"/>
            <a:r>
              <a:rPr lang="en-US" altLang="x-none" sz="1400">
                <a:latin typeface="Verdana" pitchFamily="34" charset="0"/>
              </a:rPr>
              <a:t>2: Shift Left</a:t>
            </a:r>
          </a:p>
          <a:p>
            <a:pPr algn="l"/>
            <a:r>
              <a:rPr lang="en-US" altLang="x-none" sz="1400">
                <a:latin typeface="Verdana" pitchFamily="34" charset="0"/>
              </a:rPr>
              <a:t>3: Parallel load</a:t>
            </a:r>
          </a:p>
        </p:txBody>
      </p:sp>
      <p:sp>
        <p:nvSpPr>
          <p:cNvPr id="37901" name="Line 7"/>
          <p:cNvSpPr>
            <a:spLocks noChangeShapeType="1"/>
          </p:cNvSpPr>
          <p:nvPr/>
        </p:nvSpPr>
        <p:spPr bwMode="auto">
          <a:xfrm flipH="1">
            <a:off x="2057400" y="4724400"/>
            <a:ext cx="1447800" cy="1219200"/>
          </a:xfrm>
          <a:prstGeom prst="line">
            <a:avLst/>
          </a:prstGeom>
          <a:noFill/>
          <a:ln w="25400" algn="ctr">
            <a:solidFill>
              <a:srgbClr val="000090"/>
            </a:solidFill>
            <a:prstDash val="dashDot"/>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7902" name="Text Box 8"/>
          <p:cNvSpPr txBox="1">
            <a:spLocks noChangeArrowheads="1"/>
          </p:cNvSpPr>
          <p:nvPr/>
        </p:nvSpPr>
        <p:spPr bwMode="auto">
          <a:xfrm>
            <a:off x="1143000" y="6032500"/>
            <a:ext cx="2667000" cy="215900"/>
          </a:xfrm>
          <a:prstGeom prst="rect">
            <a:avLst/>
          </a:prstGeom>
          <a:noFill/>
          <a:ln w="3175" algn="ctr">
            <a:solidFill>
              <a:srgbClr val="000090">
                <a:alpha val="50980"/>
              </a:srgbClr>
            </a:solidFill>
            <a:prstDash val="dashDot"/>
            <a:round/>
            <a:headEnd/>
            <a:tailEnd/>
          </a:ln>
          <a:extLst>
            <a:ext uri="{909E8E84-426E-40dd-AFC4-6F175D3DCCD1}">
              <a14:hiddenFill xmlns:a14="http://schemas.microsoft.com/office/drawing/2010/main" xmlns="">
                <a:solidFill>
                  <a:srgbClr val="FFFFFF"/>
                </a:solidFill>
              </a14:hiddenFill>
            </a:ext>
          </a:extLst>
        </p:spPr>
        <p:txBody>
          <a:bodyPr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x-none" sz="1400">
                <a:latin typeface="Verdana" pitchFamily="34" charset="0"/>
              </a:rPr>
              <a:t>Controls information transfer</a:t>
            </a:r>
          </a:p>
        </p:txBody>
      </p:sp>
      <p:sp>
        <p:nvSpPr>
          <p:cNvPr id="37899" name="Line 12"/>
          <p:cNvSpPr>
            <a:spLocks noChangeShapeType="1"/>
          </p:cNvSpPr>
          <p:nvPr/>
        </p:nvSpPr>
        <p:spPr bwMode="auto">
          <a:xfrm flipH="1" flipV="1">
            <a:off x="2895600" y="2514600"/>
            <a:ext cx="762000" cy="152400"/>
          </a:xfrm>
          <a:prstGeom prst="line">
            <a:avLst/>
          </a:prstGeom>
          <a:noFill/>
          <a:ln w="25400" algn="ctr">
            <a:solidFill>
              <a:srgbClr val="000090"/>
            </a:solidFill>
            <a:prstDash val="dashDot"/>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7900" name="Text Box 13"/>
          <p:cNvSpPr txBox="1">
            <a:spLocks noChangeArrowheads="1"/>
          </p:cNvSpPr>
          <p:nvPr/>
        </p:nvSpPr>
        <p:spPr bwMode="auto">
          <a:xfrm>
            <a:off x="1114425" y="2320925"/>
            <a:ext cx="1704975" cy="215900"/>
          </a:xfrm>
          <a:prstGeom prst="rect">
            <a:avLst/>
          </a:prstGeom>
          <a:noFill/>
          <a:ln w="3175" algn="ctr">
            <a:solidFill>
              <a:srgbClr val="000090">
                <a:alpha val="50195"/>
              </a:srgbClr>
            </a:solidFill>
            <a:prstDash val="dashDot"/>
            <a:miter lim="800000"/>
            <a:headEnd/>
            <a:tailEnd/>
          </a:ln>
          <a:extLst>
            <a:ext uri="{909E8E84-426E-40dd-AFC4-6F175D3DCCD1}">
              <a14:hiddenFill xmlns:a14="http://schemas.microsoft.com/office/drawing/2010/main" xmlns="">
                <a:solidFill>
                  <a:srgbClr val="FFFFFF"/>
                </a:solidFill>
              </a14:hiddenFill>
            </a:ext>
          </a:extLst>
        </p:spPr>
        <p:txBody>
          <a:bodyPr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x-none" sz="1400">
                <a:latin typeface="Verdana" pitchFamily="34" charset="0"/>
              </a:rPr>
              <a:t>Stores Information</a:t>
            </a:r>
          </a:p>
        </p:txBody>
      </p:sp>
      <p:sp>
        <p:nvSpPr>
          <p:cNvPr id="2" name="Slide Number Placeholder 1"/>
          <p:cNvSpPr>
            <a:spLocks noGrp="1"/>
          </p:cNvSpPr>
          <p:nvPr>
            <p:ph type="sldNum" sz="quarter" idx="12"/>
          </p:nvPr>
        </p:nvSpPr>
        <p:spPr/>
        <p:txBody>
          <a:bodyPr/>
          <a:lstStyle/>
          <a:p>
            <a:pPr>
              <a:defRPr/>
            </a:pPr>
            <a:fld id="{D9FB4E62-FDAC-49C8-9EBE-9F54723E5B4F}" type="slidenum">
              <a:rPr lang="en-US" smtClean="0"/>
              <a:pPr>
                <a:defRPr/>
              </a:pPr>
              <a:t>21</a:t>
            </a:fld>
            <a:endParaRPr lang="en-US"/>
          </a:p>
        </p:txBody>
      </p:sp>
      <p:sp>
        <p:nvSpPr>
          <p:cNvPr id="3" name="Date Placeholder 2"/>
          <p:cNvSpPr>
            <a:spLocks noGrp="1"/>
          </p:cNvSpPr>
          <p:nvPr>
            <p:ph type="dt" sz="half" idx="10"/>
          </p:nvPr>
        </p:nvSpPr>
        <p:spPr/>
        <p:txBody>
          <a:bodyPr/>
          <a:lstStyle/>
          <a:p>
            <a:pPr>
              <a:defRPr/>
            </a:pPr>
            <a:r>
              <a:rPr lang="en-US" smtClean="0"/>
              <a:t>Spring 2022</a:t>
            </a:r>
            <a:endParaRPr lang="en-US"/>
          </a:p>
        </p:txBody>
      </p:sp>
    </p:spTree>
    <p:extLst>
      <p:ext uri="{BB962C8B-B14F-4D97-AF65-F5344CB8AC3E}">
        <p14:creationId xmlns:p14="http://schemas.microsoft.com/office/powerpoint/2010/main" val="2908985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21" name="Rectangle 9"/>
          <p:cNvSpPr>
            <a:spLocks noGrp="1"/>
          </p:cNvSpPr>
          <p:nvPr>
            <p:ph type="title"/>
          </p:nvPr>
        </p:nvSpPr>
        <p:spPr/>
        <p:txBody>
          <a:bodyPr/>
          <a:lstStyle/>
          <a:p>
            <a:r>
              <a:rPr lang="en-US" altLang="x-none"/>
              <a:t>Counters</a:t>
            </a:r>
          </a:p>
        </p:txBody>
      </p:sp>
      <p:sp>
        <p:nvSpPr>
          <p:cNvPr id="38922" name="Rectangle 10"/>
          <p:cNvSpPr>
            <a:spLocks noGrp="1"/>
          </p:cNvSpPr>
          <p:nvPr>
            <p:ph type="body" idx="1"/>
          </p:nvPr>
        </p:nvSpPr>
        <p:spPr/>
        <p:txBody>
          <a:bodyPr/>
          <a:lstStyle/>
          <a:p>
            <a:r>
              <a:rPr lang="en-US" altLang="x-none" dirty="0"/>
              <a:t>A register that goes trough a prescribed sequence of states is called a counter.</a:t>
            </a:r>
          </a:p>
          <a:p>
            <a:r>
              <a:rPr lang="en-US" altLang="x-none" dirty="0"/>
              <a:t>Binary counter </a:t>
            </a:r>
          </a:p>
          <a:p>
            <a:pPr lvl="1"/>
            <a:r>
              <a:rPr lang="en-US" altLang="x-none" dirty="0"/>
              <a:t>Counts through binary sequence</a:t>
            </a:r>
          </a:p>
          <a:p>
            <a:pPr lvl="1"/>
            <a:r>
              <a:rPr lang="en-US" altLang="x-none" dirty="0"/>
              <a:t>n bit counter counts from 0 to </a:t>
            </a:r>
            <a:r>
              <a:rPr lang="en-US" altLang="x-none" dirty="0" smtClean="0"/>
              <a:t>2</a:t>
            </a:r>
            <a:r>
              <a:rPr lang="en-US" altLang="x-none" baseline="30000" dirty="0" smtClean="0"/>
              <a:t>n</a:t>
            </a:r>
            <a:endParaRPr lang="en-US" altLang="x-none" baseline="30000" dirty="0"/>
          </a:p>
          <a:p>
            <a:r>
              <a:rPr lang="en-US" altLang="x-none" dirty="0"/>
              <a:t>There are two groups of counters: “Ripple counters” and “Synchronous counters”.</a:t>
            </a:r>
          </a:p>
          <a:p>
            <a:pPr lvl="1"/>
            <a:r>
              <a:rPr lang="en-US" altLang="x-none" dirty="0"/>
              <a:t>Ripple counters: The flip-flop output triggers other flip-flops in sequence.</a:t>
            </a:r>
          </a:p>
          <a:p>
            <a:pPr lvl="1"/>
            <a:r>
              <a:rPr lang="en-US" altLang="x-none" dirty="0"/>
              <a:t>Synchronous counters count the clock.</a:t>
            </a:r>
          </a:p>
          <a:p>
            <a:endParaRPr lang="en-US" altLang="x-none" dirty="0"/>
          </a:p>
        </p:txBody>
      </p:sp>
      <p:graphicFrame>
        <p:nvGraphicFramePr>
          <p:cNvPr id="38914" name="Object 2"/>
          <p:cNvGraphicFramePr>
            <a:graphicFrameLocks noChangeAspect="1"/>
          </p:cNvGraphicFramePr>
          <p:nvPr/>
        </p:nvGraphicFramePr>
        <p:xfrm>
          <a:off x="7010400" y="4800600"/>
          <a:ext cx="1990725" cy="1524000"/>
        </p:xfrm>
        <a:graphic>
          <a:graphicData uri="http://schemas.openxmlformats.org/presentationml/2006/ole">
            <mc:AlternateContent xmlns:mc="http://schemas.openxmlformats.org/markup-compatibility/2006">
              <mc:Choice xmlns:v="urn:schemas-microsoft-com:vml" Requires="v">
                <p:oleObj spid="_x0000_s38995" name="Clip" r:id="rId4" imgW="4534200" imgH="3468960" progId="">
                  <p:embed/>
                </p:oleObj>
              </mc:Choice>
              <mc:Fallback>
                <p:oleObj name="Clip" r:id="rId4" imgW="4534200" imgH="346896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400" y="4800600"/>
                        <a:ext cx="1990725" cy="15240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D9FB4E62-FDAC-49C8-9EBE-9F54723E5B4F}" type="slidenum">
              <a:rPr lang="en-US" smtClean="0"/>
              <a:pPr>
                <a:defRPr/>
              </a:pPr>
              <a:t>22</a:t>
            </a:fld>
            <a:endParaRPr lang="en-US"/>
          </a:p>
        </p:txBody>
      </p:sp>
      <p:sp>
        <p:nvSpPr>
          <p:cNvPr id="3" name="Date Placeholder 2"/>
          <p:cNvSpPr>
            <a:spLocks noGrp="1"/>
          </p:cNvSpPr>
          <p:nvPr>
            <p:ph type="dt" sz="half" idx="10"/>
          </p:nvPr>
        </p:nvSpPr>
        <p:spPr/>
        <p:txBody>
          <a:bodyPr/>
          <a:lstStyle/>
          <a:p>
            <a:pPr>
              <a:defRPr/>
            </a:pPr>
            <a:r>
              <a:rPr lang="en-US" smtClean="0"/>
              <a:t>Spring 2022</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5" name="Rectangle 7"/>
          <p:cNvSpPr>
            <a:spLocks noGrp="1"/>
          </p:cNvSpPr>
          <p:nvPr>
            <p:ph type="title"/>
          </p:nvPr>
        </p:nvSpPr>
        <p:spPr/>
        <p:txBody>
          <a:bodyPr/>
          <a:lstStyle/>
          <a:p>
            <a:r>
              <a:rPr lang="en-US" altLang="x-none" dirty="0"/>
              <a:t>Where (for what purpose) do we use counters? </a:t>
            </a:r>
          </a:p>
        </p:txBody>
      </p:sp>
      <p:sp>
        <p:nvSpPr>
          <p:cNvPr id="43016" name="Rectangle 8"/>
          <p:cNvSpPr>
            <a:spLocks noGrp="1"/>
          </p:cNvSpPr>
          <p:nvPr>
            <p:ph type="body" idx="1"/>
          </p:nvPr>
        </p:nvSpPr>
        <p:spPr/>
        <p:txBody>
          <a:bodyPr/>
          <a:lstStyle/>
          <a:p>
            <a:r>
              <a:rPr lang="en-US" altLang="x-none" sz="2200" dirty="0"/>
              <a:t>To keep track of “time” (</a:t>
            </a:r>
            <a:r>
              <a:rPr lang="en-US" altLang="x-none" sz="2100" dirty="0"/>
              <a:t>Absolute/Relative timing)</a:t>
            </a:r>
          </a:p>
          <a:p>
            <a:pPr marL="0" indent="0">
              <a:buNone/>
            </a:pPr>
            <a:endParaRPr lang="en-US" altLang="x-none" sz="2100" dirty="0"/>
          </a:p>
          <a:p>
            <a:r>
              <a:rPr lang="en-US" altLang="x-none" sz="2200" dirty="0"/>
              <a:t>To count how many times something has happened.</a:t>
            </a:r>
          </a:p>
          <a:p>
            <a:pPr lvl="1"/>
            <a:r>
              <a:rPr lang="en-US" altLang="x-none" sz="2100" dirty="0"/>
              <a:t>How many bits/bytes have been sent or received?</a:t>
            </a:r>
          </a:p>
          <a:p>
            <a:pPr lvl="1"/>
            <a:r>
              <a:rPr lang="en-US" altLang="x-none" sz="2100" dirty="0"/>
              <a:t>How many steps have been performed in some computation?</a:t>
            </a:r>
          </a:p>
          <a:p>
            <a:endParaRPr lang="en-US" altLang="x-none" sz="2200" dirty="0"/>
          </a:p>
          <a:p>
            <a:r>
              <a:rPr lang="en-US" altLang="x-none" sz="2200" dirty="0"/>
              <a:t>All processors contain a program counter, or PC.</a:t>
            </a:r>
          </a:p>
          <a:p>
            <a:pPr lvl="1"/>
            <a:r>
              <a:rPr lang="en-US" altLang="x-none" sz="2100" dirty="0"/>
              <a:t>Programs consist of a list of instructions that are to be executed one after the other (for the most part; except ?).</a:t>
            </a:r>
          </a:p>
          <a:p>
            <a:pPr lvl="1"/>
            <a:r>
              <a:rPr lang="en-US" altLang="x-none" sz="2100" dirty="0"/>
              <a:t>The PC keeps track of the instruction currently being executed.</a:t>
            </a:r>
          </a:p>
          <a:p>
            <a:pPr lvl="1"/>
            <a:r>
              <a:rPr lang="en-US" altLang="x-none" sz="2100" dirty="0"/>
              <a:t>The PC increments once on each instruction cycle, and the next program instruction is then executed.</a:t>
            </a:r>
          </a:p>
        </p:txBody>
      </p:sp>
      <p:sp>
        <p:nvSpPr>
          <p:cNvPr id="2" name="Slide Number Placeholder 1"/>
          <p:cNvSpPr>
            <a:spLocks noGrp="1"/>
          </p:cNvSpPr>
          <p:nvPr>
            <p:ph type="sldNum" sz="quarter" idx="12"/>
          </p:nvPr>
        </p:nvSpPr>
        <p:spPr/>
        <p:txBody>
          <a:bodyPr/>
          <a:lstStyle/>
          <a:p>
            <a:pPr>
              <a:defRPr/>
            </a:pPr>
            <a:fld id="{D9FB4E62-FDAC-49C8-9EBE-9F54723E5B4F}" type="slidenum">
              <a:rPr lang="en-US" smtClean="0"/>
              <a:pPr>
                <a:defRPr/>
              </a:pPr>
              <a:t>23</a:t>
            </a:fld>
            <a:endParaRPr lang="en-US"/>
          </a:p>
        </p:txBody>
      </p:sp>
      <p:sp>
        <p:nvSpPr>
          <p:cNvPr id="3" name="Date Placeholder 2"/>
          <p:cNvSpPr>
            <a:spLocks noGrp="1"/>
          </p:cNvSpPr>
          <p:nvPr>
            <p:ph type="dt" sz="half" idx="10"/>
          </p:nvPr>
        </p:nvSpPr>
        <p:spPr/>
        <p:txBody>
          <a:bodyPr/>
          <a:lstStyle/>
          <a:p>
            <a:pPr>
              <a:defRPr/>
            </a:pPr>
            <a:r>
              <a:rPr lang="en-US" smtClean="0"/>
              <a:t>Spring 2022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01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01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01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016">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016">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01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9" name="Rectangle 7"/>
          <p:cNvSpPr>
            <a:spLocks noGrp="1"/>
          </p:cNvSpPr>
          <p:nvPr>
            <p:ph type="title"/>
          </p:nvPr>
        </p:nvSpPr>
        <p:spPr/>
        <p:txBody>
          <a:bodyPr/>
          <a:lstStyle/>
          <a:p>
            <a:r>
              <a:rPr lang="en-US" altLang="x-none"/>
              <a:t>Binary Ripple Counter</a:t>
            </a:r>
          </a:p>
        </p:txBody>
      </p:sp>
      <p:sp>
        <p:nvSpPr>
          <p:cNvPr id="44040" name="Rectangle 8"/>
          <p:cNvSpPr>
            <a:spLocks noGrp="1"/>
          </p:cNvSpPr>
          <p:nvPr>
            <p:ph type="body" idx="1"/>
          </p:nvPr>
        </p:nvSpPr>
        <p:spPr/>
        <p:txBody>
          <a:bodyPr/>
          <a:lstStyle/>
          <a:p>
            <a:r>
              <a:rPr lang="en-US" altLang="x-none" sz="2800" dirty="0"/>
              <a:t>A binary ripple counter consists of a series of complementing flip-flops</a:t>
            </a:r>
          </a:p>
          <a:p>
            <a:r>
              <a:rPr lang="en-US" altLang="x-none" sz="2800" dirty="0"/>
              <a:t>The output of each flip-flop connected to the next higher order flip-flop.</a:t>
            </a:r>
          </a:p>
          <a:p>
            <a:r>
              <a:rPr lang="en-US" altLang="x-none" sz="2800" dirty="0"/>
              <a:t>Does not use the clock signal (asynchronous)</a:t>
            </a:r>
          </a:p>
          <a:p>
            <a:r>
              <a:rPr lang="en-US" altLang="x-none" sz="2800" dirty="0"/>
              <a:t>Instead, a flip-flop output transition serves as a trigger for other flip-flops. </a:t>
            </a:r>
          </a:p>
        </p:txBody>
      </p:sp>
      <p:sp>
        <p:nvSpPr>
          <p:cNvPr id="2" name="Slide Number Placeholder 1"/>
          <p:cNvSpPr>
            <a:spLocks noGrp="1"/>
          </p:cNvSpPr>
          <p:nvPr>
            <p:ph type="sldNum" sz="quarter" idx="12"/>
          </p:nvPr>
        </p:nvSpPr>
        <p:spPr/>
        <p:txBody>
          <a:bodyPr/>
          <a:lstStyle/>
          <a:p>
            <a:pPr>
              <a:defRPr/>
            </a:pPr>
            <a:fld id="{D9FB4E62-FDAC-49C8-9EBE-9F54723E5B4F}" type="slidenum">
              <a:rPr lang="en-US" smtClean="0"/>
              <a:pPr>
                <a:defRPr/>
              </a:pPr>
              <a:t>24</a:t>
            </a:fld>
            <a:endParaRPr lang="en-US"/>
          </a:p>
        </p:txBody>
      </p:sp>
      <p:sp>
        <p:nvSpPr>
          <p:cNvPr id="3" name="Date Placeholder 2"/>
          <p:cNvSpPr>
            <a:spLocks noGrp="1"/>
          </p:cNvSpPr>
          <p:nvPr>
            <p:ph type="dt" sz="half" idx="10"/>
          </p:nvPr>
        </p:nvSpPr>
        <p:spPr/>
        <p:txBody>
          <a:bodyPr/>
          <a:lstStyle/>
          <a:p>
            <a:pPr>
              <a:defRPr/>
            </a:pPr>
            <a:r>
              <a:rPr lang="en-US" smtClean="0"/>
              <a:t>Spring 2022</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1253918"/>
            <a:ext cx="2438400" cy="1565482"/>
          </a:xfrm>
          <a:prstGeom prst="rect">
            <a:avLst/>
          </a:prstGeom>
        </p:spPr>
      </p:pic>
      <p:sp>
        <p:nvSpPr>
          <p:cNvPr id="6" name="Date Placeholder 3"/>
          <p:cNvSpPr>
            <a:spLocks noGrp="1"/>
          </p:cNvSpPr>
          <p:nvPr>
            <p:ph type="dt" sz="half" idx="10"/>
          </p:nvPr>
        </p:nvSpPr>
        <p:spPr/>
        <p:txBody>
          <a:bodyPr/>
          <a:lstStyle/>
          <a:p>
            <a:r>
              <a:rPr lang="en-US" altLang="x-none" smtClean="0"/>
              <a:t>Spring 2022</a:t>
            </a:r>
            <a:endParaRPr lang="en-US" altLang="x-none" dirty="0"/>
          </a:p>
        </p:txBody>
      </p:sp>
      <p:sp>
        <p:nvSpPr>
          <p:cNvPr id="8" name="Slide Number Placeholder 5"/>
          <p:cNvSpPr>
            <a:spLocks noGrp="1"/>
          </p:cNvSpPr>
          <p:nvPr>
            <p:ph type="sldNum" sz="quarter" idx="12"/>
          </p:nvPr>
        </p:nvSpPr>
        <p:spPr/>
        <p:txBody>
          <a:bodyPr/>
          <a:lstStyle/>
          <a:p>
            <a:r>
              <a:rPr lang="en-US" altLang="x-none"/>
              <a:t>Page </a:t>
            </a:r>
            <a:fld id="{092B230B-0EC0-4EC5-B096-A53F151C184D}" type="slidenum">
              <a:rPr lang="en-US" altLang="x-none"/>
              <a:pPr/>
              <a:t>25</a:t>
            </a:fld>
            <a:endParaRPr lang="en-US" altLang="x-none"/>
          </a:p>
        </p:txBody>
      </p:sp>
      <p:sp>
        <p:nvSpPr>
          <p:cNvPr id="49164" name="Rectangle 12"/>
          <p:cNvSpPr>
            <a:spLocks noGrp="1"/>
          </p:cNvSpPr>
          <p:nvPr>
            <p:ph type="title"/>
          </p:nvPr>
        </p:nvSpPr>
        <p:spPr/>
        <p:txBody>
          <a:bodyPr/>
          <a:lstStyle/>
          <a:p>
            <a:r>
              <a:rPr lang="en-US" altLang="x-none" dirty="0"/>
              <a:t>Flip-flops</a:t>
            </a:r>
          </a:p>
        </p:txBody>
      </p:sp>
      <p:graphicFrame>
        <p:nvGraphicFramePr>
          <p:cNvPr id="49154" name="Object 2"/>
          <p:cNvGraphicFramePr>
            <a:graphicFrameLocks noChangeAspect="1"/>
          </p:cNvGraphicFramePr>
          <p:nvPr>
            <p:extLst>
              <p:ext uri="{D42A27DB-BD31-4B8C-83A1-F6EECF244321}">
                <p14:modId xmlns:p14="http://schemas.microsoft.com/office/powerpoint/2010/main" val="1754723819"/>
              </p:ext>
            </p:extLst>
          </p:nvPr>
        </p:nvGraphicFramePr>
        <p:xfrm>
          <a:off x="304800" y="3581400"/>
          <a:ext cx="1419225" cy="1168282"/>
        </p:xfrm>
        <a:graphic>
          <a:graphicData uri="http://schemas.openxmlformats.org/presentationml/2006/ole">
            <mc:AlternateContent xmlns:mc="http://schemas.openxmlformats.org/markup-compatibility/2006">
              <mc:Choice xmlns:v="urn:schemas-microsoft-com:vml" Requires="v">
                <p:oleObj spid="_x0000_s60456" name="Bit Eşlem Resmi" r:id="rId4" imgW="1419048" imgH="1123810" progId="PBrush">
                  <p:embed/>
                </p:oleObj>
              </mc:Choice>
              <mc:Fallback>
                <p:oleObj name="Bit Eşlem Resmi" r:id="rId4" imgW="1419048" imgH="1123810"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3581400"/>
                        <a:ext cx="1419225" cy="1168282"/>
                      </a:xfrm>
                      <a:prstGeom prst="rect">
                        <a:avLst/>
                      </a:prstGeom>
                      <a:noFill/>
                      <a:ln>
                        <a:noFill/>
                      </a:ln>
                      <a:effectLst/>
                      <a:extLst/>
                    </p:spPr>
                  </p:pic>
                </p:oleObj>
              </mc:Fallback>
            </mc:AlternateContent>
          </a:graphicData>
        </a:graphic>
      </p:graphicFrame>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81199" y="3505200"/>
            <a:ext cx="3637835" cy="198120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91200" y="1219200"/>
            <a:ext cx="3233318" cy="1550822"/>
          </a:xfrm>
          <a:prstGeom prst="rect">
            <a:avLst/>
          </a:prstGeom>
        </p:spPr>
      </p:pic>
      <p:graphicFrame>
        <p:nvGraphicFramePr>
          <p:cNvPr id="10" name="Object 3"/>
          <p:cNvGraphicFramePr>
            <a:graphicFrameLocks noChangeAspect="1"/>
          </p:cNvGraphicFramePr>
          <p:nvPr>
            <p:extLst>
              <p:ext uri="{D42A27DB-BD31-4B8C-83A1-F6EECF244321}">
                <p14:modId xmlns:p14="http://schemas.microsoft.com/office/powerpoint/2010/main" val="2030086811"/>
              </p:ext>
            </p:extLst>
          </p:nvPr>
        </p:nvGraphicFramePr>
        <p:xfrm>
          <a:off x="4343400" y="1438275"/>
          <a:ext cx="1400175" cy="1152525"/>
        </p:xfrm>
        <a:graphic>
          <a:graphicData uri="http://schemas.openxmlformats.org/presentationml/2006/ole">
            <mc:AlternateContent xmlns:mc="http://schemas.openxmlformats.org/markup-compatibility/2006">
              <mc:Choice xmlns:v="urn:schemas-microsoft-com:vml" Requires="v">
                <p:oleObj spid="_x0000_s60457" name="Bitmap Image" r:id="rId8" imgW="1400000" imgH="1152381" progId="PBrush">
                  <p:embed/>
                </p:oleObj>
              </mc:Choice>
              <mc:Fallback>
                <p:oleObj name="Bitmap Image" r:id="rId8" imgW="1400000" imgH="1152381" progId="PBrush">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43400" y="1438275"/>
                        <a:ext cx="1400175" cy="1152525"/>
                      </a:xfrm>
                      <a:prstGeom prst="rect">
                        <a:avLst/>
                      </a:prstGeom>
                      <a:noFill/>
                      <a:ln>
                        <a:noFill/>
                      </a:ln>
                      <a:effectLst/>
                      <a:extLst/>
                    </p:spPr>
                  </p:pic>
                </p:oleObj>
              </mc:Fallback>
            </mc:AlternateContent>
          </a:graphicData>
        </a:graphic>
      </p:graphicFrame>
      <p:graphicFrame>
        <p:nvGraphicFramePr>
          <p:cNvPr id="12" name="Object 3"/>
          <p:cNvGraphicFramePr>
            <a:graphicFrameLocks noChangeAspect="1"/>
          </p:cNvGraphicFramePr>
          <p:nvPr>
            <p:extLst>
              <p:ext uri="{D42A27DB-BD31-4B8C-83A1-F6EECF244321}">
                <p14:modId xmlns:p14="http://schemas.microsoft.com/office/powerpoint/2010/main" val="3760448752"/>
              </p:ext>
            </p:extLst>
          </p:nvPr>
        </p:nvGraphicFramePr>
        <p:xfrm>
          <a:off x="219075" y="1466850"/>
          <a:ext cx="1381125" cy="1123950"/>
        </p:xfrm>
        <a:graphic>
          <a:graphicData uri="http://schemas.openxmlformats.org/presentationml/2006/ole">
            <mc:AlternateContent xmlns:mc="http://schemas.openxmlformats.org/markup-compatibility/2006">
              <mc:Choice xmlns:v="urn:schemas-microsoft-com:vml" Requires="v">
                <p:oleObj spid="_x0000_s60458" name="Bitmap Image" r:id="rId10" imgW="1380952" imgH="1123810" progId="PBrush">
                  <p:embed/>
                </p:oleObj>
              </mc:Choice>
              <mc:Fallback>
                <p:oleObj name="Bitmap Image" r:id="rId10" imgW="1380952" imgH="1123810" progId="PBrush">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9075" y="1466850"/>
                        <a:ext cx="1381125" cy="1123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accent2"/>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68864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x-none" smtClean="0"/>
              <a:t>Spring 2022</a:t>
            </a:r>
            <a:endParaRPr lang="en-US" altLang="x-none" dirty="0"/>
          </a:p>
        </p:txBody>
      </p:sp>
      <p:sp>
        <p:nvSpPr>
          <p:cNvPr id="7" name="Slide Number Placeholder 5"/>
          <p:cNvSpPr>
            <a:spLocks noGrp="1"/>
          </p:cNvSpPr>
          <p:nvPr>
            <p:ph type="sldNum" sz="quarter" idx="12"/>
          </p:nvPr>
        </p:nvSpPr>
        <p:spPr/>
        <p:txBody>
          <a:bodyPr/>
          <a:lstStyle/>
          <a:p>
            <a:r>
              <a:rPr lang="en-US" altLang="x-none"/>
              <a:t>Page </a:t>
            </a:r>
            <a:fld id="{16E432FB-1CE0-4E60-BE47-552A7A0FFAB1}" type="slidenum">
              <a:rPr lang="en-US" altLang="x-none"/>
              <a:pPr/>
              <a:t>26</a:t>
            </a:fld>
            <a:endParaRPr lang="en-US" altLang="x-none"/>
          </a:p>
        </p:txBody>
      </p:sp>
      <p:sp>
        <p:nvSpPr>
          <p:cNvPr id="120840" name="Rectangle 8"/>
          <p:cNvSpPr>
            <a:spLocks noGrp="1"/>
          </p:cNvSpPr>
          <p:nvPr>
            <p:ph type="title"/>
          </p:nvPr>
        </p:nvSpPr>
        <p:spPr/>
        <p:txBody>
          <a:bodyPr/>
          <a:lstStyle/>
          <a:p>
            <a:r>
              <a:rPr lang="en-US" altLang="x-none"/>
              <a:t>Responding to a Clock</a:t>
            </a:r>
          </a:p>
        </p:txBody>
      </p:sp>
      <p:sp>
        <p:nvSpPr>
          <p:cNvPr id="120841" name="Rectangle 9"/>
          <p:cNvSpPr>
            <a:spLocks noGrp="1"/>
          </p:cNvSpPr>
          <p:nvPr>
            <p:ph type="body" idx="1"/>
          </p:nvPr>
        </p:nvSpPr>
        <p:spPr>
          <a:xfrm>
            <a:off x="457200" y="1219200"/>
            <a:ext cx="8077200" cy="4724400"/>
          </a:xfrm>
        </p:spPr>
        <p:txBody>
          <a:bodyPr/>
          <a:lstStyle/>
          <a:p>
            <a:pPr marL="0" indent="0">
              <a:buNone/>
            </a:pPr>
            <a:endParaRPr lang="en-US" altLang="x-none" dirty="0"/>
          </a:p>
          <a:p>
            <a:pPr marL="0" indent="0">
              <a:buNone/>
            </a:pPr>
            <a:endParaRPr lang="en-US" altLang="x-none" dirty="0"/>
          </a:p>
          <a:p>
            <a:pPr marL="0" indent="0">
              <a:buNone/>
            </a:pPr>
            <a:endParaRPr lang="en-US" altLang="x-none" dirty="0"/>
          </a:p>
          <a:p>
            <a:pPr marL="0" indent="0">
              <a:buNone/>
            </a:pPr>
            <a:endParaRPr lang="en-US" altLang="x-none" dirty="0"/>
          </a:p>
          <a:p>
            <a:pPr marL="0" indent="0">
              <a:buNone/>
            </a:pPr>
            <a:endParaRPr lang="en-US" altLang="x-none" dirty="0"/>
          </a:p>
          <a:p>
            <a:pPr marL="0" indent="0">
              <a:buNone/>
            </a:pPr>
            <a:endParaRPr lang="en-US" altLang="x-none" dirty="0"/>
          </a:p>
          <a:p>
            <a:pPr marL="0" indent="0">
              <a:buNone/>
            </a:pPr>
            <a:endParaRPr lang="en-US" altLang="x-none" dirty="0"/>
          </a:p>
          <a:p>
            <a:pPr marL="0" indent="0">
              <a:buNone/>
            </a:pPr>
            <a:endParaRPr lang="en-US" altLang="x-none" dirty="0"/>
          </a:p>
          <a:p>
            <a:pPr marL="0" indent="0">
              <a:buNone/>
            </a:pPr>
            <a:endParaRPr lang="en-US" altLang="x-none" dirty="0"/>
          </a:p>
          <a:p>
            <a:pPr marL="0" indent="0">
              <a:buNone/>
            </a:pPr>
            <a:r>
              <a:rPr lang="en-US" altLang="x-none" dirty="0"/>
              <a:t>Clock response in latch (a) and flip-flops (b-c). </a:t>
            </a:r>
          </a:p>
        </p:txBody>
      </p:sp>
      <p:pic>
        <p:nvPicPr>
          <p:cNvPr id="120838"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91821"/>
            <a:ext cx="6172200" cy="41183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6"/>
          <p:cNvPicPr>
            <a:picLocks noChangeAspect="1"/>
          </p:cNvPicPr>
          <p:nvPr/>
        </p:nvPicPr>
        <p:blipFill rotWithShape="1">
          <a:blip r:embed="rId3">
            <a:extLst>
              <a:ext uri="{28A0092B-C50C-407E-A947-70E740481C1C}">
                <a14:useLocalDpi xmlns:a14="http://schemas.microsoft.com/office/drawing/2010/main" val="0"/>
              </a:ext>
            </a:extLst>
          </a:blip>
          <a:srcRect r="54116"/>
          <a:stretch/>
        </p:blipFill>
        <p:spPr bwMode="auto">
          <a:xfrm>
            <a:off x="6934200" y="2057400"/>
            <a:ext cx="1922989" cy="17710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6"/>
          <p:cNvPicPr>
            <a:picLocks noChangeAspect="1"/>
          </p:cNvPicPr>
          <p:nvPr/>
        </p:nvPicPr>
        <p:blipFill rotWithShape="1">
          <a:blip r:embed="rId3">
            <a:extLst>
              <a:ext uri="{28A0092B-C50C-407E-A947-70E740481C1C}">
                <a14:useLocalDpi xmlns:a14="http://schemas.microsoft.com/office/drawing/2010/main" val="0"/>
              </a:ext>
            </a:extLst>
          </a:blip>
          <a:srcRect l="51826"/>
          <a:stretch/>
        </p:blipFill>
        <p:spPr bwMode="auto">
          <a:xfrm>
            <a:off x="6934200" y="3886200"/>
            <a:ext cx="2018976" cy="17710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084793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D9FB4E62-FDAC-49C8-9EBE-9F54723E5B4F}" type="slidenum">
              <a:rPr lang="en-US" smtClean="0"/>
              <a:pPr>
                <a:defRPr/>
              </a:pPr>
              <a:t>27</a:t>
            </a:fld>
            <a:endParaRPr lang="en-US"/>
          </a:p>
        </p:txBody>
      </p:sp>
      <p:pic>
        <p:nvPicPr>
          <p:cNvPr id="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000" y="1752600"/>
            <a:ext cx="8846600" cy="281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1" name="Title 1"/>
          <p:cNvSpPr txBox="1">
            <a:spLocks/>
          </p:cNvSpPr>
          <p:nvPr/>
        </p:nvSpPr>
        <p:spPr bwMode="auto">
          <a:xfrm>
            <a:off x="457200" y="152400"/>
            <a:ext cx="82296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a:solidFill>
                  <a:schemeClr val="tx2"/>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sz="3600">
                <a:solidFill>
                  <a:schemeClr val="tx2"/>
                </a:solidFill>
                <a:effectLst>
                  <a:outerShdw blurRad="38100" dist="38100" dir="2700000" algn="tl">
                    <a:srgbClr val="C0C0C0"/>
                  </a:outerShdw>
                </a:effectLst>
                <a:latin typeface="Bookman Old Style" pitchFamily="18" charset="0"/>
              </a:defRPr>
            </a:lvl2pPr>
            <a:lvl3pPr algn="l" rtl="0" fontAlgn="base">
              <a:spcBef>
                <a:spcPct val="0"/>
              </a:spcBef>
              <a:spcAft>
                <a:spcPct val="0"/>
              </a:spcAft>
              <a:defRPr sz="3600">
                <a:solidFill>
                  <a:schemeClr val="tx2"/>
                </a:solidFill>
                <a:effectLst>
                  <a:outerShdw blurRad="38100" dist="38100" dir="2700000" algn="tl">
                    <a:srgbClr val="C0C0C0"/>
                  </a:outerShdw>
                </a:effectLst>
                <a:latin typeface="Bookman Old Style" pitchFamily="18" charset="0"/>
              </a:defRPr>
            </a:lvl3pPr>
            <a:lvl4pPr algn="l" rtl="0" fontAlgn="base">
              <a:spcBef>
                <a:spcPct val="0"/>
              </a:spcBef>
              <a:spcAft>
                <a:spcPct val="0"/>
              </a:spcAft>
              <a:defRPr sz="3600">
                <a:solidFill>
                  <a:schemeClr val="tx2"/>
                </a:solidFill>
                <a:effectLst>
                  <a:outerShdw blurRad="38100" dist="38100" dir="2700000" algn="tl">
                    <a:srgbClr val="C0C0C0"/>
                  </a:outerShdw>
                </a:effectLst>
                <a:latin typeface="Bookman Old Style" pitchFamily="18" charset="0"/>
              </a:defRPr>
            </a:lvl4pPr>
            <a:lvl5pPr algn="l" rtl="0" fontAlgn="base">
              <a:spcBef>
                <a:spcPct val="0"/>
              </a:spcBef>
              <a:spcAft>
                <a:spcPct val="0"/>
              </a:spcAft>
              <a:defRPr sz="3600">
                <a:solidFill>
                  <a:schemeClr val="tx2"/>
                </a:solidFill>
                <a:effectLst>
                  <a:outerShdw blurRad="38100" dist="38100" dir="2700000" algn="tl">
                    <a:srgbClr val="C0C0C0"/>
                  </a:outerShdw>
                </a:effectLst>
                <a:latin typeface="Bookman Old Style" pitchFamily="18" charset="0"/>
              </a:defRPr>
            </a:lvl5pPr>
            <a:lvl6pPr marL="457200" algn="l" rtl="0" fontAlgn="base">
              <a:spcBef>
                <a:spcPct val="0"/>
              </a:spcBef>
              <a:spcAft>
                <a:spcPct val="0"/>
              </a:spcAft>
              <a:defRPr sz="3600">
                <a:solidFill>
                  <a:schemeClr val="tx2"/>
                </a:solidFill>
                <a:effectLst>
                  <a:outerShdw blurRad="38100" dist="38100" dir="2700000" algn="tl">
                    <a:srgbClr val="C0C0C0"/>
                  </a:outerShdw>
                </a:effectLst>
                <a:latin typeface="Bookman Old Style" pitchFamily="18" charset="0"/>
              </a:defRPr>
            </a:lvl6pPr>
            <a:lvl7pPr marL="914400" algn="l" rtl="0" fontAlgn="base">
              <a:spcBef>
                <a:spcPct val="0"/>
              </a:spcBef>
              <a:spcAft>
                <a:spcPct val="0"/>
              </a:spcAft>
              <a:defRPr sz="3600">
                <a:solidFill>
                  <a:schemeClr val="tx2"/>
                </a:solidFill>
                <a:effectLst>
                  <a:outerShdw blurRad="38100" dist="38100" dir="2700000" algn="tl">
                    <a:srgbClr val="C0C0C0"/>
                  </a:outerShdw>
                </a:effectLst>
                <a:latin typeface="Bookman Old Style" pitchFamily="18" charset="0"/>
              </a:defRPr>
            </a:lvl7pPr>
            <a:lvl8pPr marL="1371600" algn="l" rtl="0" fontAlgn="base">
              <a:spcBef>
                <a:spcPct val="0"/>
              </a:spcBef>
              <a:spcAft>
                <a:spcPct val="0"/>
              </a:spcAft>
              <a:defRPr sz="3600">
                <a:solidFill>
                  <a:schemeClr val="tx2"/>
                </a:solidFill>
                <a:effectLst>
                  <a:outerShdw blurRad="38100" dist="38100" dir="2700000" algn="tl">
                    <a:srgbClr val="C0C0C0"/>
                  </a:outerShdw>
                </a:effectLst>
                <a:latin typeface="Bookman Old Style" pitchFamily="18" charset="0"/>
              </a:defRPr>
            </a:lvl8pPr>
            <a:lvl9pPr marL="1828800" algn="l" rtl="0" fontAlgn="base">
              <a:spcBef>
                <a:spcPct val="0"/>
              </a:spcBef>
              <a:spcAft>
                <a:spcPct val="0"/>
              </a:spcAft>
              <a:defRPr sz="3600">
                <a:solidFill>
                  <a:schemeClr val="tx2"/>
                </a:solidFill>
                <a:effectLst>
                  <a:outerShdw blurRad="38100" dist="38100" dir="2700000" algn="tl">
                    <a:srgbClr val="C0C0C0"/>
                  </a:outerShdw>
                </a:effectLst>
                <a:latin typeface="Bookman Old Style" pitchFamily="18" charset="0"/>
              </a:defRPr>
            </a:lvl9pPr>
          </a:lstStyle>
          <a:p>
            <a:r>
              <a:rPr lang="en-US" dirty="0"/>
              <a:t>Timing diagram</a:t>
            </a:r>
          </a:p>
        </p:txBody>
      </p:sp>
      <p:sp>
        <p:nvSpPr>
          <p:cNvPr id="2" name="Date Placeholder 1"/>
          <p:cNvSpPr>
            <a:spLocks noGrp="1"/>
          </p:cNvSpPr>
          <p:nvPr>
            <p:ph type="dt" sz="half" idx="10"/>
          </p:nvPr>
        </p:nvSpPr>
        <p:spPr/>
        <p:txBody>
          <a:bodyPr/>
          <a:lstStyle/>
          <a:p>
            <a:pPr>
              <a:defRPr/>
            </a:pPr>
            <a:r>
              <a:rPr lang="en-US" smtClean="0"/>
              <a:t>Spring 2022</a:t>
            </a:r>
            <a:endParaRPr lang="en-US"/>
          </a:p>
        </p:txBody>
      </p:sp>
    </p:spTree>
    <p:extLst>
      <p:ext uri="{BB962C8B-B14F-4D97-AF65-F5344CB8AC3E}">
        <p14:creationId xmlns:p14="http://schemas.microsoft.com/office/powerpoint/2010/main" val="1933707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9" name="Rectangle 7"/>
          <p:cNvSpPr>
            <a:spLocks noGrp="1"/>
          </p:cNvSpPr>
          <p:nvPr>
            <p:ph type="title"/>
          </p:nvPr>
        </p:nvSpPr>
        <p:spPr/>
        <p:txBody>
          <a:bodyPr/>
          <a:lstStyle/>
          <a:p>
            <a:r>
              <a:rPr lang="en-US" altLang="x-none"/>
              <a:t>Binary Ripple Counter</a:t>
            </a:r>
          </a:p>
        </p:txBody>
      </p:sp>
      <p:sp>
        <p:nvSpPr>
          <p:cNvPr id="44040" name="Rectangle 8"/>
          <p:cNvSpPr>
            <a:spLocks noGrp="1"/>
          </p:cNvSpPr>
          <p:nvPr>
            <p:ph type="body" idx="1"/>
          </p:nvPr>
        </p:nvSpPr>
        <p:spPr/>
        <p:txBody>
          <a:bodyPr/>
          <a:lstStyle/>
          <a:p>
            <a:r>
              <a:rPr lang="en-US" altLang="x-none" sz="1800" dirty="0"/>
              <a:t>Binary Count Sequence</a:t>
            </a:r>
          </a:p>
          <a:p>
            <a:pPr lvl="1">
              <a:buFont typeface="Wingdings 3" pitchFamily="18" charset="2"/>
              <a:buNone/>
            </a:pPr>
            <a:r>
              <a:rPr lang="en-US" altLang="x-none" sz="1700" dirty="0"/>
              <a:t>A3     A2    A1   A0</a:t>
            </a:r>
          </a:p>
          <a:p>
            <a:pPr lvl="1">
              <a:buFont typeface="Wingdings 3" pitchFamily="18" charset="2"/>
              <a:buNone/>
            </a:pPr>
            <a:r>
              <a:rPr lang="en-US" altLang="x-none" sz="1700" dirty="0"/>
              <a:t>0        0       0     0          </a:t>
            </a:r>
          </a:p>
          <a:p>
            <a:pPr lvl="1">
              <a:buFont typeface="Wingdings 3" pitchFamily="18" charset="2"/>
              <a:buNone/>
            </a:pPr>
            <a:r>
              <a:rPr lang="en-US" altLang="x-none" sz="1700" dirty="0"/>
              <a:t>0        0       0     1	A0 is complemented at each count pulse</a:t>
            </a:r>
          </a:p>
          <a:p>
            <a:pPr lvl="1">
              <a:buFont typeface="Wingdings 3" pitchFamily="18" charset="2"/>
              <a:buNone/>
            </a:pPr>
            <a:r>
              <a:rPr lang="en-US" altLang="x-none" sz="1700" dirty="0"/>
              <a:t>0        0       1     0          	A1 is complemented when A0 goes from 1 to 0</a:t>
            </a:r>
          </a:p>
          <a:p>
            <a:pPr lvl="1">
              <a:buFont typeface="Wingdings 3" pitchFamily="18" charset="2"/>
              <a:buNone/>
            </a:pPr>
            <a:r>
              <a:rPr lang="en-US" altLang="x-none" sz="1700" dirty="0"/>
              <a:t>0        0       1     1	</a:t>
            </a:r>
          </a:p>
          <a:p>
            <a:pPr lvl="1">
              <a:buFont typeface="Wingdings 3" pitchFamily="18" charset="2"/>
              <a:buNone/>
            </a:pPr>
            <a:r>
              <a:rPr lang="en-US" altLang="x-none" sz="1700" dirty="0"/>
              <a:t>0        1       0     0	A2 is complemented when A1 goes from 1 to 0 </a:t>
            </a:r>
          </a:p>
          <a:p>
            <a:pPr lvl="1">
              <a:buFont typeface="Wingdings 3" pitchFamily="18" charset="2"/>
              <a:buNone/>
            </a:pPr>
            <a:r>
              <a:rPr lang="en-US" altLang="x-none" sz="1700" dirty="0"/>
              <a:t>0        1       0     1	</a:t>
            </a:r>
          </a:p>
          <a:p>
            <a:pPr lvl="1">
              <a:buFont typeface="Wingdings 3" pitchFamily="18" charset="2"/>
              <a:buNone/>
            </a:pPr>
            <a:r>
              <a:rPr lang="en-US" altLang="x-none" sz="1700" dirty="0"/>
              <a:t>0        1       1     0	</a:t>
            </a:r>
          </a:p>
          <a:p>
            <a:pPr lvl="1">
              <a:buFont typeface="Wingdings 3" pitchFamily="18" charset="2"/>
              <a:buNone/>
            </a:pPr>
            <a:r>
              <a:rPr lang="en-US" altLang="x-none" sz="1700" dirty="0"/>
              <a:t>0        1       1     1	</a:t>
            </a:r>
          </a:p>
          <a:p>
            <a:pPr lvl="1">
              <a:buFont typeface="Wingdings 3" pitchFamily="18" charset="2"/>
              <a:buNone/>
            </a:pPr>
            <a:r>
              <a:rPr lang="en-US" altLang="x-none" sz="1700" dirty="0"/>
              <a:t>1        0       0     0	A3 is complemented when A2 goes from 1 to 0</a:t>
            </a:r>
          </a:p>
        </p:txBody>
      </p:sp>
      <p:sp>
        <p:nvSpPr>
          <p:cNvPr id="2" name="Slide Number Placeholder 1"/>
          <p:cNvSpPr>
            <a:spLocks noGrp="1"/>
          </p:cNvSpPr>
          <p:nvPr>
            <p:ph type="sldNum" sz="quarter" idx="12"/>
          </p:nvPr>
        </p:nvSpPr>
        <p:spPr/>
        <p:txBody>
          <a:bodyPr/>
          <a:lstStyle/>
          <a:p>
            <a:pPr>
              <a:defRPr/>
            </a:pPr>
            <a:fld id="{D9FB4E62-FDAC-49C8-9EBE-9F54723E5B4F}" type="slidenum">
              <a:rPr lang="en-US" smtClean="0"/>
              <a:pPr>
                <a:defRPr/>
              </a:pPr>
              <a:t>28</a:t>
            </a:fld>
            <a:endParaRPr lang="en-US"/>
          </a:p>
        </p:txBody>
      </p:sp>
      <p:sp>
        <p:nvSpPr>
          <p:cNvPr id="3" name="Date Placeholder 2"/>
          <p:cNvSpPr>
            <a:spLocks noGrp="1"/>
          </p:cNvSpPr>
          <p:nvPr>
            <p:ph type="dt" sz="half" idx="10"/>
          </p:nvPr>
        </p:nvSpPr>
        <p:spPr/>
        <p:txBody>
          <a:bodyPr/>
          <a:lstStyle/>
          <a:p>
            <a:pPr>
              <a:defRPr/>
            </a:pPr>
            <a:r>
              <a:rPr lang="en-US" smtClean="0"/>
              <a:t>Spring 2022</a:t>
            </a:r>
            <a:endParaRPr lang="en-US"/>
          </a:p>
        </p:txBody>
      </p:sp>
    </p:spTree>
    <p:extLst>
      <p:ext uri="{BB962C8B-B14F-4D97-AF65-F5344CB8AC3E}">
        <p14:creationId xmlns:p14="http://schemas.microsoft.com/office/powerpoint/2010/main" val="316193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4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4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40">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4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90" name="Rectangle 10"/>
          <p:cNvSpPr>
            <a:spLocks noGrp="1"/>
          </p:cNvSpPr>
          <p:nvPr>
            <p:ph type="title"/>
          </p:nvPr>
        </p:nvSpPr>
        <p:spPr>
          <a:xfrm>
            <a:off x="304800" y="76200"/>
            <a:ext cx="8229600" cy="685800"/>
          </a:xfrm>
        </p:spPr>
        <p:txBody>
          <a:bodyPr/>
          <a:lstStyle/>
          <a:p>
            <a:r>
              <a:rPr lang="en-US" altLang="x-none" dirty="0"/>
              <a:t>Examples of Ripple Counters</a:t>
            </a:r>
          </a:p>
        </p:txBody>
      </p:sp>
      <p:sp>
        <p:nvSpPr>
          <p:cNvPr id="46091" name="Rectangle 11"/>
          <p:cNvSpPr>
            <a:spLocks noGrp="1"/>
          </p:cNvSpPr>
          <p:nvPr>
            <p:ph type="body" idx="1"/>
          </p:nvPr>
        </p:nvSpPr>
        <p:spPr>
          <a:xfrm>
            <a:off x="5029200" y="1180759"/>
            <a:ext cx="3657600" cy="4910138"/>
          </a:xfrm>
        </p:spPr>
        <p:txBody>
          <a:bodyPr/>
          <a:lstStyle/>
          <a:p>
            <a:r>
              <a:rPr lang="en-US" altLang="x-none" dirty="0"/>
              <a:t>Notice: no clocks!</a:t>
            </a:r>
          </a:p>
        </p:txBody>
      </p:sp>
      <p:sp>
        <p:nvSpPr>
          <p:cNvPr id="2" name="Slide Number Placeholder 1"/>
          <p:cNvSpPr>
            <a:spLocks noGrp="1"/>
          </p:cNvSpPr>
          <p:nvPr>
            <p:ph type="sldNum" sz="quarter" idx="12"/>
          </p:nvPr>
        </p:nvSpPr>
        <p:spPr/>
        <p:txBody>
          <a:bodyPr/>
          <a:lstStyle/>
          <a:p>
            <a:pPr>
              <a:defRPr/>
            </a:pPr>
            <a:fld id="{D9FB4E62-FDAC-49C8-9EBE-9F54723E5B4F}" type="slidenum">
              <a:rPr lang="en-US" smtClean="0"/>
              <a:pPr>
                <a:defRPr/>
              </a:pPr>
              <a:t>29</a:t>
            </a:fld>
            <a:endParaRPr lang="en-US"/>
          </a:p>
        </p:txBody>
      </p:sp>
      <p:pic>
        <p:nvPicPr>
          <p:cNvPr id="604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914400"/>
            <a:ext cx="4343400" cy="5956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pPr>
              <a:defRPr/>
            </a:pPr>
            <a:r>
              <a:rPr lang="en-US" smtClean="0"/>
              <a:t>Spring 2022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9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9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5" name="Rectangle 7"/>
          <p:cNvSpPr>
            <a:spLocks noGrp="1"/>
          </p:cNvSpPr>
          <p:nvPr>
            <p:ph type="title"/>
          </p:nvPr>
        </p:nvSpPr>
        <p:spPr/>
        <p:txBody>
          <a:bodyPr/>
          <a:lstStyle/>
          <a:p>
            <a:r>
              <a:rPr lang="en-US" altLang="x-none" dirty="0"/>
              <a:t>What good are registers?</a:t>
            </a:r>
          </a:p>
        </p:txBody>
      </p:sp>
      <p:sp>
        <p:nvSpPr>
          <p:cNvPr id="17416" name="Rectangle 8"/>
          <p:cNvSpPr>
            <a:spLocks noGrp="1"/>
          </p:cNvSpPr>
          <p:nvPr>
            <p:ph type="body" idx="1"/>
          </p:nvPr>
        </p:nvSpPr>
        <p:spPr/>
        <p:txBody>
          <a:bodyPr/>
          <a:lstStyle/>
          <a:p>
            <a:r>
              <a:rPr lang="en-US" altLang="x-none" dirty="0"/>
              <a:t>Flip-flops are limited in size because they can store only one bit.</a:t>
            </a:r>
          </a:p>
          <a:p>
            <a:pPr lvl="1"/>
            <a:r>
              <a:rPr lang="en-US" altLang="x-none" dirty="0"/>
              <a:t>We had to use two flip-flops for our two-bit counter examples.</a:t>
            </a:r>
          </a:p>
          <a:p>
            <a:pPr lvl="1"/>
            <a:r>
              <a:rPr lang="en-US" altLang="x-none" dirty="0"/>
              <a:t>Most computers work with integers and floating-point numbers that are 32-bits or 64-bits long.</a:t>
            </a:r>
          </a:p>
          <a:p>
            <a:r>
              <a:rPr lang="en-US" altLang="x-none" dirty="0"/>
              <a:t>Registers are commonly used as temporary storage in a processor (PL variables are mapped to registers).</a:t>
            </a:r>
          </a:p>
          <a:p>
            <a:pPr lvl="1"/>
            <a:r>
              <a:rPr lang="en-US" altLang="x-none" dirty="0"/>
              <a:t>They are faster and more convenient than main memory.</a:t>
            </a:r>
          </a:p>
          <a:p>
            <a:pPr lvl="1"/>
            <a:r>
              <a:rPr lang="en-US" altLang="x-none" dirty="0"/>
              <a:t>More registers can help speed up complex calculations.</a:t>
            </a:r>
          </a:p>
        </p:txBody>
      </p:sp>
      <p:sp>
        <p:nvSpPr>
          <p:cNvPr id="2" name="Slide Number Placeholder 1"/>
          <p:cNvSpPr>
            <a:spLocks noGrp="1"/>
          </p:cNvSpPr>
          <p:nvPr>
            <p:ph type="sldNum" sz="quarter" idx="12"/>
          </p:nvPr>
        </p:nvSpPr>
        <p:spPr/>
        <p:txBody>
          <a:bodyPr/>
          <a:lstStyle/>
          <a:p>
            <a:pPr>
              <a:defRPr/>
            </a:pPr>
            <a:fld id="{D9FB4E62-FDAC-49C8-9EBE-9F54723E5B4F}" type="slidenum">
              <a:rPr lang="en-US" smtClean="0"/>
              <a:pPr>
                <a:defRPr/>
              </a:pPr>
              <a:t>3</a:t>
            </a:fld>
            <a:endParaRPr lang="en-US"/>
          </a:p>
        </p:txBody>
      </p:sp>
      <p:sp>
        <p:nvSpPr>
          <p:cNvPr id="3" name="Date Placeholder 2"/>
          <p:cNvSpPr>
            <a:spLocks noGrp="1"/>
          </p:cNvSpPr>
          <p:nvPr>
            <p:ph type="dt" sz="half" idx="10"/>
          </p:nvPr>
        </p:nvSpPr>
        <p:spPr/>
        <p:txBody>
          <a:bodyPr/>
          <a:lstStyle/>
          <a:p>
            <a:pPr>
              <a:defRPr/>
            </a:pPr>
            <a:r>
              <a:rPr lang="en-US" smtClean="0"/>
              <a:t>Spring 2022</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3" name="Rectangle 7"/>
          <p:cNvSpPr>
            <a:spLocks noGrp="1"/>
          </p:cNvSpPr>
          <p:nvPr>
            <p:ph type="title"/>
          </p:nvPr>
        </p:nvSpPr>
        <p:spPr/>
        <p:txBody>
          <a:bodyPr/>
          <a:lstStyle/>
          <a:p>
            <a:r>
              <a:rPr lang="en-US" altLang="x-none" dirty="0"/>
              <a:t>Count-down Binary Ripple Counter</a:t>
            </a:r>
          </a:p>
        </p:txBody>
      </p:sp>
      <p:sp>
        <p:nvSpPr>
          <p:cNvPr id="45064" name="Rectangle 8"/>
          <p:cNvSpPr>
            <a:spLocks noGrp="1"/>
          </p:cNvSpPr>
          <p:nvPr>
            <p:ph type="body" idx="1"/>
          </p:nvPr>
        </p:nvSpPr>
        <p:spPr/>
        <p:txBody>
          <a:bodyPr/>
          <a:lstStyle/>
          <a:p>
            <a:r>
              <a:rPr lang="en-US" altLang="x-none" dirty="0"/>
              <a:t>Count-down counter: A binary counter with reverse count. </a:t>
            </a:r>
          </a:p>
          <a:p>
            <a:pPr lvl="1"/>
            <a:r>
              <a:rPr lang="en-US" altLang="x-none" dirty="0"/>
              <a:t>E.g. using 4-bits: it starts from 15 and goes down.</a:t>
            </a:r>
          </a:p>
          <a:p>
            <a:endParaRPr lang="en-US" altLang="x-none" dirty="0"/>
          </a:p>
          <a:p>
            <a:r>
              <a:rPr lang="en-US" altLang="x-none" dirty="0"/>
              <a:t>In a count-down counter, the least significant bit is complemented with every count pulse. Any other bit is complemented if the previous bit goes from 0 to 1.</a:t>
            </a:r>
          </a:p>
          <a:p>
            <a:pPr lvl="1"/>
            <a:r>
              <a:rPr lang="en-US" altLang="x-none" dirty="0"/>
              <a:t>Therefore, we can use the same counter design with positive edge flip-flops to make a count-down flip-flop.</a:t>
            </a:r>
          </a:p>
          <a:p>
            <a:endParaRPr lang="en-US" altLang="x-none" dirty="0"/>
          </a:p>
          <a:p>
            <a:endParaRPr lang="en-US" altLang="x-none" dirty="0"/>
          </a:p>
        </p:txBody>
      </p:sp>
      <p:sp>
        <p:nvSpPr>
          <p:cNvPr id="2" name="Slide Number Placeholder 1"/>
          <p:cNvSpPr>
            <a:spLocks noGrp="1"/>
          </p:cNvSpPr>
          <p:nvPr>
            <p:ph type="sldNum" sz="quarter" idx="12"/>
          </p:nvPr>
        </p:nvSpPr>
        <p:spPr/>
        <p:txBody>
          <a:bodyPr/>
          <a:lstStyle/>
          <a:p>
            <a:pPr>
              <a:defRPr/>
            </a:pPr>
            <a:fld id="{D9FB4E62-FDAC-49C8-9EBE-9F54723E5B4F}" type="slidenum">
              <a:rPr lang="en-US" smtClean="0"/>
              <a:pPr>
                <a:defRPr/>
              </a:pPr>
              <a:t>30</a:t>
            </a:fld>
            <a:endParaRPr lang="en-US"/>
          </a:p>
        </p:txBody>
      </p:sp>
      <p:sp>
        <p:nvSpPr>
          <p:cNvPr id="3" name="Date Placeholder 2"/>
          <p:cNvSpPr>
            <a:spLocks noGrp="1"/>
          </p:cNvSpPr>
          <p:nvPr>
            <p:ph type="dt" sz="half" idx="10"/>
          </p:nvPr>
        </p:nvSpPr>
        <p:spPr/>
        <p:txBody>
          <a:bodyPr/>
          <a:lstStyle/>
          <a:p>
            <a:pPr>
              <a:defRPr/>
            </a:pPr>
            <a:r>
              <a:rPr lang="en-US" smtClean="0"/>
              <a:t>Spring 2022</a:t>
            </a:r>
            <a:endParaRPr lang="en-US"/>
          </a:p>
        </p:txBody>
      </p:sp>
    </p:spTree>
    <p:extLst>
      <p:ext uri="{BB962C8B-B14F-4D97-AF65-F5344CB8AC3E}">
        <p14:creationId xmlns:p14="http://schemas.microsoft.com/office/powerpoint/2010/main" val="2858509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7" name="Picture 2" descr="AACFLRL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8225" y="3200400"/>
            <a:ext cx="4854575" cy="281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7120" name="Rectangle 16"/>
          <p:cNvSpPr>
            <a:spLocks noGrp="1"/>
          </p:cNvSpPr>
          <p:nvPr>
            <p:ph type="title"/>
          </p:nvPr>
        </p:nvSpPr>
        <p:spPr/>
        <p:txBody>
          <a:bodyPr/>
          <a:lstStyle/>
          <a:p>
            <a:r>
              <a:rPr lang="en-US" altLang="x-none"/>
              <a:t>BCD Ripple Counter</a:t>
            </a:r>
          </a:p>
        </p:txBody>
      </p:sp>
      <p:sp>
        <p:nvSpPr>
          <p:cNvPr id="47121" name="Rectangle 17"/>
          <p:cNvSpPr>
            <a:spLocks noGrp="1"/>
          </p:cNvSpPr>
          <p:nvPr>
            <p:ph type="body" idx="1"/>
          </p:nvPr>
        </p:nvSpPr>
        <p:spPr/>
        <p:txBody>
          <a:bodyPr/>
          <a:lstStyle/>
          <a:p>
            <a:r>
              <a:rPr lang="en-US" altLang="x-none" dirty="0"/>
              <a:t>A BCD (Binary Coded Decimal) counter starts from 0 ends at 9.</a:t>
            </a:r>
          </a:p>
          <a:p>
            <a:r>
              <a:rPr lang="en-US" altLang="x-none" dirty="0"/>
              <a:t>How does a BCD counter differ from a general binary ripple counter (shown in the previous slide)? </a:t>
            </a:r>
          </a:p>
          <a:p>
            <a:endParaRPr lang="en-US" altLang="x-none" dirty="0"/>
          </a:p>
        </p:txBody>
      </p:sp>
      <p:sp>
        <p:nvSpPr>
          <p:cNvPr id="2" name="Slide Number Placeholder 1"/>
          <p:cNvSpPr>
            <a:spLocks noGrp="1"/>
          </p:cNvSpPr>
          <p:nvPr>
            <p:ph type="sldNum" sz="quarter" idx="12"/>
          </p:nvPr>
        </p:nvSpPr>
        <p:spPr/>
        <p:txBody>
          <a:bodyPr/>
          <a:lstStyle/>
          <a:p>
            <a:pPr>
              <a:defRPr/>
            </a:pPr>
            <a:fld id="{D9FB4E62-FDAC-49C8-9EBE-9F54723E5B4F}" type="slidenum">
              <a:rPr lang="en-US" smtClean="0"/>
              <a:pPr>
                <a:defRPr/>
              </a:pPr>
              <a:t>31</a:t>
            </a:fld>
            <a:endParaRPr lang="en-US"/>
          </a:p>
        </p:txBody>
      </p:sp>
      <p:sp>
        <p:nvSpPr>
          <p:cNvPr id="3" name="Date Placeholder 2"/>
          <p:cNvSpPr>
            <a:spLocks noGrp="1"/>
          </p:cNvSpPr>
          <p:nvPr>
            <p:ph type="dt" sz="half" idx="10"/>
          </p:nvPr>
        </p:nvSpPr>
        <p:spPr/>
        <p:txBody>
          <a:bodyPr/>
          <a:lstStyle/>
          <a:p>
            <a:pPr>
              <a:defRPr/>
            </a:pPr>
            <a:r>
              <a:rPr lang="en-US" smtClean="0"/>
              <a:t>Spring 2022</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2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2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1" name="Picture 2" descr="AACFLRM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6588" y="1295400"/>
            <a:ext cx="3198812" cy="4770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8133" name="Text Box 4"/>
          <p:cNvSpPr txBox="1">
            <a:spLocks noChangeArrowheads="1"/>
          </p:cNvSpPr>
          <p:nvPr/>
        </p:nvSpPr>
        <p:spPr bwMode="auto">
          <a:xfrm>
            <a:off x="457200" y="3900488"/>
            <a:ext cx="5105400" cy="19697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0" tIns="0" rIns="0" bIns="0">
            <a:spAutoFit/>
          </a:bodyPr>
          <a:lstStyle>
            <a:lvl1pPr marL="358775" indent="-366713"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spcAft>
                <a:spcPts val="600"/>
              </a:spcAft>
              <a:buSzPct val="70000"/>
              <a:buFont typeface="Wingdings 3" pitchFamily="18" charset="2"/>
              <a:buChar char="u"/>
            </a:pPr>
            <a:r>
              <a:rPr lang="en-US" altLang="x-none" sz="1800" dirty="0">
                <a:latin typeface="Verdana" pitchFamily="34" charset="0"/>
              </a:rPr>
              <a:t>Remember that when the  C input goes from 1 to 0,</a:t>
            </a:r>
          </a:p>
          <a:p>
            <a:pPr lvl="1" algn="l">
              <a:spcAft>
                <a:spcPts val="600"/>
              </a:spcAft>
              <a:buSzPct val="70000"/>
              <a:buFont typeface="Wingdings 3" pitchFamily="18" charset="2"/>
              <a:buChar char="u"/>
            </a:pPr>
            <a:r>
              <a:rPr lang="en-US" altLang="x-none" sz="1800" dirty="0">
                <a:latin typeface="Verdana" pitchFamily="34" charset="0"/>
              </a:rPr>
              <a:t>the flip‐flop is set if  J=1,</a:t>
            </a:r>
          </a:p>
          <a:p>
            <a:pPr lvl="1" algn="l">
              <a:spcAft>
                <a:spcPts val="600"/>
              </a:spcAft>
              <a:buSzPct val="70000"/>
              <a:buFont typeface="Wingdings 3" pitchFamily="18" charset="2"/>
              <a:buChar char="u"/>
            </a:pPr>
            <a:r>
              <a:rPr lang="en-US" altLang="x-none" sz="1800" dirty="0">
                <a:latin typeface="Verdana" pitchFamily="34" charset="0"/>
              </a:rPr>
              <a:t>it is cleared if K= 1,</a:t>
            </a:r>
          </a:p>
          <a:p>
            <a:pPr lvl="1" algn="l">
              <a:spcAft>
                <a:spcPts val="600"/>
              </a:spcAft>
              <a:buSzPct val="70000"/>
              <a:buFont typeface="Wingdings 3" pitchFamily="18" charset="2"/>
              <a:buChar char="u"/>
            </a:pPr>
            <a:r>
              <a:rPr lang="en-US" altLang="x-none" sz="1800" dirty="0">
                <a:latin typeface="Verdana" pitchFamily="34" charset="0"/>
              </a:rPr>
              <a:t>it is complemented if J=K=1,</a:t>
            </a:r>
          </a:p>
          <a:p>
            <a:pPr lvl="1" algn="l">
              <a:spcAft>
                <a:spcPts val="600"/>
              </a:spcAft>
              <a:buSzPct val="70000"/>
              <a:buFont typeface="Wingdings 3" pitchFamily="18" charset="2"/>
              <a:buChar char="u"/>
            </a:pPr>
            <a:r>
              <a:rPr lang="en-US" altLang="x-none" sz="1800" dirty="0">
                <a:latin typeface="Verdana" pitchFamily="34" charset="0"/>
              </a:rPr>
              <a:t>and it is left unchanged if J=K=0 . </a:t>
            </a:r>
            <a:endParaRPr lang="en-US" altLang="x-none" i="1" dirty="0">
              <a:solidFill>
                <a:srgbClr val="800000"/>
              </a:solidFill>
              <a:latin typeface="Verdana" pitchFamily="34" charset="0"/>
            </a:endParaRPr>
          </a:p>
        </p:txBody>
      </p:sp>
      <p:pic>
        <p:nvPicPr>
          <p:cNvPr id="48134" name="Picture 7" descr="AACFLRL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295400"/>
            <a:ext cx="3810000" cy="2389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8141" name="Rectangle 13"/>
          <p:cNvSpPr>
            <a:spLocks noGrp="1"/>
          </p:cNvSpPr>
          <p:nvPr>
            <p:ph type="title"/>
          </p:nvPr>
        </p:nvSpPr>
        <p:spPr/>
        <p:txBody>
          <a:bodyPr/>
          <a:lstStyle/>
          <a:p>
            <a:r>
              <a:rPr lang="en-US" altLang="x-none"/>
              <a:t>Logic Diagram of Ripple Counter</a:t>
            </a:r>
          </a:p>
        </p:txBody>
      </p:sp>
      <p:sp>
        <p:nvSpPr>
          <p:cNvPr id="2" name="Slide Number Placeholder 1"/>
          <p:cNvSpPr>
            <a:spLocks noGrp="1"/>
          </p:cNvSpPr>
          <p:nvPr>
            <p:ph type="sldNum" sz="quarter" idx="12"/>
          </p:nvPr>
        </p:nvSpPr>
        <p:spPr/>
        <p:txBody>
          <a:bodyPr/>
          <a:lstStyle/>
          <a:p>
            <a:pPr>
              <a:defRPr/>
            </a:pPr>
            <a:fld id="{D9FB4E62-FDAC-49C8-9EBE-9F54723E5B4F}" type="slidenum">
              <a:rPr lang="en-US" smtClean="0"/>
              <a:pPr>
                <a:defRPr/>
              </a:pPr>
              <a:t>32</a:t>
            </a:fld>
            <a:endParaRPr lang="en-US"/>
          </a:p>
        </p:txBody>
      </p:sp>
      <p:sp>
        <p:nvSpPr>
          <p:cNvPr id="3" name="Date Placeholder 2"/>
          <p:cNvSpPr>
            <a:spLocks noGrp="1"/>
          </p:cNvSpPr>
          <p:nvPr>
            <p:ph type="dt" sz="half" idx="10"/>
          </p:nvPr>
        </p:nvSpPr>
        <p:spPr/>
        <p:txBody>
          <a:bodyPr/>
          <a:lstStyle/>
          <a:p>
            <a:pPr>
              <a:defRPr/>
            </a:pPr>
            <a:r>
              <a:rPr lang="en-US" smtClean="0"/>
              <a:t>Spring 2022</a:t>
            </a:r>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1" name="Picture 2" descr="AACFLRM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6588" y="1295400"/>
            <a:ext cx="3198812" cy="4770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8133" name="Text Box 4"/>
          <p:cNvSpPr txBox="1">
            <a:spLocks noChangeArrowheads="1"/>
          </p:cNvSpPr>
          <p:nvPr/>
        </p:nvSpPr>
        <p:spPr bwMode="auto">
          <a:xfrm>
            <a:off x="457200" y="1295400"/>
            <a:ext cx="5105400" cy="4924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0" tIns="0" rIns="0" bIns="0">
            <a:spAutoFit/>
          </a:bodyPr>
          <a:lstStyle>
            <a:lvl1pPr marL="358775" indent="-366713"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spcAft>
                <a:spcPts val="0"/>
              </a:spcAft>
              <a:buSzPct val="70000"/>
              <a:buFont typeface="Wingdings 3" pitchFamily="18" charset="2"/>
              <a:buChar char="u"/>
            </a:pPr>
            <a:r>
              <a:rPr lang="en-US" altLang="x-none" sz="2000" dirty="0">
                <a:latin typeface="Verdana" pitchFamily="34" charset="0"/>
              </a:rPr>
              <a:t>Q1 changes state after each clock pulse.  (count, in this case). </a:t>
            </a:r>
          </a:p>
          <a:p>
            <a:pPr algn="l">
              <a:spcAft>
                <a:spcPts val="0"/>
              </a:spcAft>
              <a:buSzPct val="70000"/>
              <a:buFont typeface="Wingdings 3" pitchFamily="18" charset="2"/>
              <a:buChar char="u"/>
            </a:pPr>
            <a:r>
              <a:rPr lang="en-US" altLang="x-none" sz="2000" dirty="0">
                <a:latin typeface="Verdana" pitchFamily="34" charset="0"/>
              </a:rPr>
              <a:t>Q2  complements  every  time Q1    goes from 1 to 0,</a:t>
            </a:r>
          </a:p>
          <a:p>
            <a:pPr lvl="1" algn="l">
              <a:spcAft>
                <a:spcPts val="0"/>
              </a:spcAft>
              <a:buSzPct val="70000"/>
              <a:buFont typeface="Wingdings 3" pitchFamily="18" charset="2"/>
              <a:buChar char="u"/>
            </a:pPr>
            <a:r>
              <a:rPr lang="en-US" altLang="x-none" sz="2000" dirty="0">
                <a:latin typeface="Verdana" pitchFamily="34" charset="0"/>
              </a:rPr>
              <a:t>as long as Q8=0. When Q8 becomes 1, Q2 remains  at 0.</a:t>
            </a:r>
          </a:p>
          <a:p>
            <a:pPr algn="l">
              <a:spcAft>
                <a:spcPts val="0"/>
              </a:spcAft>
              <a:buSzPct val="70000"/>
              <a:buFont typeface="Wingdings 3" pitchFamily="18" charset="2"/>
              <a:buChar char="u"/>
            </a:pPr>
            <a:r>
              <a:rPr lang="en-US" altLang="x-none" sz="2000" dirty="0">
                <a:latin typeface="Verdana" pitchFamily="34" charset="0"/>
              </a:rPr>
              <a:t>Q4 complements every time Q2    goes from 1 to 0.</a:t>
            </a:r>
          </a:p>
          <a:p>
            <a:pPr algn="l">
              <a:spcAft>
                <a:spcPts val="0"/>
              </a:spcAft>
              <a:buSzPct val="70000"/>
              <a:buFont typeface="Wingdings 3" pitchFamily="18" charset="2"/>
              <a:buChar char="u"/>
            </a:pPr>
            <a:r>
              <a:rPr lang="en-US" altLang="x-none" sz="2000" dirty="0">
                <a:latin typeface="Verdana" pitchFamily="34" charset="0"/>
              </a:rPr>
              <a:t>Q8 remains at 0 as long as Q2 or Q4     is 0. </a:t>
            </a:r>
          </a:p>
          <a:p>
            <a:pPr lvl="1" algn="l">
              <a:spcAft>
                <a:spcPts val="0"/>
              </a:spcAft>
              <a:buSzPct val="70000"/>
              <a:buFont typeface="Wingdings 3" pitchFamily="18" charset="2"/>
              <a:buChar char="u"/>
            </a:pPr>
            <a:r>
              <a:rPr lang="en-US" altLang="x-none" sz="2000" dirty="0">
                <a:latin typeface="Verdana" pitchFamily="34" charset="0"/>
              </a:rPr>
              <a:t>When  both Q2 and Q4 become  1, Q8 complements when Q1 goes from 1 to 0.</a:t>
            </a:r>
          </a:p>
          <a:p>
            <a:pPr lvl="1" algn="l">
              <a:spcAft>
                <a:spcPts val="0"/>
              </a:spcAft>
              <a:buSzPct val="70000"/>
              <a:buFont typeface="Wingdings 3" pitchFamily="18" charset="2"/>
              <a:buChar char="u"/>
            </a:pPr>
            <a:r>
              <a:rPr lang="en-US" altLang="x-none" sz="2000" dirty="0">
                <a:latin typeface="Verdana" pitchFamily="34" charset="0"/>
              </a:rPr>
              <a:t>Q8 is cleared on the next transition of Q1. </a:t>
            </a:r>
          </a:p>
          <a:p>
            <a:pPr algn="l">
              <a:spcAft>
                <a:spcPts val="0"/>
              </a:spcAft>
              <a:buSzPct val="70000"/>
              <a:buFont typeface="Wingdings 3" pitchFamily="18" charset="2"/>
              <a:buChar char="u"/>
            </a:pPr>
            <a:r>
              <a:rPr lang="en-US" altLang="x-none" sz="2000" b="1" dirty="0">
                <a:solidFill>
                  <a:srgbClr val="C00000"/>
                </a:solidFill>
                <a:latin typeface="Verdana" pitchFamily="34" charset="0"/>
              </a:rPr>
              <a:t>Study this!! </a:t>
            </a:r>
          </a:p>
        </p:txBody>
      </p:sp>
      <p:sp>
        <p:nvSpPr>
          <p:cNvPr id="48141" name="Rectangle 13"/>
          <p:cNvSpPr>
            <a:spLocks noGrp="1"/>
          </p:cNvSpPr>
          <p:nvPr>
            <p:ph type="title"/>
          </p:nvPr>
        </p:nvSpPr>
        <p:spPr/>
        <p:txBody>
          <a:bodyPr/>
          <a:lstStyle/>
          <a:p>
            <a:r>
              <a:rPr lang="en-US" altLang="x-none"/>
              <a:t>Logic Diagram of Ripple Counter</a:t>
            </a:r>
          </a:p>
        </p:txBody>
      </p:sp>
      <p:sp>
        <p:nvSpPr>
          <p:cNvPr id="2" name="Slide Number Placeholder 1"/>
          <p:cNvSpPr>
            <a:spLocks noGrp="1"/>
          </p:cNvSpPr>
          <p:nvPr>
            <p:ph type="sldNum" sz="quarter" idx="12"/>
          </p:nvPr>
        </p:nvSpPr>
        <p:spPr/>
        <p:txBody>
          <a:bodyPr/>
          <a:lstStyle/>
          <a:p>
            <a:pPr>
              <a:defRPr/>
            </a:pPr>
            <a:fld id="{D9FB4E62-FDAC-49C8-9EBE-9F54723E5B4F}" type="slidenum">
              <a:rPr lang="en-US" smtClean="0"/>
              <a:pPr>
                <a:defRPr/>
              </a:pPr>
              <a:t>33</a:t>
            </a:fld>
            <a:endParaRPr lang="en-US"/>
          </a:p>
        </p:txBody>
      </p:sp>
      <p:sp>
        <p:nvSpPr>
          <p:cNvPr id="3" name="Date Placeholder 2"/>
          <p:cNvSpPr>
            <a:spLocks noGrp="1"/>
          </p:cNvSpPr>
          <p:nvPr>
            <p:ph type="dt" sz="half" idx="10"/>
          </p:nvPr>
        </p:nvSpPr>
        <p:spPr/>
        <p:txBody>
          <a:bodyPr/>
          <a:lstStyle/>
          <a:p>
            <a:pPr>
              <a:defRPr/>
            </a:pPr>
            <a:r>
              <a:rPr lang="en-US" smtClean="0"/>
              <a:t>Spring 2022</a:t>
            </a:r>
            <a:endParaRPr lang="en-US"/>
          </a:p>
        </p:txBody>
      </p:sp>
    </p:spTree>
    <p:extLst>
      <p:ext uri="{BB962C8B-B14F-4D97-AF65-F5344CB8AC3E}">
        <p14:creationId xmlns:p14="http://schemas.microsoft.com/office/powerpoint/2010/main" val="3355498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1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1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13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13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13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13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813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3"/>
          <p:cNvSpPr>
            <a:spLocks noChangeArrowheads="1"/>
          </p:cNvSpPr>
          <p:nvPr/>
        </p:nvSpPr>
        <p:spPr bwMode="auto">
          <a:xfrm>
            <a:off x="1143000" y="152400"/>
            <a:ext cx="7772400" cy="1219200"/>
          </a:xfrm>
          <a:prstGeom prst="rect">
            <a:avLst/>
          </a:prstGeom>
          <a:noFill/>
          <a:ln w="9525">
            <a:noFill/>
            <a:miter lim="800000"/>
            <a:headEnd/>
            <a:tailEnd/>
          </a:ln>
        </p:spPr>
        <p:txBody>
          <a:bodyPr anchor="b"/>
          <a:lstStyle/>
          <a:p>
            <a:pPr algn="ctr" eaLnBrk="0" hangingPunct="0"/>
            <a:endParaRPr lang="x-none" altLang="x-none" sz="4000">
              <a:solidFill>
                <a:schemeClr val="tx2"/>
              </a:solidFill>
              <a:effectLst>
                <a:outerShdw blurRad="38100" dist="38100" dir="2700000" algn="tl">
                  <a:srgbClr val="C0C0C0"/>
                </a:outerShdw>
              </a:effectLst>
              <a:latin typeface="Gill Sans MT" pitchFamily="34" charset="0"/>
            </a:endParaRPr>
          </a:p>
        </p:txBody>
      </p:sp>
      <p:sp>
        <p:nvSpPr>
          <p:cNvPr id="48134" name="Text Box 4"/>
          <p:cNvSpPr txBox="1">
            <a:spLocks noChangeArrowheads="1"/>
          </p:cNvSpPr>
          <p:nvPr/>
        </p:nvSpPr>
        <p:spPr bwMode="auto">
          <a:xfrm>
            <a:off x="425007" y="1405639"/>
            <a:ext cx="8470900" cy="615553"/>
          </a:xfrm>
          <a:prstGeom prst="rect">
            <a:avLst/>
          </a:prstGeom>
          <a:noFill/>
          <a:ln w="25400">
            <a:noFill/>
            <a:miter lim="800000"/>
            <a:headEnd/>
            <a:tailEnd/>
          </a:ln>
        </p:spPr>
        <p:txBody>
          <a:bodyPr lIns="0" tIns="0" rIns="0" bIns="0">
            <a:spAutoFit/>
          </a:bodyPr>
          <a:lstStyle>
            <a:lvl1pPr marL="268288" indent="-268288"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buClr>
                <a:srgbClr val="2A6D7D"/>
              </a:buClr>
              <a:buSzPct val="75000"/>
              <a:buFont typeface="Wingdings 3" pitchFamily="18" charset="2"/>
              <a:buChar char="}"/>
            </a:pPr>
            <a:r>
              <a:rPr lang="en-US" altLang="x-none" sz="2000" dirty="0">
                <a:latin typeface="Verdana" pitchFamily="34" charset="0"/>
              </a:rPr>
              <a:t>How do you build a counter that counts from 0 to 999 using BCD counters? How many do you need? </a:t>
            </a:r>
          </a:p>
        </p:txBody>
      </p:sp>
      <p:sp>
        <p:nvSpPr>
          <p:cNvPr id="50189" name="Rectangle 13"/>
          <p:cNvSpPr>
            <a:spLocks noGrp="1"/>
          </p:cNvSpPr>
          <p:nvPr>
            <p:ph type="title"/>
          </p:nvPr>
        </p:nvSpPr>
        <p:spPr>
          <a:xfrm>
            <a:off x="457200" y="152400"/>
            <a:ext cx="8458200" cy="990600"/>
          </a:xfrm>
        </p:spPr>
        <p:txBody>
          <a:bodyPr/>
          <a:lstStyle/>
          <a:p>
            <a:r>
              <a:rPr lang="en-US" altLang="x-none" dirty="0"/>
              <a:t>Question</a:t>
            </a:r>
          </a:p>
        </p:txBody>
      </p:sp>
      <p:sp>
        <p:nvSpPr>
          <p:cNvPr id="2" name="Slide Number Placeholder 1"/>
          <p:cNvSpPr>
            <a:spLocks noGrp="1"/>
          </p:cNvSpPr>
          <p:nvPr>
            <p:ph type="sldNum" sz="quarter" idx="12"/>
          </p:nvPr>
        </p:nvSpPr>
        <p:spPr/>
        <p:txBody>
          <a:bodyPr/>
          <a:lstStyle/>
          <a:p>
            <a:pPr>
              <a:defRPr/>
            </a:pPr>
            <a:fld id="{D9FB4E62-FDAC-49C8-9EBE-9F54723E5B4F}" type="slidenum">
              <a:rPr lang="en-US" smtClean="0"/>
              <a:pPr>
                <a:defRPr/>
              </a:pPr>
              <a:t>34</a:t>
            </a:fld>
            <a:endParaRPr lang="en-US"/>
          </a:p>
        </p:txBody>
      </p:sp>
      <p:sp>
        <p:nvSpPr>
          <p:cNvPr id="3" name="Date Placeholder 2"/>
          <p:cNvSpPr>
            <a:spLocks noGrp="1"/>
          </p:cNvSpPr>
          <p:nvPr>
            <p:ph type="dt" sz="half" idx="10"/>
          </p:nvPr>
        </p:nvSpPr>
        <p:spPr/>
        <p:txBody>
          <a:bodyPr/>
          <a:lstStyle/>
          <a:p>
            <a:pPr>
              <a:defRPr/>
            </a:pPr>
            <a:r>
              <a:rPr lang="en-US" smtClean="0"/>
              <a:t>Spring 2022</a:t>
            </a:r>
            <a:endParaRPr lang="en-US"/>
          </a:p>
        </p:txBody>
      </p:sp>
    </p:spTree>
    <p:extLst>
      <p:ext uri="{BB962C8B-B14F-4D97-AF65-F5344CB8AC3E}">
        <p14:creationId xmlns:p14="http://schemas.microsoft.com/office/powerpoint/2010/main" val="85689696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9" name="Picture 2" descr="AACFLRN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8988" y="1839913"/>
            <a:ext cx="6399212" cy="2427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8133" name="Rectangle 3"/>
          <p:cNvSpPr>
            <a:spLocks noChangeArrowheads="1"/>
          </p:cNvSpPr>
          <p:nvPr/>
        </p:nvSpPr>
        <p:spPr bwMode="auto">
          <a:xfrm>
            <a:off x="1143000" y="152400"/>
            <a:ext cx="7772400" cy="1219200"/>
          </a:xfrm>
          <a:prstGeom prst="rect">
            <a:avLst/>
          </a:prstGeom>
          <a:noFill/>
          <a:ln w="9525">
            <a:noFill/>
            <a:miter lim="800000"/>
            <a:headEnd/>
            <a:tailEnd/>
          </a:ln>
        </p:spPr>
        <p:txBody>
          <a:bodyPr anchor="b"/>
          <a:lstStyle/>
          <a:p>
            <a:pPr algn="ctr" eaLnBrk="0" hangingPunct="0"/>
            <a:endParaRPr lang="x-none" altLang="x-none" sz="4000">
              <a:solidFill>
                <a:schemeClr val="tx2"/>
              </a:solidFill>
              <a:effectLst>
                <a:outerShdw blurRad="38100" dist="38100" dir="2700000" algn="tl">
                  <a:srgbClr val="C0C0C0"/>
                </a:outerShdw>
              </a:effectLst>
              <a:latin typeface="Gill Sans MT" pitchFamily="34" charset="0"/>
            </a:endParaRPr>
          </a:p>
        </p:txBody>
      </p:sp>
      <p:sp>
        <p:nvSpPr>
          <p:cNvPr id="48134" name="Text Box 4"/>
          <p:cNvSpPr txBox="1">
            <a:spLocks noChangeArrowheads="1"/>
          </p:cNvSpPr>
          <p:nvPr/>
        </p:nvSpPr>
        <p:spPr bwMode="auto">
          <a:xfrm>
            <a:off x="457200" y="4797425"/>
            <a:ext cx="8470900" cy="923330"/>
          </a:xfrm>
          <a:prstGeom prst="rect">
            <a:avLst/>
          </a:prstGeom>
          <a:noFill/>
          <a:ln w="25400">
            <a:noFill/>
            <a:miter lim="800000"/>
            <a:headEnd/>
            <a:tailEnd/>
          </a:ln>
        </p:spPr>
        <p:txBody>
          <a:bodyPr lIns="0" tIns="0" rIns="0" bIns="0">
            <a:spAutoFit/>
          </a:bodyPr>
          <a:lstStyle>
            <a:lvl1pPr marL="268288" indent="-268288"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buClr>
                <a:srgbClr val="2A6D7D"/>
              </a:buClr>
              <a:buSzPct val="75000"/>
              <a:buFont typeface="Wingdings 3" pitchFamily="18" charset="2"/>
              <a:buChar char="}"/>
            </a:pPr>
            <a:r>
              <a:rPr lang="en-US" altLang="x-none" sz="2000" dirty="0">
                <a:latin typeface="Verdana" pitchFamily="34" charset="0"/>
              </a:rPr>
              <a:t>Counts from 0 to 999: When Q</a:t>
            </a:r>
            <a:r>
              <a:rPr lang="en-US" altLang="x-none" sz="2000" baseline="-25000" dirty="0">
                <a:latin typeface="Verdana" pitchFamily="34" charset="0"/>
              </a:rPr>
              <a:t>8</a:t>
            </a:r>
            <a:r>
              <a:rPr lang="en-US" altLang="x-none" sz="2000" dirty="0">
                <a:latin typeface="Verdana" pitchFamily="34" charset="0"/>
              </a:rPr>
              <a:t> goes from 1 to 0 the next higher order decade is triggered</a:t>
            </a:r>
          </a:p>
          <a:p>
            <a:pPr algn="l">
              <a:buClr>
                <a:srgbClr val="2A6D7D"/>
              </a:buClr>
              <a:buSzPct val="75000"/>
              <a:buFont typeface="Wingdings 3" pitchFamily="18" charset="2"/>
              <a:buChar char="}"/>
            </a:pPr>
            <a:endParaRPr lang="en-US" altLang="x-none" sz="2000" dirty="0">
              <a:latin typeface="Verdana" pitchFamily="34" charset="0"/>
            </a:endParaRPr>
          </a:p>
        </p:txBody>
      </p:sp>
      <p:sp>
        <p:nvSpPr>
          <p:cNvPr id="50189" name="Rectangle 13"/>
          <p:cNvSpPr>
            <a:spLocks noGrp="1"/>
          </p:cNvSpPr>
          <p:nvPr>
            <p:ph type="title"/>
          </p:nvPr>
        </p:nvSpPr>
        <p:spPr>
          <a:xfrm>
            <a:off x="457200" y="152400"/>
            <a:ext cx="8458200" cy="990600"/>
          </a:xfrm>
        </p:spPr>
        <p:txBody>
          <a:bodyPr/>
          <a:lstStyle/>
          <a:p>
            <a:r>
              <a:rPr lang="en-US" altLang="x-none"/>
              <a:t>Three-Decade Decimal BCD Counter</a:t>
            </a:r>
          </a:p>
        </p:txBody>
      </p:sp>
      <p:sp>
        <p:nvSpPr>
          <p:cNvPr id="2" name="Slide Number Placeholder 1"/>
          <p:cNvSpPr>
            <a:spLocks noGrp="1"/>
          </p:cNvSpPr>
          <p:nvPr>
            <p:ph type="sldNum" sz="quarter" idx="12"/>
          </p:nvPr>
        </p:nvSpPr>
        <p:spPr/>
        <p:txBody>
          <a:bodyPr/>
          <a:lstStyle/>
          <a:p>
            <a:pPr>
              <a:defRPr/>
            </a:pPr>
            <a:fld id="{D9FB4E62-FDAC-49C8-9EBE-9F54723E5B4F}" type="slidenum">
              <a:rPr lang="en-US" smtClean="0"/>
              <a:pPr>
                <a:defRPr/>
              </a:pPr>
              <a:t>35</a:t>
            </a:fld>
            <a:endParaRPr lang="en-US"/>
          </a:p>
        </p:txBody>
      </p:sp>
      <p:sp>
        <p:nvSpPr>
          <p:cNvPr id="3" name="Date Placeholder 2"/>
          <p:cNvSpPr>
            <a:spLocks noGrp="1"/>
          </p:cNvSpPr>
          <p:nvPr>
            <p:ph type="dt" sz="half" idx="10"/>
          </p:nvPr>
        </p:nvSpPr>
        <p:spPr/>
        <p:txBody>
          <a:bodyPr/>
          <a:lstStyle/>
          <a:p>
            <a:pPr>
              <a:defRPr/>
            </a:pPr>
            <a:r>
              <a:rPr lang="en-US" smtClean="0"/>
              <a:t>Spring 2022</a:t>
            </a:r>
            <a:endParaRPr 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Synchronous counters</a:t>
            </a:r>
          </a:p>
        </p:txBody>
      </p:sp>
      <p:sp>
        <p:nvSpPr>
          <p:cNvPr id="3" name="Content Placeholder 2"/>
          <p:cNvSpPr>
            <a:spLocks noGrp="1"/>
          </p:cNvSpPr>
          <p:nvPr>
            <p:ph idx="1"/>
          </p:nvPr>
        </p:nvSpPr>
        <p:spPr/>
        <p:txBody>
          <a:bodyPr/>
          <a:lstStyle/>
          <a:p>
            <a:r>
              <a:rPr lang="en-US" dirty="0"/>
              <a:t>Contrary to the ripple counters (which are </a:t>
            </a:r>
            <a:r>
              <a:rPr lang="en-US" dirty="0" err="1"/>
              <a:t>async</a:t>
            </a:r>
            <a:r>
              <a:rPr lang="en-US" dirty="0"/>
              <a:t>.), these counters use the clock.</a:t>
            </a:r>
          </a:p>
          <a:p>
            <a:r>
              <a:rPr lang="en-US" dirty="0"/>
              <a:t>Clock pulses are applied to the C inputs of all flip-flops. </a:t>
            </a:r>
          </a:p>
        </p:txBody>
      </p:sp>
      <p:sp>
        <p:nvSpPr>
          <p:cNvPr id="4" name="Slide Number Placeholder 3"/>
          <p:cNvSpPr>
            <a:spLocks noGrp="1"/>
          </p:cNvSpPr>
          <p:nvPr>
            <p:ph type="sldNum" sz="quarter" idx="12"/>
          </p:nvPr>
        </p:nvSpPr>
        <p:spPr/>
        <p:txBody>
          <a:bodyPr/>
          <a:lstStyle/>
          <a:p>
            <a:pPr>
              <a:defRPr/>
            </a:pPr>
            <a:fld id="{D9FB4E62-FDAC-49C8-9EBE-9F54723E5B4F}" type="slidenum">
              <a:rPr lang="en-US" smtClean="0"/>
              <a:pPr>
                <a:defRPr/>
              </a:pPr>
              <a:t>36</a:t>
            </a:fld>
            <a:endParaRPr lang="en-US"/>
          </a:p>
        </p:txBody>
      </p:sp>
      <p:sp>
        <p:nvSpPr>
          <p:cNvPr id="5" name="Date Placeholder 4"/>
          <p:cNvSpPr>
            <a:spLocks noGrp="1"/>
          </p:cNvSpPr>
          <p:nvPr>
            <p:ph type="dt" sz="half" idx="10"/>
          </p:nvPr>
        </p:nvSpPr>
        <p:spPr/>
        <p:txBody>
          <a:bodyPr/>
          <a:lstStyle/>
          <a:p>
            <a:pPr>
              <a:defRPr/>
            </a:pPr>
            <a:r>
              <a:rPr lang="en-US" smtClean="0"/>
              <a:t>Spring 2022</a:t>
            </a:r>
            <a:endParaRPr lang="en-US"/>
          </a:p>
        </p:txBody>
      </p:sp>
    </p:spTree>
    <p:extLst>
      <p:ext uri="{BB962C8B-B14F-4D97-AF65-F5344CB8AC3E}">
        <p14:creationId xmlns:p14="http://schemas.microsoft.com/office/powerpoint/2010/main" val="29177149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3" name="Picture 2" descr="AACFLRO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6038" y="1371600"/>
            <a:ext cx="3865562" cy="487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05" name="Text Box 4"/>
          <p:cNvSpPr txBox="1">
            <a:spLocks noChangeArrowheads="1"/>
          </p:cNvSpPr>
          <p:nvPr/>
        </p:nvSpPr>
        <p:spPr bwMode="auto">
          <a:xfrm>
            <a:off x="228600" y="4800600"/>
            <a:ext cx="5257800" cy="15388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squar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x-none" sz="2000" dirty="0">
                <a:latin typeface="Verdana" pitchFamily="34" charset="0"/>
              </a:rPr>
              <a:t>A0 is complemented at every clock pulse.</a:t>
            </a:r>
          </a:p>
          <a:p>
            <a:pPr algn="l"/>
            <a:r>
              <a:rPr lang="en-US" altLang="x-none" sz="2000" dirty="0">
                <a:latin typeface="Verdana" pitchFamily="34" charset="0"/>
              </a:rPr>
              <a:t> </a:t>
            </a:r>
          </a:p>
          <a:p>
            <a:pPr algn="l"/>
            <a:r>
              <a:rPr lang="en-US" altLang="x-none" sz="2000" dirty="0">
                <a:latin typeface="Verdana" pitchFamily="34" charset="0"/>
              </a:rPr>
              <a:t>For all others: A flip-flop is complemented if all lower bits are 1.</a:t>
            </a:r>
          </a:p>
        </p:txBody>
      </p:sp>
      <p:sp>
        <p:nvSpPr>
          <p:cNvPr id="49159" name="Rectangle 5"/>
          <p:cNvSpPr>
            <a:spLocks noChangeArrowheads="1"/>
          </p:cNvSpPr>
          <p:nvPr/>
        </p:nvSpPr>
        <p:spPr bwMode="auto">
          <a:xfrm>
            <a:off x="726041" y="1417674"/>
            <a:ext cx="3314700" cy="3505200"/>
          </a:xfrm>
          <a:prstGeom prst="rect">
            <a:avLst/>
          </a:prstGeom>
          <a:noFill/>
          <a:ln w="25400">
            <a:noFill/>
            <a:miter lim="800000"/>
            <a:headEnd/>
            <a:tailEnd/>
          </a:ln>
        </p:spPr>
        <p:txBody>
          <a:bodyPr wrap="none" lIns="0" tIns="0" rIns="0" bIns="0">
            <a:spAutoFit/>
          </a:bodyPr>
          <a:lstStyle/>
          <a:p>
            <a:pPr eaLnBrk="0" hangingPunct="0"/>
            <a:r>
              <a:rPr lang="en-US" altLang="x-none" sz="2000" u="sng" dirty="0">
                <a:effectLst>
                  <a:outerShdw blurRad="38100" dist="38100" dir="2700000" algn="tl">
                    <a:srgbClr val="C0C0C0"/>
                  </a:outerShdw>
                </a:effectLst>
                <a:latin typeface="Verdana" pitchFamily="34" charset="0"/>
              </a:rPr>
              <a:t>A</a:t>
            </a:r>
            <a:r>
              <a:rPr lang="en-US" altLang="x-none" sz="2000" u="sng" baseline="-25000" dirty="0">
                <a:effectLst>
                  <a:outerShdw blurRad="38100" dist="38100" dir="2700000" algn="tl">
                    <a:srgbClr val="C0C0C0"/>
                  </a:outerShdw>
                </a:effectLst>
                <a:latin typeface="Verdana" pitchFamily="34" charset="0"/>
              </a:rPr>
              <a:t>3</a:t>
            </a:r>
            <a:r>
              <a:rPr lang="en-US" altLang="x-none" sz="2000" u="sng" dirty="0">
                <a:effectLst>
                  <a:outerShdw blurRad="38100" dist="38100" dir="2700000" algn="tl">
                    <a:srgbClr val="C0C0C0"/>
                  </a:outerShdw>
                </a:effectLst>
                <a:latin typeface="Verdana" pitchFamily="34" charset="0"/>
              </a:rPr>
              <a:t>      A</a:t>
            </a:r>
            <a:r>
              <a:rPr lang="en-US" altLang="x-none" sz="2000" u="sng" baseline="-25000" dirty="0">
                <a:effectLst>
                  <a:outerShdw blurRad="38100" dist="38100" dir="2700000" algn="tl">
                    <a:srgbClr val="C0C0C0"/>
                  </a:outerShdw>
                </a:effectLst>
                <a:latin typeface="Verdana" pitchFamily="34" charset="0"/>
              </a:rPr>
              <a:t>2</a:t>
            </a:r>
            <a:r>
              <a:rPr lang="en-US" altLang="x-none" sz="2000" u="sng" dirty="0">
                <a:effectLst>
                  <a:outerShdw blurRad="38100" dist="38100" dir="2700000" algn="tl">
                    <a:srgbClr val="C0C0C0"/>
                  </a:outerShdw>
                </a:effectLst>
                <a:latin typeface="Verdana" pitchFamily="34" charset="0"/>
              </a:rPr>
              <a:t>      A</a:t>
            </a:r>
            <a:r>
              <a:rPr lang="en-US" altLang="x-none" sz="2000" u="sng" baseline="-25000" dirty="0">
                <a:effectLst>
                  <a:outerShdw blurRad="38100" dist="38100" dir="2700000" algn="tl">
                    <a:srgbClr val="C0C0C0"/>
                  </a:outerShdw>
                </a:effectLst>
                <a:latin typeface="Verdana" pitchFamily="34" charset="0"/>
              </a:rPr>
              <a:t>1</a:t>
            </a:r>
            <a:r>
              <a:rPr lang="en-US" altLang="x-none" sz="2000" u="sng" dirty="0">
                <a:effectLst>
                  <a:outerShdw blurRad="38100" dist="38100" dir="2700000" algn="tl">
                    <a:srgbClr val="C0C0C0"/>
                  </a:outerShdw>
                </a:effectLst>
                <a:latin typeface="Verdana" pitchFamily="34" charset="0"/>
              </a:rPr>
              <a:t>   A</a:t>
            </a:r>
            <a:r>
              <a:rPr lang="en-US" altLang="x-none" sz="2000" u="sng" baseline="-25000" dirty="0">
                <a:effectLst>
                  <a:outerShdw blurRad="38100" dist="38100" dir="2700000" algn="tl">
                    <a:srgbClr val="C0C0C0"/>
                  </a:outerShdw>
                </a:effectLst>
                <a:latin typeface="Verdana" pitchFamily="34" charset="0"/>
              </a:rPr>
              <a:t>0</a:t>
            </a:r>
          </a:p>
          <a:p>
            <a:pPr eaLnBrk="0" hangingPunct="0"/>
            <a:endParaRPr lang="en-US" altLang="x-none" sz="1000" dirty="0">
              <a:latin typeface="Verdana" pitchFamily="34" charset="0"/>
            </a:endParaRPr>
          </a:p>
          <a:p>
            <a:pPr eaLnBrk="0" hangingPunct="0"/>
            <a:r>
              <a:rPr lang="en-US" altLang="x-none" sz="2000" dirty="0">
                <a:latin typeface="Verdana" pitchFamily="34" charset="0"/>
              </a:rPr>
              <a:t>0        0       0     0          </a:t>
            </a:r>
          </a:p>
          <a:p>
            <a:pPr eaLnBrk="0" hangingPunct="0"/>
            <a:r>
              <a:rPr lang="en-US" altLang="x-none" sz="2000" dirty="0">
                <a:latin typeface="Verdana" pitchFamily="34" charset="0"/>
              </a:rPr>
              <a:t>0        0       0     1         </a:t>
            </a:r>
          </a:p>
          <a:p>
            <a:pPr eaLnBrk="0" hangingPunct="0"/>
            <a:r>
              <a:rPr lang="en-US" altLang="x-none" sz="2000" dirty="0">
                <a:latin typeface="Verdana" pitchFamily="34" charset="0"/>
              </a:rPr>
              <a:t>0        0       1     0          </a:t>
            </a:r>
          </a:p>
          <a:p>
            <a:pPr eaLnBrk="0" hangingPunct="0"/>
            <a:r>
              <a:rPr lang="en-US" altLang="x-none" sz="2000" dirty="0">
                <a:latin typeface="Verdana" pitchFamily="34" charset="0"/>
              </a:rPr>
              <a:t>0        0       1     1         </a:t>
            </a:r>
          </a:p>
          <a:p>
            <a:pPr eaLnBrk="0" hangingPunct="0"/>
            <a:r>
              <a:rPr lang="en-US" altLang="x-none" sz="2000" dirty="0">
                <a:latin typeface="Verdana" pitchFamily="34" charset="0"/>
              </a:rPr>
              <a:t>0        1       0     0 </a:t>
            </a:r>
          </a:p>
          <a:p>
            <a:pPr eaLnBrk="0" hangingPunct="0"/>
            <a:r>
              <a:rPr lang="en-US" altLang="x-none" sz="2000" dirty="0">
                <a:latin typeface="Verdana" pitchFamily="34" charset="0"/>
              </a:rPr>
              <a:t>0        1       0     1</a:t>
            </a:r>
          </a:p>
          <a:p>
            <a:pPr eaLnBrk="0" hangingPunct="0"/>
            <a:r>
              <a:rPr lang="en-US" altLang="x-none" sz="2000" dirty="0">
                <a:latin typeface="Verdana" pitchFamily="34" charset="0"/>
              </a:rPr>
              <a:t>0        1       1     0</a:t>
            </a:r>
          </a:p>
          <a:p>
            <a:pPr eaLnBrk="0" hangingPunct="0"/>
            <a:r>
              <a:rPr lang="en-US" altLang="x-none" sz="2000" dirty="0">
                <a:latin typeface="Verdana" pitchFamily="34" charset="0"/>
              </a:rPr>
              <a:t>0        1       1     1</a:t>
            </a:r>
          </a:p>
          <a:p>
            <a:pPr eaLnBrk="0" hangingPunct="0"/>
            <a:r>
              <a:rPr lang="en-US" altLang="x-none" sz="2000" dirty="0">
                <a:latin typeface="Verdana" pitchFamily="34" charset="0"/>
              </a:rPr>
              <a:t>1        0       0     0</a:t>
            </a:r>
          </a:p>
          <a:p>
            <a:pPr eaLnBrk="0" hangingPunct="0"/>
            <a:endParaRPr lang="en-US" altLang="x-none" sz="2000" dirty="0">
              <a:latin typeface="Verdana" pitchFamily="34" charset="0"/>
            </a:endParaRPr>
          </a:p>
        </p:txBody>
      </p:sp>
      <p:sp>
        <p:nvSpPr>
          <p:cNvPr id="51211" name="Rectangle 11"/>
          <p:cNvSpPr>
            <a:spLocks noGrp="1"/>
          </p:cNvSpPr>
          <p:nvPr>
            <p:ph type="title"/>
          </p:nvPr>
        </p:nvSpPr>
        <p:spPr/>
        <p:txBody>
          <a:bodyPr/>
          <a:lstStyle/>
          <a:p>
            <a:r>
              <a:rPr lang="en-US" altLang="x-none"/>
              <a:t>4-bit Synchronous Binary Counters</a:t>
            </a:r>
          </a:p>
        </p:txBody>
      </p:sp>
      <p:sp>
        <p:nvSpPr>
          <p:cNvPr id="2" name="Slide Number Placeholder 1"/>
          <p:cNvSpPr>
            <a:spLocks noGrp="1"/>
          </p:cNvSpPr>
          <p:nvPr>
            <p:ph type="sldNum" sz="quarter" idx="12"/>
          </p:nvPr>
        </p:nvSpPr>
        <p:spPr/>
        <p:txBody>
          <a:bodyPr/>
          <a:lstStyle/>
          <a:p>
            <a:pPr>
              <a:defRPr/>
            </a:pPr>
            <a:fld id="{D9FB4E62-FDAC-49C8-9EBE-9F54723E5B4F}" type="slidenum">
              <a:rPr lang="en-US" smtClean="0"/>
              <a:pPr>
                <a:defRPr/>
              </a:pPr>
              <a:t>37</a:t>
            </a:fld>
            <a:endParaRPr lang="en-US"/>
          </a:p>
        </p:txBody>
      </p:sp>
      <p:sp>
        <p:nvSpPr>
          <p:cNvPr id="3" name="Rectangle 2"/>
          <p:cNvSpPr/>
          <p:nvPr/>
        </p:nvSpPr>
        <p:spPr>
          <a:xfrm>
            <a:off x="533400" y="2819400"/>
            <a:ext cx="27432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urved Right Arrow 12"/>
          <p:cNvSpPr/>
          <p:nvPr/>
        </p:nvSpPr>
        <p:spPr>
          <a:xfrm>
            <a:off x="1295400" y="2895600"/>
            <a:ext cx="304800" cy="381000"/>
          </a:xfrm>
          <a:prstGeom prst="curvedRightArrow">
            <a:avLst>
              <a:gd name="adj1" fmla="val 25000"/>
              <a:gd name="adj2" fmla="val 50000"/>
              <a:gd name="adj3" fmla="val 354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urved Right Arrow 15"/>
          <p:cNvSpPr/>
          <p:nvPr/>
        </p:nvSpPr>
        <p:spPr>
          <a:xfrm>
            <a:off x="2057400" y="2895600"/>
            <a:ext cx="304800" cy="381000"/>
          </a:xfrm>
          <a:prstGeom prst="curvedRightArrow">
            <a:avLst>
              <a:gd name="adj1" fmla="val 25000"/>
              <a:gd name="adj2" fmla="val 50000"/>
              <a:gd name="adj3" fmla="val 354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Right Arrow 16"/>
          <p:cNvSpPr/>
          <p:nvPr/>
        </p:nvSpPr>
        <p:spPr>
          <a:xfrm>
            <a:off x="2667000" y="2895600"/>
            <a:ext cx="304800" cy="381000"/>
          </a:xfrm>
          <a:prstGeom prst="curvedRightArrow">
            <a:avLst>
              <a:gd name="adj1" fmla="val 25000"/>
              <a:gd name="adj2" fmla="val 50000"/>
              <a:gd name="adj3" fmla="val 354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p:cNvSpPr>
            <a:spLocks noGrp="1"/>
          </p:cNvSpPr>
          <p:nvPr>
            <p:ph type="dt" sz="half" idx="10"/>
          </p:nvPr>
        </p:nvSpPr>
        <p:spPr/>
        <p:txBody>
          <a:bodyPr/>
          <a:lstStyle/>
          <a:p>
            <a:pPr>
              <a:defRPr/>
            </a:pPr>
            <a:r>
              <a:rPr lang="en-US" smtClean="0"/>
              <a:t>Spring 2022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5" grpId="0"/>
      <p:bldP spid="3" grpId="0" animBg="1"/>
      <p:bldP spid="13" grpId="0" animBg="1"/>
      <p:bldP spid="16" grpId="0" animBg="1"/>
      <p:bldP spid="1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dirty="0">
                <a:latin typeface="Verdana" charset="0"/>
                <a:ea typeface="Arial" charset="0"/>
              </a:rPr>
              <a:t>Synchronous BCD Counter</a:t>
            </a:r>
            <a:endParaRPr lang="en-US" i="1" dirty="0">
              <a:latin typeface="Verdana" charset="0"/>
              <a:ea typeface="Arial" charset="0"/>
              <a:cs typeface="Verdana" charset="0"/>
            </a:endParaRPr>
          </a:p>
        </p:txBody>
      </p:sp>
      <p:pic>
        <p:nvPicPr>
          <p:cNvPr id="49155" name="6.5.jpg" descr="6.5.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39875"/>
            <a:ext cx="8229600" cy="4083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a:defRPr/>
            </a:pPr>
            <a:r>
              <a:rPr lang="en-US" smtClean="0"/>
              <a:t>Spring 2022</a:t>
            </a:r>
            <a:endParaRPr lang="en-US"/>
          </a:p>
        </p:txBody>
      </p:sp>
      <p:sp>
        <p:nvSpPr>
          <p:cNvPr id="3" name="Slide Number Placeholder 2"/>
          <p:cNvSpPr>
            <a:spLocks noGrp="1"/>
          </p:cNvSpPr>
          <p:nvPr>
            <p:ph type="sldNum" sz="quarter" idx="12"/>
          </p:nvPr>
        </p:nvSpPr>
        <p:spPr/>
        <p:txBody>
          <a:bodyPr/>
          <a:lstStyle/>
          <a:p>
            <a:pPr>
              <a:defRPr/>
            </a:pPr>
            <a:fld id="{D9FB4E62-FDAC-49C8-9EBE-9F54723E5B4F}" type="slidenum">
              <a:rPr lang="en-US" smtClean="0"/>
              <a:pPr>
                <a:defRPr/>
              </a:pPr>
              <a:t>38</a:t>
            </a:fld>
            <a:endParaRPr lang="en-US"/>
          </a:p>
        </p:txBody>
      </p:sp>
    </p:spTree>
    <p:extLst>
      <p:ext uri="{BB962C8B-B14F-4D97-AF65-F5344CB8AC3E}">
        <p14:creationId xmlns:p14="http://schemas.microsoft.com/office/powerpoint/2010/main" val="14171794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lstStyle/>
          <a:p>
            <a:r>
              <a:rPr lang="en-US" dirty="0"/>
              <a:t>Build a synchronous counter that has up and down control inputs. When up=1 &amp; down=0, the counter should count up, when up=0 &amp; down=1, the counter should count down. </a:t>
            </a:r>
          </a:p>
        </p:txBody>
      </p:sp>
      <p:sp>
        <p:nvSpPr>
          <p:cNvPr id="4" name="Slide Number Placeholder 3"/>
          <p:cNvSpPr>
            <a:spLocks noGrp="1"/>
          </p:cNvSpPr>
          <p:nvPr>
            <p:ph type="sldNum" sz="quarter" idx="12"/>
          </p:nvPr>
        </p:nvSpPr>
        <p:spPr/>
        <p:txBody>
          <a:bodyPr/>
          <a:lstStyle/>
          <a:p>
            <a:pPr>
              <a:defRPr/>
            </a:pPr>
            <a:fld id="{D9FB4E62-FDAC-49C8-9EBE-9F54723E5B4F}" type="slidenum">
              <a:rPr lang="en-US" smtClean="0"/>
              <a:pPr>
                <a:defRPr/>
              </a:pPr>
              <a:t>39</a:t>
            </a:fld>
            <a:endParaRPr lang="en-US"/>
          </a:p>
        </p:txBody>
      </p:sp>
      <p:sp>
        <p:nvSpPr>
          <p:cNvPr id="5" name="Date Placeholder 4"/>
          <p:cNvSpPr>
            <a:spLocks noGrp="1"/>
          </p:cNvSpPr>
          <p:nvPr>
            <p:ph type="dt" sz="half" idx="10"/>
          </p:nvPr>
        </p:nvSpPr>
        <p:spPr/>
        <p:txBody>
          <a:bodyPr/>
          <a:lstStyle/>
          <a:p>
            <a:pPr>
              <a:defRPr/>
            </a:pPr>
            <a:r>
              <a:rPr lang="en-US" smtClean="0"/>
              <a:t>Spring 2022</a:t>
            </a:r>
            <a:endParaRPr lang="en-US"/>
          </a:p>
        </p:txBody>
      </p:sp>
    </p:spTree>
    <p:extLst>
      <p:ext uri="{BB962C8B-B14F-4D97-AF65-F5344CB8AC3E}">
        <p14:creationId xmlns:p14="http://schemas.microsoft.com/office/powerpoint/2010/main" val="2209132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2" descr="AACFLRD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0" y="1339850"/>
            <a:ext cx="2152650" cy="4908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442" name="Rectangle 10"/>
          <p:cNvSpPr>
            <a:spLocks noGrp="1"/>
          </p:cNvSpPr>
          <p:nvPr>
            <p:ph type="title"/>
          </p:nvPr>
        </p:nvSpPr>
        <p:spPr/>
        <p:txBody>
          <a:bodyPr/>
          <a:lstStyle/>
          <a:p>
            <a:r>
              <a:rPr lang="en-US" altLang="x-none" dirty="0"/>
              <a:t>4-bit Register</a:t>
            </a:r>
          </a:p>
        </p:txBody>
      </p:sp>
      <p:sp>
        <p:nvSpPr>
          <p:cNvPr id="18443" name="Rectangle 11"/>
          <p:cNvSpPr>
            <a:spLocks noGrp="1"/>
          </p:cNvSpPr>
          <p:nvPr>
            <p:ph type="body" idx="1"/>
          </p:nvPr>
        </p:nvSpPr>
        <p:spPr/>
        <p:txBody>
          <a:bodyPr/>
          <a:lstStyle/>
          <a:p>
            <a:r>
              <a:rPr lang="en-US" altLang="x-none" dirty="0"/>
              <a:t>Loads in parallel</a:t>
            </a:r>
          </a:p>
          <a:p>
            <a:endParaRPr lang="en-US" altLang="x-none" dirty="0"/>
          </a:p>
          <a:p>
            <a:r>
              <a:rPr lang="en-US" altLang="x-none" dirty="0"/>
              <a:t>Clear: cleans the output to all 0’s.</a:t>
            </a:r>
          </a:p>
          <a:p>
            <a:endParaRPr lang="en-US" altLang="x-none" dirty="0"/>
          </a:p>
        </p:txBody>
      </p:sp>
      <p:sp>
        <p:nvSpPr>
          <p:cNvPr id="2" name="Slide Number Placeholder 1"/>
          <p:cNvSpPr>
            <a:spLocks noGrp="1"/>
          </p:cNvSpPr>
          <p:nvPr>
            <p:ph type="sldNum" sz="quarter" idx="12"/>
          </p:nvPr>
        </p:nvSpPr>
        <p:spPr/>
        <p:txBody>
          <a:bodyPr/>
          <a:lstStyle/>
          <a:p>
            <a:pPr>
              <a:defRPr/>
            </a:pPr>
            <a:fld id="{D9FB4E62-FDAC-49C8-9EBE-9F54723E5B4F}" type="slidenum">
              <a:rPr lang="en-US" smtClean="0"/>
              <a:pPr>
                <a:defRPr/>
              </a:pPr>
              <a:t>4</a:t>
            </a:fld>
            <a:endParaRPr lang="en-US" dirty="0"/>
          </a:p>
        </p:txBody>
      </p:sp>
      <p:sp>
        <p:nvSpPr>
          <p:cNvPr id="4" name="TextBox 3"/>
          <p:cNvSpPr txBox="1"/>
          <p:nvPr/>
        </p:nvSpPr>
        <p:spPr>
          <a:xfrm>
            <a:off x="609600" y="2895600"/>
            <a:ext cx="4191000" cy="1323439"/>
          </a:xfrm>
          <a:prstGeom prst="rect">
            <a:avLst/>
          </a:prstGeom>
          <a:noFill/>
        </p:spPr>
        <p:txBody>
          <a:bodyPr wrap="square" rtlCol="0">
            <a:spAutoFit/>
          </a:bodyPr>
          <a:lstStyle/>
          <a:p>
            <a:r>
              <a:rPr lang="en-US" sz="2000" dirty="0"/>
              <a:t>The value of ( I3, I2,I1, I0) immediately before the clock edge determines the value of (A3,A2,A1,A0)  after the clock edge.</a:t>
            </a:r>
          </a:p>
        </p:txBody>
      </p:sp>
      <p:sp>
        <p:nvSpPr>
          <p:cNvPr id="5" name="TextBox 4"/>
          <p:cNvSpPr txBox="1"/>
          <p:nvPr/>
        </p:nvSpPr>
        <p:spPr>
          <a:xfrm>
            <a:off x="609600" y="4394537"/>
            <a:ext cx="4038600" cy="1015663"/>
          </a:xfrm>
          <a:prstGeom prst="rect">
            <a:avLst/>
          </a:prstGeom>
          <a:noFill/>
        </p:spPr>
        <p:txBody>
          <a:bodyPr wrap="square" rtlCol="0">
            <a:spAutoFit/>
          </a:bodyPr>
          <a:lstStyle/>
          <a:p>
            <a:r>
              <a:rPr lang="en-US" sz="2000" dirty="0"/>
              <a:t>The outputs can be sampled at any time to obtain the binary information stored in the register.</a:t>
            </a:r>
          </a:p>
        </p:txBody>
      </p:sp>
      <p:sp>
        <p:nvSpPr>
          <p:cNvPr id="6" name="TextBox 5"/>
          <p:cNvSpPr txBox="1"/>
          <p:nvPr/>
        </p:nvSpPr>
        <p:spPr>
          <a:xfrm>
            <a:off x="609600" y="5486400"/>
            <a:ext cx="4648200" cy="830997"/>
          </a:xfrm>
          <a:prstGeom prst="rect">
            <a:avLst/>
          </a:prstGeom>
          <a:noFill/>
        </p:spPr>
        <p:txBody>
          <a:bodyPr wrap="square" rtlCol="0">
            <a:spAutoFit/>
          </a:bodyPr>
          <a:lstStyle/>
          <a:p>
            <a:r>
              <a:rPr lang="en-US" dirty="0"/>
              <a:t>What if we want to keep the content of the register the same? </a:t>
            </a:r>
          </a:p>
        </p:txBody>
      </p:sp>
      <p:sp>
        <p:nvSpPr>
          <p:cNvPr id="3" name="Date Placeholder 2"/>
          <p:cNvSpPr>
            <a:spLocks noGrp="1"/>
          </p:cNvSpPr>
          <p:nvPr>
            <p:ph type="dt" sz="half" idx="10"/>
          </p:nvPr>
        </p:nvSpPr>
        <p:spPr/>
        <p:txBody>
          <a:bodyPr/>
          <a:lstStyle/>
          <a:p>
            <a:pPr>
              <a:defRPr/>
            </a:pPr>
            <a:r>
              <a:rPr lang="en-US" smtClean="0"/>
              <a:t>Spring 2022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7" name="Picture 2" descr="AACFLR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371600"/>
            <a:ext cx="3986212" cy="464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0182" name="Text Box 4"/>
          <p:cNvSpPr txBox="1">
            <a:spLocks noChangeArrowheads="1"/>
          </p:cNvSpPr>
          <p:nvPr/>
        </p:nvSpPr>
        <p:spPr bwMode="auto">
          <a:xfrm>
            <a:off x="533400" y="1371600"/>
            <a:ext cx="4333875" cy="1261884"/>
          </a:xfrm>
          <a:prstGeom prst="rect">
            <a:avLst/>
          </a:prstGeom>
          <a:noFill/>
          <a:ln w="25400">
            <a:noFill/>
            <a:miter lim="800000"/>
            <a:headEnd/>
            <a:tailEnd/>
          </a:ln>
        </p:spPr>
        <p:txBody>
          <a:bodyPr lIns="0" tIns="0" rIns="0" bIns="0">
            <a:spAutoFit/>
          </a:bodyPr>
          <a:lstStyle/>
          <a:p>
            <a:pPr eaLnBrk="0" hangingPunct="0">
              <a:defRPr/>
            </a:pPr>
            <a:r>
              <a:rPr lang="en-US" sz="1800" dirty="0">
                <a:latin typeface="Verdana" pitchFamily="-109" charset="0"/>
                <a:ea typeface="Verdana" pitchFamily="-109" charset="0"/>
                <a:cs typeface="Verdana" pitchFamily="-109" charset="0"/>
              </a:rPr>
              <a:t>In a </a:t>
            </a:r>
            <a:r>
              <a:rPr lang="en-US" sz="1800" i="1" dirty="0">
                <a:solidFill>
                  <a:srgbClr val="800000"/>
                </a:solidFill>
                <a:latin typeface="Verdana" pitchFamily="-109" charset="0"/>
                <a:ea typeface="Verdana" pitchFamily="-109" charset="0"/>
                <a:cs typeface="Verdana" pitchFamily="-109" charset="0"/>
              </a:rPr>
              <a:t>count-down binary counter</a:t>
            </a:r>
            <a:r>
              <a:rPr lang="en-US" sz="1800" dirty="0">
                <a:latin typeface="Verdana" pitchFamily="-109" charset="0"/>
                <a:ea typeface="Verdana" pitchFamily="-109" charset="0"/>
                <a:cs typeface="Verdana" pitchFamily="-109" charset="0"/>
              </a:rPr>
              <a:t>,</a:t>
            </a:r>
          </a:p>
          <a:p>
            <a:pPr marL="268288" indent="-268288" eaLnBrk="0" hangingPunct="0">
              <a:buFont typeface="Wingdings" pitchFamily="-109" charset="2"/>
              <a:buChar char="§"/>
              <a:defRPr/>
            </a:pPr>
            <a:r>
              <a:rPr lang="en-US" sz="1600" dirty="0">
                <a:latin typeface="Verdana" pitchFamily="-109" charset="0"/>
                <a:ea typeface="Verdana" pitchFamily="-109" charset="0"/>
                <a:cs typeface="Verdana" pitchFamily="-109" charset="0"/>
              </a:rPr>
              <a:t>The least significant bit is always complemented,</a:t>
            </a:r>
          </a:p>
          <a:p>
            <a:pPr marL="268288" indent="-268288" eaLnBrk="0" hangingPunct="0">
              <a:buFont typeface="Wingdings" pitchFamily="-109" charset="2"/>
              <a:buChar char="§"/>
              <a:defRPr/>
            </a:pPr>
            <a:r>
              <a:rPr lang="en-US" sz="1600" dirty="0">
                <a:latin typeface="Verdana" pitchFamily="-109" charset="0"/>
                <a:ea typeface="Verdana" pitchFamily="-109" charset="0"/>
                <a:cs typeface="Verdana" pitchFamily="-109" charset="0"/>
              </a:rPr>
              <a:t>a bit is complemented if all lower bits are 0.</a:t>
            </a:r>
          </a:p>
        </p:txBody>
      </p:sp>
      <p:sp>
        <p:nvSpPr>
          <p:cNvPr id="52230" name="Text Box 5"/>
          <p:cNvSpPr txBox="1">
            <a:spLocks noChangeArrowheads="1"/>
          </p:cNvSpPr>
          <p:nvPr/>
        </p:nvSpPr>
        <p:spPr bwMode="auto">
          <a:xfrm>
            <a:off x="533400" y="2971800"/>
            <a:ext cx="4465638" cy="1098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x-none" sz="1800" dirty="0">
                <a:latin typeface="Verdana" pitchFamily="34" charset="0"/>
              </a:rPr>
              <a:t>Change an up counter to a down counter: The AND gates should come from the complement outputs instead of the normal one</a:t>
            </a:r>
          </a:p>
        </p:txBody>
      </p:sp>
      <p:sp>
        <p:nvSpPr>
          <p:cNvPr id="52231" name="Text Box 6"/>
          <p:cNvSpPr txBox="1">
            <a:spLocks noChangeArrowheads="1"/>
          </p:cNvSpPr>
          <p:nvPr/>
        </p:nvSpPr>
        <p:spPr bwMode="auto">
          <a:xfrm>
            <a:off x="533400" y="4384675"/>
            <a:ext cx="4465638"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x-none" sz="1800" dirty="0">
                <a:latin typeface="Verdana" pitchFamily="34" charset="0"/>
              </a:rPr>
              <a:t>Up = 1, Down =0: Circuit counts up since input comes from Normal output</a:t>
            </a:r>
          </a:p>
        </p:txBody>
      </p:sp>
      <p:sp>
        <p:nvSpPr>
          <p:cNvPr id="52232" name="Text Box 7"/>
          <p:cNvSpPr txBox="1">
            <a:spLocks noChangeArrowheads="1"/>
          </p:cNvSpPr>
          <p:nvPr/>
        </p:nvSpPr>
        <p:spPr bwMode="auto">
          <a:xfrm>
            <a:off x="533400" y="5189538"/>
            <a:ext cx="4638675" cy="823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x-none" sz="1800" dirty="0">
                <a:latin typeface="Verdana" pitchFamily="34" charset="0"/>
              </a:rPr>
              <a:t>Up = 0, Down =1: Circuit counts down since input comes from Complemented output</a:t>
            </a:r>
          </a:p>
        </p:txBody>
      </p:sp>
      <p:sp>
        <p:nvSpPr>
          <p:cNvPr id="52237" name="Rectangle 13"/>
          <p:cNvSpPr>
            <a:spLocks noGrp="1"/>
          </p:cNvSpPr>
          <p:nvPr>
            <p:ph type="title"/>
          </p:nvPr>
        </p:nvSpPr>
        <p:spPr/>
        <p:txBody>
          <a:bodyPr/>
          <a:lstStyle/>
          <a:p>
            <a:r>
              <a:rPr lang="en-US" altLang="x-none"/>
              <a:t>4-bit Up-Down Binary Counters</a:t>
            </a:r>
          </a:p>
        </p:txBody>
      </p:sp>
      <p:sp>
        <p:nvSpPr>
          <p:cNvPr id="2" name="Slide Number Placeholder 1"/>
          <p:cNvSpPr>
            <a:spLocks noGrp="1"/>
          </p:cNvSpPr>
          <p:nvPr>
            <p:ph type="sldNum" sz="quarter" idx="12"/>
          </p:nvPr>
        </p:nvSpPr>
        <p:spPr/>
        <p:txBody>
          <a:bodyPr/>
          <a:lstStyle/>
          <a:p>
            <a:pPr>
              <a:defRPr/>
            </a:pPr>
            <a:fld id="{D9FB4E62-FDAC-49C8-9EBE-9F54723E5B4F}" type="slidenum">
              <a:rPr lang="en-US" smtClean="0"/>
              <a:pPr>
                <a:defRPr/>
              </a:pPr>
              <a:t>40</a:t>
            </a:fld>
            <a:endParaRPr lang="en-US"/>
          </a:p>
        </p:txBody>
      </p:sp>
      <p:sp>
        <p:nvSpPr>
          <p:cNvPr id="3" name="Date Placeholder 2"/>
          <p:cNvSpPr>
            <a:spLocks noGrp="1"/>
          </p:cNvSpPr>
          <p:nvPr>
            <p:ph type="dt" sz="half" idx="10"/>
          </p:nvPr>
        </p:nvSpPr>
        <p:spPr/>
        <p:txBody>
          <a:bodyPr/>
          <a:lstStyle/>
          <a:p>
            <a:pPr>
              <a:defRPr/>
            </a:pPr>
            <a:r>
              <a:rPr lang="en-US" smtClean="0"/>
              <a:t>Spring 2022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2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2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0" grpId="0"/>
      <p:bldP spid="52231" grpId="0"/>
      <p:bldP spid="5223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6" name="Rectangle 8"/>
          <p:cNvSpPr>
            <a:spLocks noGrp="1"/>
          </p:cNvSpPr>
          <p:nvPr>
            <p:ph type="title"/>
          </p:nvPr>
        </p:nvSpPr>
        <p:spPr/>
        <p:txBody>
          <a:bodyPr/>
          <a:lstStyle/>
          <a:p>
            <a:r>
              <a:rPr lang="en-US" altLang="x-none"/>
              <a:t>Binary Counter with Parallel Load</a:t>
            </a:r>
          </a:p>
        </p:txBody>
      </p:sp>
      <p:sp>
        <p:nvSpPr>
          <p:cNvPr id="53257" name="Rectangle 9"/>
          <p:cNvSpPr>
            <a:spLocks noGrp="1"/>
          </p:cNvSpPr>
          <p:nvPr>
            <p:ph type="body" idx="1"/>
          </p:nvPr>
        </p:nvSpPr>
        <p:spPr/>
        <p:txBody>
          <a:bodyPr/>
          <a:lstStyle/>
          <a:p>
            <a:r>
              <a:rPr lang="en-US" altLang="x-none"/>
              <a:t>Sometimes we need an initial value prior to counting</a:t>
            </a:r>
          </a:p>
          <a:p>
            <a:pPr lvl="1"/>
            <a:r>
              <a:rPr lang="en-US" altLang="x-none" sz="2500"/>
              <a:t>Initial value: I3 I2 I1 I0</a:t>
            </a:r>
          </a:p>
        </p:txBody>
      </p:sp>
      <p:pic>
        <p:nvPicPr>
          <p:cNvPr id="53253" name="Picture 4" descr="AACFLRQ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182813"/>
            <a:ext cx="5181600" cy="4522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D9FB4E62-FDAC-49C8-9EBE-9F54723E5B4F}" type="slidenum">
              <a:rPr lang="en-US" smtClean="0"/>
              <a:pPr>
                <a:defRPr/>
              </a:pPr>
              <a:t>41</a:t>
            </a:fld>
            <a:endParaRPr lang="en-US"/>
          </a:p>
        </p:txBody>
      </p:sp>
      <p:sp>
        <p:nvSpPr>
          <p:cNvPr id="3" name="Date Placeholder 2"/>
          <p:cNvSpPr>
            <a:spLocks noGrp="1"/>
          </p:cNvSpPr>
          <p:nvPr>
            <p:ph type="dt" sz="half" idx="10"/>
          </p:nvPr>
        </p:nvSpPr>
        <p:spPr/>
        <p:txBody>
          <a:bodyPr/>
          <a:lstStyle/>
          <a:p>
            <a:pPr>
              <a:defRPr/>
            </a:pPr>
            <a:r>
              <a:rPr lang="en-US" smtClean="0"/>
              <a:t>Spring 2022</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5" name="Picture 2" descr="AACFLRQ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600200"/>
            <a:ext cx="5942013" cy="466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4277" name="Text Box 4"/>
          <p:cNvSpPr txBox="1">
            <a:spLocks noChangeArrowheads="1"/>
          </p:cNvSpPr>
          <p:nvPr/>
        </p:nvSpPr>
        <p:spPr bwMode="auto">
          <a:xfrm>
            <a:off x="523875" y="1249363"/>
            <a:ext cx="2295525"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800">
                <a:solidFill>
                  <a:srgbClr val="800000"/>
                </a:solidFill>
                <a:latin typeface="Verdana" pitchFamily="34" charset="0"/>
              </a:rPr>
              <a:t>Count = 1, Load =0</a:t>
            </a:r>
          </a:p>
        </p:txBody>
      </p:sp>
      <p:sp>
        <p:nvSpPr>
          <p:cNvPr id="54278" name="Text Box 5"/>
          <p:cNvSpPr txBox="1">
            <a:spLocks noChangeArrowheads="1"/>
          </p:cNvSpPr>
          <p:nvPr/>
        </p:nvSpPr>
        <p:spPr bwMode="auto">
          <a:xfrm>
            <a:off x="2971800" y="1492250"/>
            <a:ext cx="85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1</a:t>
            </a:r>
          </a:p>
        </p:txBody>
      </p:sp>
      <p:sp>
        <p:nvSpPr>
          <p:cNvPr id="54279" name="Text Box 6"/>
          <p:cNvSpPr txBox="1">
            <a:spLocks noChangeArrowheads="1"/>
          </p:cNvSpPr>
          <p:nvPr/>
        </p:nvSpPr>
        <p:spPr bwMode="auto">
          <a:xfrm>
            <a:off x="2987675" y="1844675"/>
            <a:ext cx="85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0</a:t>
            </a:r>
          </a:p>
        </p:txBody>
      </p:sp>
      <p:sp>
        <p:nvSpPr>
          <p:cNvPr id="54280" name="Text Box 7"/>
          <p:cNvSpPr txBox="1">
            <a:spLocks noChangeArrowheads="1"/>
          </p:cNvSpPr>
          <p:nvPr/>
        </p:nvSpPr>
        <p:spPr bwMode="auto">
          <a:xfrm>
            <a:off x="3505200" y="2025650"/>
            <a:ext cx="85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1</a:t>
            </a:r>
          </a:p>
        </p:txBody>
      </p:sp>
      <p:sp>
        <p:nvSpPr>
          <p:cNvPr id="54281" name="Text Box 8"/>
          <p:cNvSpPr txBox="1">
            <a:spLocks noChangeArrowheads="1"/>
          </p:cNvSpPr>
          <p:nvPr/>
        </p:nvSpPr>
        <p:spPr bwMode="auto">
          <a:xfrm>
            <a:off x="4114800" y="1568450"/>
            <a:ext cx="85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1</a:t>
            </a:r>
          </a:p>
        </p:txBody>
      </p:sp>
      <p:sp>
        <p:nvSpPr>
          <p:cNvPr id="54282" name="Text Box 9"/>
          <p:cNvSpPr txBox="1">
            <a:spLocks noChangeArrowheads="1"/>
          </p:cNvSpPr>
          <p:nvPr/>
        </p:nvSpPr>
        <p:spPr bwMode="auto">
          <a:xfrm>
            <a:off x="6248400" y="2133600"/>
            <a:ext cx="85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1</a:t>
            </a:r>
          </a:p>
        </p:txBody>
      </p:sp>
      <p:sp>
        <p:nvSpPr>
          <p:cNvPr id="54283" name="Text Box 10"/>
          <p:cNvSpPr txBox="1">
            <a:spLocks noChangeArrowheads="1"/>
          </p:cNvSpPr>
          <p:nvPr/>
        </p:nvSpPr>
        <p:spPr bwMode="auto">
          <a:xfrm>
            <a:off x="4038600" y="2330450"/>
            <a:ext cx="85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0</a:t>
            </a:r>
          </a:p>
        </p:txBody>
      </p:sp>
      <p:sp>
        <p:nvSpPr>
          <p:cNvPr id="54284" name="Text Box 11"/>
          <p:cNvSpPr txBox="1">
            <a:spLocks noChangeArrowheads="1"/>
          </p:cNvSpPr>
          <p:nvPr/>
        </p:nvSpPr>
        <p:spPr bwMode="auto">
          <a:xfrm>
            <a:off x="4038600" y="4724400"/>
            <a:ext cx="85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0</a:t>
            </a:r>
          </a:p>
        </p:txBody>
      </p:sp>
      <p:sp>
        <p:nvSpPr>
          <p:cNvPr id="54285" name="Text Box 12"/>
          <p:cNvSpPr txBox="1">
            <a:spLocks noChangeArrowheads="1"/>
          </p:cNvSpPr>
          <p:nvPr/>
        </p:nvSpPr>
        <p:spPr bwMode="auto">
          <a:xfrm>
            <a:off x="4038600" y="4343400"/>
            <a:ext cx="85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0</a:t>
            </a:r>
          </a:p>
        </p:txBody>
      </p:sp>
      <p:sp>
        <p:nvSpPr>
          <p:cNvPr id="54286" name="Text Box 13"/>
          <p:cNvSpPr txBox="1">
            <a:spLocks noChangeArrowheads="1"/>
          </p:cNvSpPr>
          <p:nvPr/>
        </p:nvSpPr>
        <p:spPr bwMode="auto">
          <a:xfrm>
            <a:off x="4038600" y="3962400"/>
            <a:ext cx="85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0</a:t>
            </a:r>
          </a:p>
        </p:txBody>
      </p:sp>
      <p:sp>
        <p:nvSpPr>
          <p:cNvPr id="54287" name="Text Box 14"/>
          <p:cNvSpPr txBox="1">
            <a:spLocks noChangeArrowheads="1"/>
          </p:cNvSpPr>
          <p:nvPr/>
        </p:nvSpPr>
        <p:spPr bwMode="auto">
          <a:xfrm>
            <a:off x="4038600" y="2057400"/>
            <a:ext cx="85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0</a:t>
            </a:r>
          </a:p>
        </p:txBody>
      </p:sp>
      <p:sp>
        <p:nvSpPr>
          <p:cNvPr id="54288" name="Text Box 15"/>
          <p:cNvSpPr txBox="1">
            <a:spLocks noChangeArrowheads="1"/>
          </p:cNvSpPr>
          <p:nvPr/>
        </p:nvSpPr>
        <p:spPr bwMode="auto">
          <a:xfrm>
            <a:off x="4038600" y="3200400"/>
            <a:ext cx="85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0</a:t>
            </a:r>
          </a:p>
        </p:txBody>
      </p:sp>
      <p:sp>
        <p:nvSpPr>
          <p:cNvPr id="54289" name="Text Box 16"/>
          <p:cNvSpPr txBox="1">
            <a:spLocks noChangeArrowheads="1"/>
          </p:cNvSpPr>
          <p:nvPr/>
        </p:nvSpPr>
        <p:spPr bwMode="auto">
          <a:xfrm>
            <a:off x="4038600" y="2787650"/>
            <a:ext cx="85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0</a:t>
            </a:r>
          </a:p>
        </p:txBody>
      </p:sp>
      <p:sp>
        <p:nvSpPr>
          <p:cNvPr id="54290" name="Text Box 17"/>
          <p:cNvSpPr txBox="1">
            <a:spLocks noChangeArrowheads="1"/>
          </p:cNvSpPr>
          <p:nvPr/>
        </p:nvSpPr>
        <p:spPr bwMode="auto">
          <a:xfrm>
            <a:off x="4038600" y="3581400"/>
            <a:ext cx="85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0</a:t>
            </a:r>
          </a:p>
        </p:txBody>
      </p:sp>
      <p:sp>
        <p:nvSpPr>
          <p:cNvPr id="54291" name="Text Box 18"/>
          <p:cNvSpPr txBox="1">
            <a:spLocks noChangeArrowheads="1"/>
          </p:cNvSpPr>
          <p:nvPr/>
        </p:nvSpPr>
        <p:spPr bwMode="auto">
          <a:xfrm>
            <a:off x="5105400" y="3048000"/>
            <a:ext cx="85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1</a:t>
            </a:r>
          </a:p>
        </p:txBody>
      </p:sp>
      <p:sp>
        <p:nvSpPr>
          <p:cNvPr id="54292" name="Text Box 19"/>
          <p:cNvSpPr txBox="1">
            <a:spLocks noChangeArrowheads="1"/>
          </p:cNvSpPr>
          <p:nvPr/>
        </p:nvSpPr>
        <p:spPr bwMode="auto">
          <a:xfrm>
            <a:off x="5105400" y="3778250"/>
            <a:ext cx="85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1</a:t>
            </a:r>
          </a:p>
        </p:txBody>
      </p:sp>
      <p:sp>
        <p:nvSpPr>
          <p:cNvPr id="54293" name="Text Box 20"/>
          <p:cNvSpPr txBox="1">
            <a:spLocks noChangeArrowheads="1"/>
          </p:cNvSpPr>
          <p:nvPr/>
        </p:nvSpPr>
        <p:spPr bwMode="auto">
          <a:xfrm>
            <a:off x="5105400" y="4540250"/>
            <a:ext cx="85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1</a:t>
            </a:r>
          </a:p>
        </p:txBody>
      </p:sp>
      <p:sp>
        <p:nvSpPr>
          <p:cNvPr id="54294" name="Text Box 21"/>
          <p:cNvSpPr txBox="1">
            <a:spLocks noChangeArrowheads="1"/>
          </p:cNvSpPr>
          <p:nvPr/>
        </p:nvSpPr>
        <p:spPr bwMode="auto">
          <a:xfrm>
            <a:off x="5867400" y="3840163"/>
            <a:ext cx="85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1</a:t>
            </a:r>
          </a:p>
        </p:txBody>
      </p:sp>
      <p:sp>
        <p:nvSpPr>
          <p:cNvPr id="54295" name="Text Box 22"/>
          <p:cNvSpPr txBox="1">
            <a:spLocks noChangeArrowheads="1"/>
          </p:cNvSpPr>
          <p:nvPr/>
        </p:nvSpPr>
        <p:spPr bwMode="auto">
          <a:xfrm>
            <a:off x="4714875" y="2057400"/>
            <a:ext cx="85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0</a:t>
            </a:r>
          </a:p>
        </p:txBody>
      </p:sp>
      <p:sp>
        <p:nvSpPr>
          <p:cNvPr id="54296" name="Text Box 23"/>
          <p:cNvSpPr txBox="1">
            <a:spLocks noChangeArrowheads="1"/>
          </p:cNvSpPr>
          <p:nvPr/>
        </p:nvSpPr>
        <p:spPr bwMode="auto">
          <a:xfrm>
            <a:off x="4495800" y="4800600"/>
            <a:ext cx="85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0</a:t>
            </a:r>
          </a:p>
        </p:txBody>
      </p:sp>
      <p:sp>
        <p:nvSpPr>
          <p:cNvPr id="54297" name="Text Box 24"/>
          <p:cNvSpPr txBox="1">
            <a:spLocks noChangeArrowheads="1"/>
          </p:cNvSpPr>
          <p:nvPr/>
        </p:nvSpPr>
        <p:spPr bwMode="auto">
          <a:xfrm>
            <a:off x="4495800" y="2514600"/>
            <a:ext cx="85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0</a:t>
            </a:r>
          </a:p>
        </p:txBody>
      </p:sp>
      <p:sp>
        <p:nvSpPr>
          <p:cNvPr id="54298" name="Text Box 25"/>
          <p:cNvSpPr txBox="1">
            <a:spLocks noChangeArrowheads="1"/>
          </p:cNvSpPr>
          <p:nvPr/>
        </p:nvSpPr>
        <p:spPr bwMode="auto">
          <a:xfrm>
            <a:off x="4714875" y="2362200"/>
            <a:ext cx="85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0</a:t>
            </a:r>
          </a:p>
        </p:txBody>
      </p:sp>
      <p:sp>
        <p:nvSpPr>
          <p:cNvPr id="54299" name="Text Box 26"/>
          <p:cNvSpPr txBox="1">
            <a:spLocks noChangeArrowheads="1"/>
          </p:cNvSpPr>
          <p:nvPr/>
        </p:nvSpPr>
        <p:spPr bwMode="auto">
          <a:xfrm>
            <a:off x="4495800" y="2971800"/>
            <a:ext cx="85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0</a:t>
            </a:r>
          </a:p>
        </p:txBody>
      </p:sp>
      <p:sp>
        <p:nvSpPr>
          <p:cNvPr id="54300" name="Text Box 27"/>
          <p:cNvSpPr txBox="1">
            <a:spLocks noChangeArrowheads="1"/>
          </p:cNvSpPr>
          <p:nvPr/>
        </p:nvSpPr>
        <p:spPr bwMode="auto">
          <a:xfrm>
            <a:off x="4495800" y="3352800"/>
            <a:ext cx="85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0</a:t>
            </a:r>
          </a:p>
        </p:txBody>
      </p:sp>
      <p:sp>
        <p:nvSpPr>
          <p:cNvPr id="54301" name="Text Box 28"/>
          <p:cNvSpPr txBox="1">
            <a:spLocks noChangeArrowheads="1"/>
          </p:cNvSpPr>
          <p:nvPr/>
        </p:nvSpPr>
        <p:spPr bwMode="auto">
          <a:xfrm>
            <a:off x="4495800" y="3657600"/>
            <a:ext cx="85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0</a:t>
            </a:r>
          </a:p>
        </p:txBody>
      </p:sp>
      <p:sp>
        <p:nvSpPr>
          <p:cNvPr id="54302" name="Text Box 29"/>
          <p:cNvSpPr txBox="1">
            <a:spLocks noChangeArrowheads="1"/>
          </p:cNvSpPr>
          <p:nvPr/>
        </p:nvSpPr>
        <p:spPr bwMode="auto">
          <a:xfrm>
            <a:off x="4495800" y="4114800"/>
            <a:ext cx="85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0</a:t>
            </a:r>
          </a:p>
        </p:txBody>
      </p:sp>
      <p:sp>
        <p:nvSpPr>
          <p:cNvPr id="54303" name="Text Box 30"/>
          <p:cNvSpPr txBox="1">
            <a:spLocks noChangeArrowheads="1"/>
          </p:cNvSpPr>
          <p:nvPr/>
        </p:nvSpPr>
        <p:spPr bwMode="auto">
          <a:xfrm>
            <a:off x="4495800" y="4419600"/>
            <a:ext cx="85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0</a:t>
            </a:r>
          </a:p>
        </p:txBody>
      </p:sp>
      <p:sp>
        <p:nvSpPr>
          <p:cNvPr id="54304" name="Text Box 32"/>
          <p:cNvSpPr txBox="1">
            <a:spLocks noChangeArrowheads="1"/>
          </p:cNvSpPr>
          <p:nvPr/>
        </p:nvSpPr>
        <p:spPr bwMode="auto">
          <a:xfrm>
            <a:off x="6248400" y="2406650"/>
            <a:ext cx="85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1</a:t>
            </a:r>
          </a:p>
        </p:txBody>
      </p:sp>
      <p:sp>
        <p:nvSpPr>
          <p:cNvPr id="54309" name="Rectangle 37"/>
          <p:cNvSpPr>
            <a:spLocks noGrp="1"/>
          </p:cNvSpPr>
          <p:nvPr>
            <p:ph type="title"/>
          </p:nvPr>
        </p:nvSpPr>
        <p:spPr/>
        <p:txBody>
          <a:bodyPr/>
          <a:lstStyle/>
          <a:p>
            <a:r>
              <a:rPr lang="en-US" altLang="x-none"/>
              <a:t>Binary Counter with Parallel Load</a:t>
            </a:r>
          </a:p>
        </p:txBody>
      </p:sp>
      <p:sp>
        <p:nvSpPr>
          <p:cNvPr id="2" name="Slide Number Placeholder 1"/>
          <p:cNvSpPr>
            <a:spLocks noGrp="1"/>
          </p:cNvSpPr>
          <p:nvPr>
            <p:ph type="sldNum" sz="quarter" idx="12"/>
          </p:nvPr>
        </p:nvSpPr>
        <p:spPr/>
        <p:txBody>
          <a:bodyPr/>
          <a:lstStyle/>
          <a:p>
            <a:pPr>
              <a:defRPr/>
            </a:pPr>
            <a:fld id="{D9FB4E62-FDAC-49C8-9EBE-9F54723E5B4F}" type="slidenum">
              <a:rPr lang="en-US" smtClean="0"/>
              <a:pPr>
                <a:defRPr/>
              </a:pPr>
              <a:t>42</a:t>
            </a:fld>
            <a:endParaRPr lang="en-US"/>
          </a:p>
        </p:txBody>
      </p:sp>
      <p:sp>
        <p:nvSpPr>
          <p:cNvPr id="3" name="Date Placeholder 2"/>
          <p:cNvSpPr>
            <a:spLocks noGrp="1"/>
          </p:cNvSpPr>
          <p:nvPr>
            <p:ph type="dt" sz="half" idx="10"/>
          </p:nvPr>
        </p:nvSpPr>
        <p:spPr/>
        <p:txBody>
          <a:bodyPr/>
          <a:lstStyle/>
          <a:p>
            <a:pPr>
              <a:defRPr/>
            </a:pPr>
            <a:r>
              <a:rPr lang="en-US" smtClean="0"/>
              <a:t>Spring 2022</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9" name="Picture 2" descr="AACFLRQ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600200"/>
            <a:ext cx="5942013" cy="466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5300" name="Text Box 4"/>
          <p:cNvSpPr txBox="1">
            <a:spLocks noChangeArrowheads="1"/>
          </p:cNvSpPr>
          <p:nvPr/>
        </p:nvSpPr>
        <p:spPr bwMode="auto">
          <a:xfrm>
            <a:off x="533400" y="1249363"/>
            <a:ext cx="2295525"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800">
                <a:solidFill>
                  <a:srgbClr val="800000"/>
                </a:solidFill>
                <a:latin typeface="Verdana" pitchFamily="34" charset="0"/>
              </a:rPr>
              <a:t>Count = 0, Load =1</a:t>
            </a:r>
          </a:p>
        </p:txBody>
      </p:sp>
      <p:sp>
        <p:nvSpPr>
          <p:cNvPr id="55301" name="Text Box 5"/>
          <p:cNvSpPr txBox="1">
            <a:spLocks noChangeArrowheads="1"/>
          </p:cNvSpPr>
          <p:nvPr/>
        </p:nvSpPr>
        <p:spPr bwMode="auto">
          <a:xfrm>
            <a:off x="2971800" y="1492250"/>
            <a:ext cx="85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0</a:t>
            </a:r>
          </a:p>
        </p:txBody>
      </p:sp>
      <p:sp>
        <p:nvSpPr>
          <p:cNvPr id="55302" name="Text Box 6"/>
          <p:cNvSpPr txBox="1">
            <a:spLocks noChangeArrowheads="1"/>
          </p:cNvSpPr>
          <p:nvPr/>
        </p:nvSpPr>
        <p:spPr bwMode="auto">
          <a:xfrm>
            <a:off x="2971800" y="2025650"/>
            <a:ext cx="85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1</a:t>
            </a:r>
          </a:p>
        </p:txBody>
      </p:sp>
      <p:sp>
        <p:nvSpPr>
          <p:cNvPr id="55303" name="Text Box 7"/>
          <p:cNvSpPr txBox="1">
            <a:spLocks noChangeArrowheads="1"/>
          </p:cNvSpPr>
          <p:nvPr/>
        </p:nvSpPr>
        <p:spPr bwMode="auto">
          <a:xfrm>
            <a:off x="3505200" y="2025650"/>
            <a:ext cx="85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0</a:t>
            </a:r>
          </a:p>
        </p:txBody>
      </p:sp>
      <p:sp>
        <p:nvSpPr>
          <p:cNvPr id="55304" name="Text Box 8"/>
          <p:cNvSpPr txBox="1">
            <a:spLocks noChangeArrowheads="1"/>
          </p:cNvSpPr>
          <p:nvPr/>
        </p:nvSpPr>
        <p:spPr bwMode="auto">
          <a:xfrm>
            <a:off x="4191000" y="1568450"/>
            <a:ext cx="85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0</a:t>
            </a:r>
          </a:p>
        </p:txBody>
      </p:sp>
      <p:sp>
        <p:nvSpPr>
          <p:cNvPr id="55305" name="Text Box 9"/>
          <p:cNvSpPr txBox="1">
            <a:spLocks noChangeArrowheads="1"/>
          </p:cNvSpPr>
          <p:nvPr/>
        </p:nvSpPr>
        <p:spPr bwMode="auto">
          <a:xfrm>
            <a:off x="6248400" y="2133600"/>
            <a:ext cx="128588"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I0</a:t>
            </a:r>
          </a:p>
        </p:txBody>
      </p:sp>
      <p:sp>
        <p:nvSpPr>
          <p:cNvPr id="55306" name="Text Box 10"/>
          <p:cNvSpPr txBox="1">
            <a:spLocks noChangeArrowheads="1"/>
          </p:cNvSpPr>
          <p:nvPr/>
        </p:nvSpPr>
        <p:spPr bwMode="auto">
          <a:xfrm>
            <a:off x="4038600" y="2362200"/>
            <a:ext cx="85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1</a:t>
            </a:r>
          </a:p>
        </p:txBody>
      </p:sp>
      <p:sp>
        <p:nvSpPr>
          <p:cNvPr id="55307" name="Text Box 11"/>
          <p:cNvSpPr txBox="1">
            <a:spLocks noChangeArrowheads="1"/>
          </p:cNvSpPr>
          <p:nvPr/>
        </p:nvSpPr>
        <p:spPr bwMode="auto">
          <a:xfrm>
            <a:off x="4038600" y="4724400"/>
            <a:ext cx="85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1</a:t>
            </a:r>
          </a:p>
        </p:txBody>
      </p:sp>
      <p:sp>
        <p:nvSpPr>
          <p:cNvPr id="55308" name="Text Box 12"/>
          <p:cNvSpPr txBox="1">
            <a:spLocks noChangeArrowheads="1"/>
          </p:cNvSpPr>
          <p:nvPr/>
        </p:nvSpPr>
        <p:spPr bwMode="auto">
          <a:xfrm>
            <a:off x="4038600" y="4343400"/>
            <a:ext cx="85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1</a:t>
            </a:r>
          </a:p>
        </p:txBody>
      </p:sp>
      <p:sp>
        <p:nvSpPr>
          <p:cNvPr id="55309" name="Text Box 13"/>
          <p:cNvSpPr txBox="1">
            <a:spLocks noChangeArrowheads="1"/>
          </p:cNvSpPr>
          <p:nvPr/>
        </p:nvSpPr>
        <p:spPr bwMode="auto">
          <a:xfrm>
            <a:off x="4038600" y="3962400"/>
            <a:ext cx="85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1</a:t>
            </a:r>
          </a:p>
        </p:txBody>
      </p:sp>
      <p:sp>
        <p:nvSpPr>
          <p:cNvPr id="55310" name="Text Box 14"/>
          <p:cNvSpPr txBox="1">
            <a:spLocks noChangeArrowheads="1"/>
          </p:cNvSpPr>
          <p:nvPr/>
        </p:nvSpPr>
        <p:spPr bwMode="auto">
          <a:xfrm>
            <a:off x="4038600" y="2057400"/>
            <a:ext cx="85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1</a:t>
            </a:r>
          </a:p>
        </p:txBody>
      </p:sp>
      <p:sp>
        <p:nvSpPr>
          <p:cNvPr id="55311" name="Text Box 15"/>
          <p:cNvSpPr txBox="1">
            <a:spLocks noChangeArrowheads="1"/>
          </p:cNvSpPr>
          <p:nvPr/>
        </p:nvSpPr>
        <p:spPr bwMode="auto">
          <a:xfrm>
            <a:off x="4038600" y="3276600"/>
            <a:ext cx="85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1</a:t>
            </a:r>
          </a:p>
        </p:txBody>
      </p:sp>
      <p:sp>
        <p:nvSpPr>
          <p:cNvPr id="55312" name="Text Box 16"/>
          <p:cNvSpPr txBox="1">
            <a:spLocks noChangeArrowheads="1"/>
          </p:cNvSpPr>
          <p:nvPr/>
        </p:nvSpPr>
        <p:spPr bwMode="auto">
          <a:xfrm>
            <a:off x="4038600" y="2895600"/>
            <a:ext cx="85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1</a:t>
            </a:r>
          </a:p>
        </p:txBody>
      </p:sp>
      <p:sp>
        <p:nvSpPr>
          <p:cNvPr id="55313" name="Text Box 17"/>
          <p:cNvSpPr txBox="1">
            <a:spLocks noChangeArrowheads="1"/>
          </p:cNvSpPr>
          <p:nvPr/>
        </p:nvSpPr>
        <p:spPr bwMode="auto">
          <a:xfrm>
            <a:off x="4038600" y="3581400"/>
            <a:ext cx="85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1</a:t>
            </a:r>
          </a:p>
        </p:txBody>
      </p:sp>
      <p:sp>
        <p:nvSpPr>
          <p:cNvPr id="55314" name="Text Box 21"/>
          <p:cNvSpPr txBox="1">
            <a:spLocks noChangeArrowheads="1"/>
          </p:cNvSpPr>
          <p:nvPr/>
        </p:nvSpPr>
        <p:spPr bwMode="auto">
          <a:xfrm>
            <a:off x="5867400" y="3840163"/>
            <a:ext cx="85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1</a:t>
            </a:r>
          </a:p>
        </p:txBody>
      </p:sp>
      <p:sp>
        <p:nvSpPr>
          <p:cNvPr id="55315" name="Text Box 22"/>
          <p:cNvSpPr txBox="1">
            <a:spLocks noChangeArrowheads="1"/>
          </p:cNvSpPr>
          <p:nvPr/>
        </p:nvSpPr>
        <p:spPr bwMode="auto">
          <a:xfrm>
            <a:off x="4648200" y="2057400"/>
            <a:ext cx="128588"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I0</a:t>
            </a:r>
          </a:p>
        </p:txBody>
      </p:sp>
      <p:sp>
        <p:nvSpPr>
          <p:cNvPr id="55316" name="Text Box 23"/>
          <p:cNvSpPr txBox="1">
            <a:spLocks noChangeArrowheads="1"/>
          </p:cNvSpPr>
          <p:nvPr/>
        </p:nvSpPr>
        <p:spPr bwMode="auto">
          <a:xfrm>
            <a:off x="4638675" y="4876800"/>
            <a:ext cx="157163"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I3’</a:t>
            </a:r>
          </a:p>
        </p:txBody>
      </p:sp>
      <p:sp>
        <p:nvSpPr>
          <p:cNvPr id="55317" name="Text Box 24"/>
          <p:cNvSpPr txBox="1">
            <a:spLocks noChangeArrowheads="1"/>
          </p:cNvSpPr>
          <p:nvPr/>
        </p:nvSpPr>
        <p:spPr bwMode="auto">
          <a:xfrm>
            <a:off x="4638675" y="2438400"/>
            <a:ext cx="157163"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I0’</a:t>
            </a:r>
          </a:p>
        </p:txBody>
      </p:sp>
      <p:sp>
        <p:nvSpPr>
          <p:cNvPr id="55318" name="Text Box 25"/>
          <p:cNvSpPr txBox="1">
            <a:spLocks noChangeArrowheads="1"/>
          </p:cNvSpPr>
          <p:nvPr/>
        </p:nvSpPr>
        <p:spPr bwMode="auto">
          <a:xfrm>
            <a:off x="5095875" y="2330450"/>
            <a:ext cx="85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0</a:t>
            </a:r>
          </a:p>
        </p:txBody>
      </p:sp>
      <p:sp>
        <p:nvSpPr>
          <p:cNvPr id="55319" name="Text Box 26"/>
          <p:cNvSpPr txBox="1">
            <a:spLocks noChangeArrowheads="1"/>
          </p:cNvSpPr>
          <p:nvPr/>
        </p:nvSpPr>
        <p:spPr bwMode="auto">
          <a:xfrm>
            <a:off x="4638675" y="2895600"/>
            <a:ext cx="128588"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I1</a:t>
            </a:r>
          </a:p>
        </p:txBody>
      </p:sp>
      <p:sp>
        <p:nvSpPr>
          <p:cNvPr id="55320" name="Text Box 27"/>
          <p:cNvSpPr txBox="1">
            <a:spLocks noChangeArrowheads="1"/>
          </p:cNvSpPr>
          <p:nvPr/>
        </p:nvSpPr>
        <p:spPr bwMode="auto">
          <a:xfrm>
            <a:off x="4638675" y="3352800"/>
            <a:ext cx="157163"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I1’</a:t>
            </a:r>
          </a:p>
        </p:txBody>
      </p:sp>
      <p:sp>
        <p:nvSpPr>
          <p:cNvPr id="55321" name="Text Box 28"/>
          <p:cNvSpPr txBox="1">
            <a:spLocks noChangeArrowheads="1"/>
          </p:cNvSpPr>
          <p:nvPr/>
        </p:nvSpPr>
        <p:spPr bwMode="auto">
          <a:xfrm>
            <a:off x="4638675" y="3657600"/>
            <a:ext cx="128588"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I2</a:t>
            </a:r>
          </a:p>
        </p:txBody>
      </p:sp>
      <p:sp>
        <p:nvSpPr>
          <p:cNvPr id="55322" name="Text Box 29"/>
          <p:cNvSpPr txBox="1">
            <a:spLocks noChangeArrowheads="1"/>
          </p:cNvSpPr>
          <p:nvPr/>
        </p:nvSpPr>
        <p:spPr bwMode="auto">
          <a:xfrm>
            <a:off x="4638675" y="4114800"/>
            <a:ext cx="157163"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I2’</a:t>
            </a:r>
          </a:p>
        </p:txBody>
      </p:sp>
      <p:sp>
        <p:nvSpPr>
          <p:cNvPr id="55323" name="Text Box 30"/>
          <p:cNvSpPr txBox="1">
            <a:spLocks noChangeArrowheads="1"/>
          </p:cNvSpPr>
          <p:nvPr/>
        </p:nvSpPr>
        <p:spPr bwMode="auto">
          <a:xfrm>
            <a:off x="4638675" y="4419600"/>
            <a:ext cx="128588"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I3</a:t>
            </a:r>
          </a:p>
        </p:txBody>
      </p:sp>
      <p:sp>
        <p:nvSpPr>
          <p:cNvPr id="55324" name="Text Box 31"/>
          <p:cNvSpPr txBox="1">
            <a:spLocks noChangeArrowheads="1"/>
          </p:cNvSpPr>
          <p:nvPr/>
        </p:nvSpPr>
        <p:spPr bwMode="auto">
          <a:xfrm>
            <a:off x="5638800" y="2895600"/>
            <a:ext cx="128588"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a:solidFill>
                  <a:srgbClr val="800000"/>
                </a:solidFill>
                <a:latin typeface="Arial" pitchFamily="34" charset="0"/>
              </a:rPr>
              <a:t>I1</a:t>
            </a:r>
          </a:p>
        </p:txBody>
      </p:sp>
      <p:sp>
        <p:nvSpPr>
          <p:cNvPr id="55330" name="Rectangle 34"/>
          <p:cNvSpPr>
            <a:spLocks noGrp="1"/>
          </p:cNvSpPr>
          <p:nvPr>
            <p:ph type="title"/>
          </p:nvPr>
        </p:nvSpPr>
        <p:spPr/>
        <p:txBody>
          <a:bodyPr/>
          <a:lstStyle/>
          <a:p>
            <a:r>
              <a:rPr lang="en-US" altLang="x-none"/>
              <a:t>Binary Counter with Parallel Load</a:t>
            </a:r>
          </a:p>
        </p:txBody>
      </p:sp>
      <p:sp>
        <p:nvSpPr>
          <p:cNvPr id="2" name="Slide Number Placeholder 1"/>
          <p:cNvSpPr>
            <a:spLocks noGrp="1"/>
          </p:cNvSpPr>
          <p:nvPr>
            <p:ph type="sldNum" sz="quarter" idx="12"/>
          </p:nvPr>
        </p:nvSpPr>
        <p:spPr/>
        <p:txBody>
          <a:bodyPr/>
          <a:lstStyle/>
          <a:p>
            <a:pPr>
              <a:defRPr/>
            </a:pPr>
            <a:fld id="{D9FB4E62-FDAC-49C8-9EBE-9F54723E5B4F}" type="slidenum">
              <a:rPr lang="en-US" smtClean="0"/>
              <a:pPr>
                <a:defRPr/>
              </a:pPr>
              <a:t>43</a:t>
            </a:fld>
            <a:endParaRPr lang="en-US"/>
          </a:p>
        </p:txBody>
      </p:sp>
      <p:sp>
        <p:nvSpPr>
          <p:cNvPr id="3" name="Date Placeholder 2"/>
          <p:cNvSpPr>
            <a:spLocks noGrp="1"/>
          </p:cNvSpPr>
          <p:nvPr>
            <p:ph type="dt" sz="half" idx="10"/>
          </p:nvPr>
        </p:nvSpPr>
        <p:spPr/>
        <p:txBody>
          <a:bodyPr/>
          <a:lstStyle/>
          <a:p>
            <a:pPr>
              <a:defRPr/>
            </a:pPr>
            <a:r>
              <a:rPr lang="en-US" smtClean="0"/>
              <a:t>Spring 2022</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lstStyle/>
          <a:p>
            <a:r>
              <a:rPr lang="en-US" dirty="0"/>
              <a:t>Build a BCD counter using a binary counter with parallel load. </a:t>
            </a:r>
          </a:p>
        </p:txBody>
      </p:sp>
      <p:sp>
        <p:nvSpPr>
          <p:cNvPr id="4" name="Slide Number Placeholder 3"/>
          <p:cNvSpPr>
            <a:spLocks noGrp="1"/>
          </p:cNvSpPr>
          <p:nvPr>
            <p:ph type="sldNum" sz="quarter" idx="12"/>
          </p:nvPr>
        </p:nvSpPr>
        <p:spPr/>
        <p:txBody>
          <a:bodyPr/>
          <a:lstStyle/>
          <a:p>
            <a:pPr>
              <a:defRPr/>
            </a:pPr>
            <a:fld id="{D9FB4E62-FDAC-49C8-9EBE-9F54723E5B4F}" type="slidenum">
              <a:rPr lang="en-US" smtClean="0"/>
              <a:pPr>
                <a:defRPr/>
              </a:pPr>
              <a:t>44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90800"/>
            <a:ext cx="6714812" cy="2917546"/>
          </a:xfrm>
          <a:prstGeom prst="rect">
            <a:avLst/>
          </a:prstGeom>
        </p:spPr>
      </p:pic>
      <p:sp>
        <p:nvSpPr>
          <p:cNvPr id="6" name="TextBox 5"/>
          <p:cNvSpPr txBox="1"/>
          <p:nvPr/>
        </p:nvSpPr>
        <p:spPr>
          <a:xfrm>
            <a:off x="1907611" y="5867400"/>
            <a:ext cx="7201010" cy="461665"/>
          </a:xfrm>
          <a:prstGeom prst="rect">
            <a:avLst/>
          </a:prstGeom>
          <a:noFill/>
        </p:spPr>
        <p:txBody>
          <a:bodyPr wrap="none" rtlCol="0">
            <a:spAutoFit/>
          </a:bodyPr>
          <a:lstStyle/>
          <a:p>
            <a:r>
              <a:rPr lang="en-US" dirty="0"/>
              <a:t>Assume Load is synchronous and Clear is asynchronous. </a:t>
            </a:r>
          </a:p>
        </p:txBody>
      </p:sp>
      <p:sp>
        <p:nvSpPr>
          <p:cNvPr id="7" name="Date Placeholder 6"/>
          <p:cNvSpPr>
            <a:spLocks noGrp="1"/>
          </p:cNvSpPr>
          <p:nvPr>
            <p:ph type="dt" sz="half" idx="10"/>
          </p:nvPr>
        </p:nvSpPr>
        <p:spPr/>
        <p:txBody>
          <a:bodyPr/>
          <a:lstStyle/>
          <a:p>
            <a:pPr>
              <a:defRPr/>
            </a:pPr>
            <a:r>
              <a:rPr lang="en-US" smtClean="0"/>
              <a:t>Spring 2022</a:t>
            </a:r>
            <a:endParaRPr lang="en-US"/>
          </a:p>
        </p:txBody>
      </p:sp>
    </p:spTree>
    <p:extLst>
      <p:ext uri="{BB962C8B-B14F-4D97-AF65-F5344CB8AC3E}">
        <p14:creationId xmlns:p14="http://schemas.microsoft.com/office/powerpoint/2010/main" val="30759253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5" name="Picture 2" descr="AACFLRR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144588"/>
            <a:ext cx="7162800" cy="3579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9396" name="Text Box 4"/>
          <p:cNvSpPr txBox="1">
            <a:spLocks noChangeArrowheads="1"/>
          </p:cNvSpPr>
          <p:nvPr/>
        </p:nvSpPr>
        <p:spPr bwMode="auto">
          <a:xfrm>
            <a:off x="357963" y="4876800"/>
            <a:ext cx="8534400" cy="137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0" tIns="0" rIns="0" bIns="0">
            <a:spAutoFit/>
          </a:bodyPr>
          <a:lstStyle>
            <a:lvl1pPr marL="449263" indent="-457200" algn="ctr" eaLnBrk="0" hangingPunct="0">
              <a:defRPr sz="2400">
                <a:solidFill>
                  <a:schemeClr val="tx1"/>
                </a:solidFill>
                <a:latin typeface="Times New Roman" pitchFamily="18" charset="0"/>
              </a:defRPr>
            </a:lvl1pPr>
            <a:lvl2pPr marL="449263" indent="-45720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spcAft>
                <a:spcPts val="600"/>
              </a:spcAft>
              <a:buSzPct val="70000"/>
              <a:buFont typeface="Wingdings" pitchFamily="2" charset="2"/>
              <a:buChar char="q"/>
            </a:pPr>
            <a:r>
              <a:rPr lang="en-US" altLang="x-none" sz="1600" dirty="0">
                <a:latin typeface="Verdana" pitchFamily="34" charset="0"/>
              </a:rPr>
              <a:t>In (a), “1001” (9) is detected. In (b), “1010” (10) is detected. Why?</a:t>
            </a:r>
          </a:p>
          <a:p>
            <a:pPr lvl="1" algn="l">
              <a:spcAft>
                <a:spcPts val="600"/>
              </a:spcAft>
              <a:buSzPct val="70000"/>
              <a:buFont typeface="Wingdings" pitchFamily="2" charset="2"/>
              <a:buChar char="q"/>
            </a:pPr>
            <a:r>
              <a:rPr lang="en-US" altLang="x-none" sz="1600" dirty="0">
                <a:latin typeface="Verdana" pitchFamily="34" charset="0"/>
              </a:rPr>
              <a:t>In (a), LOAD is set to 1 and effective next cycle. (LOAD is a </a:t>
            </a:r>
            <a:r>
              <a:rPr lang="en-US" altLang="x-none" sz="1600" u="sng" dirty="0">
                <a:latin typeface="Verdana" pitchFamily="34" charset="0"/>
              </a:rPr>
              <a:t>synchronous</a:t>
            </a:r>
            <a:r>
              <a:rPr lang="en-US" altLang="x-none" sz="1600" dirty="0">
                <a:latin typeface="Verdana" pitchFamily="34" charset="0"/>
              </a:rPr>
              <a:t> control input) </a:t>
            </a:r>
          </a:p>
          <a:p>
            <a:pPr lvl="1" algn="l">
              <a:spcAft>
                <a:spcPts val="600"/>
              </a:spcAft>
              <a:buSzPct val="70000"/>
              <a:buFont typeface="Wingdings" pitchFamily="2" charset="2"/>
              <a:buChar char="q"/>
            </a:pPr>
            <a:r>
              <a:rPr lang="en-US" altLang="x-none" sz="1600" dirty="0">
                <a:latin typeface="Verdana" pitchFamily="34" charset="0"/>
              </a:rPr>
              <a:t>In (b), counter is immediately cleared. (Clear is an </a:t>
            </a:r>
            <a:r>
              <a:rPr lang="en-US" altLang="x-none" sz="1600" u="sng" dirty="0">
                <a:latin typeface="Verdana" pitchFamily="34" charset="0"/>
              </a:rPr>
              <a:t>asynchronous</a:t>
            </a:r>
            <a:r>
              <a:rPr lang="en-US" altLang="x-none" sz="1600" dirty="0">
                <a:latin typeface="Verdana" pitchFamily="34" charset="0"/>
              </a:rPr>
              <a:t> control input)</a:t>
            </a:r>
          </a:p>
        </p:txBody>
      </p:sp>
      <p:sp>
        <p:nvSpPr>
          <p:cNvPr id="59402" name="Rectangle 10"/>
          <p:cNvSpPr>
            <a:spLocks noGrp="1"/>
          </p:cNvSpPr>
          <p:nvPr>
            <p:ph type="title"/>
          </p:nvPr>
        </p:nvSpPr>
        <p:spPr/>
        <p:txBody>
          <a:bodyPr/>
          <a:lstStyle/>
          <a:p>
            <a:r>
              <a:rPr lang="en-US" altLang="x-none"/>
              <a:t>Binary Counter with Parallel Load</a:t>
            </a:r>
          </a:p>
        </p:txBody>
      </p:sp>
      <p:sp>
        <p:nvSpPr>
          <p:cNvPr id="2" name="Slide Number Placeholder 1"/>
          <p:cNvSpPr>
            <a:spLocks noGrp="1"/>
          </p:cNvSpPr>
          <p:nvPr>
            <p:ph type="sldNum" sz="quarter" idx="12"/>
          </p:nvPr>
        </p:nvSpPr>
        <p:spPr/>
        <p:txBody>
          <a:bodyPr/>
          <a:lstStyle/>
          <a:p>
            <a:pPr>
              <a:defRPr/>
            </a:pPr>
            <a:fld id="{D9FB4E62-FDAC-49C8-9EBE-9F54723E5B4F}" type="slidenum">
              <a:rPr lang="en-US" smtClean="0"/>
              <a:pPr>
                <a:defRPr/>
              </a:pPr>
              <a:t>45</a:t>
            </a:fld>
            <a:endParaRPr lang="en-US"/>
          </a:p>
        </p:txBody>
      </p:sp>
      <p:sp>
        <p:nvSpPr>
          <p:cNvPr id="3" name="Date Placeholder 2"/>
          <p:cNvSpPr>
            <a:spLocks noGrp="1"/>
          </p:cNvSpPr>
          <p:nvPr>
            <p:ph type="dt" sz="half" idx="10"/>
          </p:nvPr>
        </p:nvSpPr>
        <p:spPr/>
        <p:txBody>
          <a:bodyPr/>
          <a:lstStyle/>
          <a:p>
            <a:pPr>
              <a:defRPr/>
            </a:pPr>
            <a:r>
              <a:rPr lang="en-US" smtClean="0"/>
              <a:t>Spring 2022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9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54" name="Rectangle 34"/>
          <p:cNvSpPr>
            <a:spLocks noGrp="1"/>
          </p:cNvSpPr>
          <p:nvPr>
            <p:ph type="title"/>
          </p:nvPr>
        </p:nvSpPr>
        <p:spPr/>
        <p:txBody>
          <a:bodyPr/>
          <a:lstStyle/>
          <a:p>
            <a:r>
              <a:rPr lang="en-US" altLang="x-none"/>
              <a:t>Counters with unused states</a:t>
            </a:r>
          </a:p>
        </p:txBody>
      </p:sp>
      <p:sp>
        <p:nvSpPr>
          <p:cNvPr id="56355" name="Rectangle 35"/>
          <p:cNvSpPr>
            <a:spLocks noGrp="1"/>
          </p:cNvSpPr>
          <p:nvPr>
            <p:ph type="body" idx="1"/>
          </p:nvPr>
        </p:nvSpPr>
        <p:spPr/>
        <p:txBody>
          <a:bodyPr/>
          <a:lstStyle/>
          <a:p>
            <a:r>
              <a:rPr lang="en-US" altLang="x-none" sz="2000" dirty="0"/>
              <a:t>The examples shown so far have all had 2^n states, and used n flip-flops. But sometimes you may have unused, leftover states.</a:t>
            </a:r>
          </a:p>
          <a:p>
            <a:r>
              <a:rPr lang="en-US" altLang="x-none" sz="2000" dirty="0"/>
              <a:t>For example, here is a state table and diagram for a counter that repeatedly counts from 0 (000) to 5 (101).</a:t>
            </a:r>
          </a:p>
          <a:p>
            <a:r>
              <a:rPr lang="en-US" altLang="x-none" sz="2000" dirty="0"/>
              <a:t>What should we put in the table for the two unused states?</a:t>
            </a:r>
          </a:p>
        </p:txBody>
      </p:sp>
      <p:graphicFrame>
        <p:nvGraphicFramePr>
          <p:cNvPr id="56322" name="Object 2"/>
          <p:cNvGraphicFramePr>
            <a:graphicFrameLocks noChangeAspect="1"/>
          </p:cNvGraphicFramePr>
          <p:nvPr/>
        </p:nvGraphicFramePr>
        <p:xfrm>
          <a:off x="1155700" y="3243263"/>
          <a:ext cx="3797300" cy="3157537"/>
        </p:xfrm>
        <a:graphic>
          <a:graphicData uri="http://schemas.openxmlformats.org/presentationml/2006/ole">
            <mc:AlternateContent xmlns:mc="http://schemas.openxmlformats.org/markup-compatibility/2006">
              <mc:Choice xmlns:v="urn:schemas-microsoft-com:vml" Requires="v">
                <p:oleObj spid="_x0000_s56428" name="Document" r:id="rId3" imgW="3810600" imgH="3157560" progId="Word.Document.8">
                  <p:embed/>
                </p:oleObj>
              </mc:Choice>
              <mc:Fallback>
                <p:oleObj name="Document" r:id="rId3" imgW="3810600" imgH="315756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5700" y="3243263"/>
                        <a:ext cx="3797300" cy="315753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56327" name="Group 5"/>
          <p:cNvGrpSpPr>
            <a:grpSpLocks/>
          </p:cNvGrpSpPr>
          <p:nvPr/>
        </p:nvGrpSpPr>
        <p:grpSpPr bwMode="auto">
          <a:xfrm>
            <a:off x="5510213" y="3049588"/>
            <a:ext cx="2947987" cy="3198812"/>
            <a:chOff x="528" y="1536"/>
            <a:chExt cx="1857" cy="2015"/>
          </a:xfrm>
        </p:grpSpPr>
        <p:grpSp>
          <p:nvGrpSpPr>
            <p:cNvPr id="56329" name="Group 6"/>
            <p:cNvGrpSpPr>
              <a:grpSpLocks/>
            </p:cNvGrpSpPr>
            <p:nvPr/>
          </p:nvGrpSpPr>
          <p:grpSpPr bwMode="auto">
            <a:xfrm>
              <a:off x="1968" y="1968"/>
              <a:ext cx="417" cy="383"/>
              <a:chOff x="432" y="3216"/>
              <a:chExt cx="417" cy="383"/>
            </a:xfrm>
          </p:grpSpPr>
          <p:sp>
            <p:nvSpPr>
              <p:cNvPr id="56351" name="Text Box 7"/>
              <p:cNvSpPr txBox="1">
                <a:spLocks noChangeArrowheads="1"/>
              </p:cNvSpPr>
              <p:nvPr/>
            </p:nvSpPr>
            <p:spPr bwMode="auto">
              <a:xfrm>
                <a:off x="469" y="3297"/>
                <a:ext cx="33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txBody>
              <a:bodyPr wrap="none">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800"/>
                  <a:t>001</a:t>
                </a:r>
              </a:p>
            </p:txBody>
          </p:sp>
          <p:sp>
            <p:nvSpPr>
              <p:cNvPr id="56352" name="Oval 8"/>
              <p:cNvSpPr>
                <a:spLocks noChangeArrowheads="1"/>
              </p:cNvSpPr>
              <p:nvPr/>
            </p:nvSpPr>
            <p:spPr bwMode="auto">
              <a:xfrm>
                <a:off x="432" y="3216"/>
                <a:ext cx="417" cy="383"/>
              </a:xfrm>
              <a:prstGeom prst="ellipse">
                <a:avLst/>
              </a:prstGeom>
              <a:noFill/>
              <a:ln w="254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endParaRPr lang="x-none" altLang="x-none"/>
              </a:p>
            </p:txBody>
          </p:sp>
        </p:grpSp>
        <p:grpSp>
          <p:nvGrpSpPr>
            <p:cNvPr id="56330" name="Group 9"/>
            <p:cNvGrpSpPr>
              <a:grpSpLocks/>
            </p:cNvGrpSpPr>
            <p:nvPr/>
          </p:nvGrpSpPr>
          <p:grpSpPr bwMode="auto">
            <a:xfrm>
              <a:off x="1968" y="2736"/>
              <a:ext cx="417" cy="383"/>
              <a:chOff x="1392" y="3264"/>
              <a:chExt cx="417" cy="383"/>
            </a:xfrm>
          </p:grpSpPr>
          <p:sp>
            <p:nvSpPr>
              <p:cNvPr id="56349" name="Text Box 10"/>
              <p:cNvSpPr txBox="1">
                <a:spLocks noChangeArrowheads="1"/>
              </p:cNvSpPr>
              <p:nvPr/>
            </p:nvSpPr>
            <p:spPr bwMode="auto">
              <a:xfrm>
                <a:off x="1437" y="3353"/>
                <a:ext cx="33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txBody>
              <a:bodyPr wrap="none">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800"/>
                  <a:t>010</a:t>
                </a:r>
              </a:p>
            </p:txBody>
          </p:sp>
          <p:sp>
            <p:nvSpPr>
              <p:cNvPr id="56350" name="Oval 11"/>
              <p:cNvSpPr>
                <a:spLocks noChangeArrowheads="1"/>
              </p:cNvSpPr>
              <p:nvPr/>
            </p:nvSpPr>
            <p:spPr bwMode="auto">
              <a:xfrm>
                <a:off x="1392" y="3264"/>
                <a:ext cx="417" cy="383"/>
              </a:xfrm>
              <a:prstGeom prst="ellipse">
                <a:avLst/>
              </a:prstGeom>
              <a:noFill/>
              <a:ln w="254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endParaRPr lang="x-none" altLang="x-none"/>
              </a:p>
            </p:txBody>
          </p:sp>
        </p:grpSp>
        <p:grpSp>
          <p:nvGrpSpPr>
            <p:cNvPr id="56331" name="Group 12"/>
            <p:cNvGrpSpPr>
              <a:grpSpLocks/>
            </p:cNvGrpSpPr>
            <p:nvPr/>
          </p:nvGrpSpPr>
          <p:grpSpPr bwMode="auto">
            <a:xfrm>
              <a:off x="1248" y="3168"/>
              <a:ext cx="417" cy="383"/>
              <a:chOff x="2064" y="3264"/>
              <a:chExt cx="417" cy="383"/>
            </a:xfrm>
          </p:grpSpPr>
          <p:sp>
            <p:nvSpPr>
              <p:cNvPr id="56347" name="Text Box 13"/>
              <p:cNvSpPr txBox="1">
                <a:spLocks noChangeArrowheads="1"/>
              </p:cNvSpPr>
              <p:nvPr/>
            </p:nvSpPr>
            <p:spPr bwMode="auto">
              <a:xfrm>
                <a:off x="2098" y="3345"/>
                <a:ext cx="33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txBody>
              <a:bodyPr wrap="none">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800"/>
                  <a:t>011</a:t>
                </a:r>
              </a:p>
            </p:txBody>
          </p:sp>
          <p:sp>
            <p:nvSpPr>
              <p:cNvPr id="56348" name="Oval 14"/>
              <p:cNvSpPr>
                <a:spLocks noChangeArrowheads="1"/>
              </p:cNvSpPr>
              <p:nvPr/>
            </p:nvSpPr>
            <p:spPr bwMode="auto">
              <a:xfrm>
                <a:off x="2064" y="3264"/>
                <a:ext cx="417" cy="383"/>
              </a:xfrm>
              <a:prstGeom prst="ellipse">
                <a:avLst/>
              </a:prstGeom>
              <a:noFill/>
              <a:ln w="254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endParaRPr lang="x-none" altLang="x-none"/>
              </a:p>
            </p:txBody>
          </p:sp>
        </p:grpSp>
        <p:grpSp>
          <p:nvGrpSpPr>
            <p:cNvPr id="56332" name="Group 15"/>
            <p:cNvGrpSpPr>
              <a:grpSpLocks/>
            </p:cNvGrpSpPr>
            <p:nvPr/>
          </p:nvGrpSpPr>
          <p:grpSpPr bwMode="auto">
            <a:xfrm>
              <a:off x="528" y="2736"/>
              <a:ext cx="417" cy="383"/>
              <a:chOff x="1248" y="3792"/>
              <a:chExt cx="417" cy="383"/>
            </a:xfrm>
          </p:grpSpPr>
          <p:sp>
            <p:nvSpPr>
              <p:cNvPr id="56345" name="Text Box 16"/>
              <p:cNvSpPr txBox="1">
                <a:spLocks noChangeArrowheads="1"/>
              </p:cNvSpPr>
              <p:nvPr/>
            </p:nvSpPr>
            <p:spPr bwMode="auto">
              <a:xfrm>
                <a:off x="1294" y="3873"/>
                <a:ext cx="33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txBody>
              <a:bodyPr wrap="none">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800"/>
                  <a:t>100</a:t>
                </a:r>
              </a:p>
            </p:txBody>
          </p:sp>
          <p:sp>
            <p:nvSpPr>
              <p:cNvPr id="56346" name="Oval 17"/>
              <p:cNvSpPr>
                <a:spLocks noChangeArrowheads="1"/>
              </p:cNvSpPr>
              <p:nvPr/>
            </p:nvSpPr>
            <p:spPr bwMode="auto">
              <a:xfrm>
                <a:off x="1248" y="3792"/>
                <a:ext cx="417" cy="383"/>
              </a:xfrm>
              <a:prstGeom prst="ellipse">
                <a:avLst/>
              </a:prstGeom>
              <a:noFill/>
              <a:ln w="254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endParaRPr lang="x-none" altLang="x-none"/>
              </a:p>
            </p:txBody>
          </p:sp>
        </p:grpSp>
        <p:grpSp>
          <p:nvGrpSpPr>
            <p:cNvPr id="56333" name="Group 18"/>
            <p:cNvGrpSpPr>
              <a:grpSpLocks/>
            </p:cNvGrpSpPr>
            <p:nvPr/>
          </p:nvGrpSpPr>
          <p:grpSpPr bwMode="auto">
            <a:xfrm>
              <a:off x="528" y="1968"/>
              <a:ext cx="417" cy="383"/>
              <a:chOff x="2064" y="3264"/>
              <a:chExt cx="417" cy="383"/>
            </a:xfrm>
          </p:grpSpPr>
          <p:sp>
            <p:nvSpPr>
              <p:cNvPr id="56343" name="Text Box 19"/>
              <p:cNvSpPr txBox="1">
                <a:spLocks noChangeArrowheads="1"/>
              </p:cNvSpPr>
              <p:nvPr/>
            </p:nvSpPr>
            <p:spPr bwMode="auto">
              <a:xfrm>
                <a:off x="2098" y="3345"/>
                <a:ext cx="33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txBody>
              <a:bodyPr wrap="none">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800"/>
                  <a:t>101</a:t>
                </a:r>
              </a:p>
            </p:txBody>
          </p:sp>
          <p:sp>
            <p:nvSpPr>
              <p:cNvPr id="56344" name="Oval 20"/>
              <p:cNvSpPr>
                <a:spLocks noChangeArrowheads="1"/>
              </p:cNvSpPr>
              <p:nvPr/>
            </p:nvSpPr>
            <p:spPr bwMode="auto">
              <a:xfrm>
                <a:off x="2064" y="3264"/>
                <a:ext cx="417" cy="383"/>
              </a:xfrm>
              <a:prstGeom prst="ellipse">
                <a:avLst/>
              </a:prstGeom>
              <a:noFill/>
              <a:ln w="254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endParaRPr lang="x-none" altLang="x-none"/>
              </a:p>
            </p:txBody>
          </p:sp>
        </p:grpSp>
        <p:grpSp>
          <p:nvGrpSpPr>
            <p:cNvPr id="56334" name="Group 21"/>
            <p:cNvGrpSpPr>
              <a:grpSpLocks/>
            </p:cNvGrpSpPr>
            <p:nvPr/>
          </p:nvGrpSpPr>
          <p:grpSpPr bwMode="auto">
            <a:xfrm>
              <a:off x="1248" y="1536"/>
              <a:ext cx="417" cy="383"/>
              <a:chOff x="1248" y="1536"/>
              <a:chExt cx="417" cy="383"/>
            </a:xfrm>
          </p:grpSpPr>
          <p:sp>
            <p:nvSpPr>
              <p:cNvPr id="56341" name="Text Box 22"/>
              <p:cNvSpPr txBox="1">
                <a:spLocks noChangeArrowheads="1"/>
              </p:cNvSpPr>
              <p:nvPr/>
            </p:nvSpPr>
            <p:spPr bwMode="auto">
              <a:xfrm>
                <a:off x="1299" y="1617"/>
                <a:ext cx="33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txBody>
              <a:bodyPr wrap="none">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800"/>
                  <a:t>000</a:t>
                </a:r>
              </a:p>
            </p:txBody>
          </p:sp>
          <p:sp>
            <p:nvSpPr>
              <p:cNvPr id="56342" name="Oval 23"/>
              <p:cNvSpPr>
                <a:spLocks noChangeArrowheads="1"/>
              </p:cNvSpPr>
              <p:nvPr/>
            </p:nvSpPr>
            <p:spPr bwMode="auto">
              <a:xfrm>
                <a:off x="1248" y="1536"/>
                <a:ext cx="417" cy="383"/>
              </a:xfrm>
              <a:prstGeom prst="ellipse">
                <a:avLst/>
              </a:prstGeom>
              <a:noFill/>
              <a:ln w="254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endParaRPr lang="x-none" altLang="x-none"/>
              </a:p>
            </p:txBody>
          </p:sp>
        </p:grpSp>
        <p:sp>
          <p:nvSpPr>
            <p:cNvPr id="56335" name="Line 24"/>
            <p:cNvSpPr>
              <a:spLocks noChangeShapeType="1"/>
            </p:cNvSpPr>
            <p:nvPr/>
          </p:nvSpPr>
          <p:spPr bwMode="auto">
            <a:xfrm>
              <a:off x="1632" y="1824"/>
              <a:ext cx="396" cy="23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6336" name="Line 25"/>
            <p:cNvSpPr>
              <a:spLocks noChangeShapeType="1"/>
            </p:cNvSpPr>
            <p:nvPr/>
          </p:nvSpPr>
          <p:spPr bwMode="auto">
            <a:xfrm>
              <a:off x="2160" y="2352"/>
              <a:ext cx="0" cy="384"/>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6337" name="Line 26"/>
            <p:cNvSpPr>
              <a:spLocks noChangeShapeType="1"/>
            </p:cNvSpPr>
            <p:nvPr/>
          </p:nvSpPr>
          <p:spPr bwMode="auto">
            <a:xfrm flipV="1">
              <a:off x="720" y="2352"/>
              <a:ext cx="0" cy="384"/>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6338" name="Line 27"/>
            <p:cNvSpPr>
              <a:spLocks noChangeShapeType="1"/>
            </p:cNvSpPr>
            <p:nvPr/>
          </p:nvSpPr>
          <p:spPr bwMode="auto">
            <a:xfrm flipH="1" flipV="1">
              <a:off x="864" y="3072"/>
              <a:ext cx="396" cy="23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6339" name="Line 28"/>
            <p:cNvSpPr>
              <a:spLocks noChangeShapeType="1"/>
            </p:cNvSpPr>
            <p:nvPr/>
          </p:nvSpPr>
          <p:spPr bwMode="auto">
            <a:xfrm flipV="1">
              <a:off x="864" y="1776"/>
              <a:ext cx="396" cy="23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6340" name="Line 29"/>
            <p:cNvSpPr>
              <a:spLocks noChangeShapeType="1"/>
            </p:cNvSpPr>
            <p:nvPr/>
          </p:nvSpPr>
          <p:spPr bwMode="auto">
            <a:xfrm flipH="1">
              <a:off x="1632" y="3072"/>
              <a:ext cx="396" cy="23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2" name="Slide Number Placeholder 1"/>
          <p:cNvSpPr>
            <a:spLocks noGrp="1"/>
          </p:cNvSpPr>
          <p:nvPr>
            <p:ph type="sldNum" sz="quarter" idx="12"/>
          </p:nvPr>
        </p:nvSpPr>
        <p:spPr/>
        <p:txBody>
          <a:bodyPr/>
          <a:lstStyle/>
          <a:p>
            <a:pPr>
              <a:defRPr/>
            </a:pPr>
            <a:fld id="{D9FB4E62-FDAC-49C8-9EBE-9F54723E5B4F}" type="slidenum">
              <a:rPr lang="en-US" smtClean="0"/>
              <a:pPr>
                <a:defRPr/>
              </a:pPr>
              <a:t>46</a:t>
            </a:fld>
            <a:endParaRPr lang="en-US"/>
          </a:p>
        </p:txBody>
      </p:sp>
      <p:sp>
        <p:nvSpPr>
          <p:cNvPr id="3" name="Date Placeholder 2"/>
          <p:cNvSpPr>
            <a:spLocks noGrp="1"/>
          </p:cNvSpPr>
          <p:nvPr>
            <p:ph type="dt" sz="half" idx="10"/>
          </p:nvPr>
        </p:nvSpPr>
        <p:spPr/>
        <p:txBody>
          <a:bodyPr/>
          <a:lstStyle/>
          <a:p>
            <a:pPr>
              <a:defRPr/>
            </a:pPr>
            <a:r>
              <a:rPr lang="en-US" smtClean="0"/>
              <a:t>Spring 2022</a:t>
            </a:r>
            <a:endParaRPr 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78" name="Rectangle 34"/>
          <p:cNvSpPr>
            <a:spLocks noGrp="1"/>
          </p:cNvSpPr>
          <p:nvPr>
            <p:ph type="title"/>
          </p:nvPr>
        </p:nvSpPr>
        <p:spPr/>
        <p:txBody>
          <a:bodyPr/>
          <a:lstStyle/>
          <a:p>
            <a:r>
              <a:rPr lang="en-US" altLang="x-none"/>
              <a:t>Unused states can be don’t cares… </a:t>
            </a:r>
          </a:p>
        </p:txBody>
      </p:sp>
      <p:sp>
        <p:nvSpPr>
          <p:cNvPr id="57379" name="Rectangle 35"/>
          <p:cNvSpPr>
            <a:spLocks noGrp="1"/>
          </p:cNvSpPr>
          <p:nvPr>
            <p:ph type="body" idx="1"/>
          </p:nvPr>
        </p:nvSpPr>
        <p:spPr/>
        <p:txBody>
          <a:bodyPr/>
          <a:lstStyle/>
          <a:p>
            <a:r>
              <a:rPr lang="en-US" altLang="x-none" sz="2000"/>
              <a:t>To get the simplest possible circuit, you can fill in don’t cares for the next states. This will also result in don’t cares for the flip-flop inputs, which can simplify the hardware.</a:t>
            </a:r>
          </a:p>
          <a:p>
            <a:r>
              <a:rPr lang="en-US" altLang="x-none" sz="2000"/>
              <a:t>If the circuit “somehow” ends up in one of the unused states (110 or 111), its behavior will depend on exactly what the don’t cares were filled in with.</a:t>
            </a:r>
          </a:p>
        </p:txBody>
      </p:sp>
      <p:graphicFrame>
        <p:nvGraphicFramePr>
          <p:cNvPr id="57346" name="Object 2"/>
          <p:cNvGraphicFramePr>
            <a:graphicFrameLocks noChangeAspect="1"/>
          </p:cNvGraphicFramePr>
          <p:nvPr/>
        </p:nvGraphicFramePr>
        <p:xfrm>
          <a:off x="1143000" y="3276600"/>
          <a:ext cx="3757613" cy="3105150"/>
        </p:xfrm>
        <a:graphic>
          <a:graphicData uri="http://schemas.openxmlformats.org/presentationml/2006/ole">
            <mc:AlternateContent xmlns:mc="http://schemas.openxmlformats.org/markup-compatibility/2006">
              <mc:Choice xmlns:v="urn:schemas-microsoft-com:vml" Requires="v">
                <p:oleObj spid="_x0000_s57452" name="Document" r:id="rId3" imgW="3753360" imgH="3105000" progId="Word.Document.8">
                  <p:embed/>
                </p:oleObj>
              </mc:Choice>
              <mc:Fallback>
                <p:oleObj name="Document" r:id="rId3" imgW="3753360" imgH="310500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276600"/>
                        <a:ext cx="3757613" cy="31051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57351" name="Group 5"/>
          <p:cNvGrpSpPr>
            <a:grpSpLocks/>
          </p:cNvGrpSpPr>
          <p:nvPr/>
        </p:nvGrpSpPr>
        <p:grpSpPr bwMode="auto">
          <a:xfrm>
            <a:off x="5486400" y="3048000"/>
            <a:ext cx="2947988" cy="3198813"/>
            <a:chOff x="528" y="1536"/>
            <a:chExt cx="1857" cy="2015"/>
          </a:xfrm>
        </p:grpSpPr>
        <p:grpSp>
          <p:nvGrpSpPr>
            <p:cNvPr id="57353" name="Group 6"/>
            <p:cNvGrpSpPr>
              <a:grpSpLocks/>
            </p:cNvGrpSpPr>
            <p:nvPr/>
          </p:nvGrpSpPr>
          <p:grpSpPr bwMode="auto">
            <a:xfrm>
              <a:off x="1968" y="1968"/>
              <a:ext cx="417" cy="383"/>
              <a:chOff x="432" y="3216"/>
              <a:chExt cx="417" cy="383"/>
            </a:xfrm>
          </p:grpSpPr>
          <p:sp>
            <p:nvSpPr>
              <p:cNvPr id="57375" name="Text Box 7"/>
              <p:cNvSpPr txBox="1">
                <a:spLocks noChangeArrowheads="1"/>
              </p:cNvSpPr>
              <p:nvPr/>
            </p:nvSpPr>
            <p:spPr bwMode="auto">
              <a:xfrm>
                <a:off x="469" y="3297"/>
                <a:ext cx="33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txBody>
              <a:bodyPr wrap="none">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800"/>
                  <a:t>001</a:t>
                </a:r>
              </a:p>
            </p:txBody>
          </p:sp>
          <p:sp>
            <p:nvSpPr>
              <p:cNvPr id="57376" name="Oval 8"/>
              <p:cNvSpPr>
                <a:spLocks noChangeArrowheads="1"/>
              </p:cNvSpPr>
              <p:nvPr/>
            </p:nvSpPr>
            <p:spPr bwMode="auto">
              <a:xfrm>
                <a:off x="432" y="3216"/>
                <a:ext cx="417" cy="383"/>
              </a:xfrm>
              <a:prstGeom prst="ellipse">
                <a:avLst/>
              </a:prstGeom>
              <a:noFill/>
              <a:ln w="254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endParaRPr lang="x-none" altLang="x-none"/>
              </a:p>
            </p:txBody>
          </p:sp>
        </p:grpSp>
        <p:grpSp>
          <p:nvGrpSpPr>
            <p:cNvPr id="57354" name="Group 9"/>
            <p:cNvGrpSpPr>
              <a:grpSpLocks/>
            </p:cNvGrpSpPr>
            <p:nvPr/>
          </p:nvGrpSpPr>
          <p:grpSpPr bwMode="auto">
            <a:xfrm>
              <a:off x="1968" y="2736"/>
              <a:ext cx="417" cy="383"/>
              <a:chOff x="1392" y="3264"/>
              <a:chExt cx="417" cy="383"/>
            </a:xfrm>
          </p:grpSpPr>
          <p:sp>
            <p:nvSpPr>
              <p:cNvPr id="57373" name="Text Box 10"/>
              <p:cNvSpPr txBox="1">
                <a:spLocks noChangeArrowheads="1"/>
              </p:cNvSpPr>
              <p:nvPr/>
            </p:nvSpPr>
            <p:spPr bwMode="auto">
              <a:xfrm>
                <a:off x="1437" y="3353"/>
                <a:ext cx="33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txBody>
              <a:bodyPr wrap="none">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800"/>
                  <a:t>010</a:t>
                </a:r>
              </a:p>
            </p:txBody>
          </p:sp>
          <p:sp>
            <p:nvSpPr>
              <p:cNvPr id="57374" name="Oval 11"/>
              <p:cNvSpPr>
                <a:spLocks noChangeArrowheads="1"/>
              </p:cNvSpPr>
              <p:nvPr/>
            </p:nvSpPr>
            <p:spPr bwMode="auto">
              <a:xfrm>
                <a:off x="1392" y="3264"/>
                <a:ext cx="417" cy="383"/>
              </a:xfrm>
              <a:prstGeom prst="ellipse">
                <a:avLst/>
              </a:prstGeom>
              <a:noFill/>
              <a:ln w="254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endParaRPr lang="x-none" altLang="x-none"/>
              </a:p>
            </p:txBody>
          </p:sp>
        </p:grpSp>
        <p:grpSp>
          <p:nvGrpSpPr>
            <p:cNvPr id="57355" name="Group 12"/>
            <p:cNvGrpSpPr>
              <a:grpSpLocks/>
            </p:cNvGrpSpPr>
            <p:nvPr/>
          </p:nvGrpSpPr>
          <p:grpSpPr bwMode="auto">
            <a:xfrm>
              <a:off x="1248" y="3168"/>
              <a:ext cx="417" cy="383"/>
              <a:chOff x="2064" y="3264"/>
              <a:chExt cx="417" cy="383"/>
            </a:xfrm>
          </p:grpSpPr>
          <p:sp>
            <p:nvSpPr>
              <p:cNvPr id="57371" name="Text Box 13"/>
              <p:cNvSpPr txBox="1">
                <a:spLocks noChangeArrowheads="1"/>
              </p:cNvSpPr>
              <p:nvPr/>
            </p:nvSpPr>
            <p:spPr bwMode="auto">
              <a:xfrm>
                <a:off x="2098" y="3345"/>
                <a:ext cx="33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txBody>
              <a:bodyPr wrap="none">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800"/>
                  <a:t>011</a:t>
                </a:r>
              </a:p>
            </p:txBody>
          </p:sp>
          <p:sp>
            <p:nvSpPr>
              <p:cNvPr id="57372" name="Oval 14"/>
              <p:cNvSpPr>
                <a:spLocks noChangeArrowheads="1"/>
              </p:cNvSpPr>
              <p:nvPr/>
            </p:nvSpPr>
            <p:spPr bwMode="auto">
              <a:xfrm>
                <a:off x="2064" y="3264"/>
                <a:ext cx="417" cy="383"/>
              </a:xfrm>
              <a:prstGeom prst="ellipse">
                <a:avLst/>
              </a:prstGeom>
              <a:noFill/>
              <a:ln w="254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endParaRPr lang="x-none" altLang="x-none"/>
              </a:p>
            </p:txBody>
          </p:sp>
        </p:grpSp>
        <p:grpSp>
          <p:nvGrpSpPr>
            <p:cNvPr id="57356" name="Group 15"/>
            <p:cNvGrpSpPr>
              <a:grpSpLocks/>
            </p:cNvGrpSpPr>
            <p:nvPr/>
          </p:nvGrpSpPr>
          <p:grpSpPr bwMode="auto">
            <a:xfrm>
              <a:off x="528" y="2736"/>
              <a:ext cx="417" cy="383"/>
              <a:chOff x="1248" y="3792"/>
              <a:chExt cx="417" cy="383"/>
            </a:xfrm>
          </p:grpSpPr>
          <p:sp>
            <p:nvSpPr>
              <p:cNvPr id="57369" name="Text Box 16"/>
              <p:cNvSpPr txBox="1">
                <a:spLocks noChangeArrowheads="1"/>
              </p:cNvSpPr>
              <p:nvPr/>
            </p:nvSpPr>
            <p:spPr bwMode="auto">
              <a:xfrm>
                <a:off x="1294" y="3873"/>
                <a:ext cx="33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txBody>
              <a:bodyPr wrap="none">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800"/>
                  <a:t>100</a:t>
                </a:r>
              </a:p>
            </p:txBody>
          </p:sp>
          <p:sp>
            <p:nvSpPr>
              <p:cNvPr id="57370" name="Oval 17"/>
              <p:cNvSpPr>
                <a:spLocks noChangeArrowheads="1"/>
              </p:cNvSpPr>
              <p:nvPr/>
            </p:nvSpPr>
            <p:spPr bwMode="auto">
              <a:xfrm>
                <a:off x="1248" y="3792"/>
                <a:ext cx="417" cy="383"/>
              </a:xfrm>
              <a:prstGeom prst="ellipse">
                <a:avLst/>
              </a:prstGeom>
              <a:noFill/>
              <a:ln w="254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endParaRPr lang="x-none" altLang="x-none"/>
              </a:p>
            </p:txBody>
          </p:sp>
        </p:grpSp>
        <p:grpSp>
          <p:nvGrpSpPr>
            <p:cNvPr id="57357" name="Group 18"/>
            <p:cNvGrpSpPr>
              <a:grpSpLocks/>
            </p:cNvGrpSpPr>
            <p:nvPr/>
          </p:nvGrpSpPr>
          <p:grpSpPr bwMode="auto">
            <a:xfrm>
              <a:off x="528" y="1968"/>
              <a:ext cx="417" cy="383"/>
              <a:chOff x="2064" y="3264"/>
              <a:chExt cx="417" cy="383"/>
            </a:xfrm>
          </p:grpSpPr>
          <p:sp>
            <p:nvSpPr>
              <p:cNvPr id="57367" name="Text Box 19"/>
              <p:cNvSpPr txBox="1">
                <a:spLocks noChangeArrowheads="1"/>
              </p:cNvSpPr>
              <p:nvPr/>
            </p:nvSpPr>
            <p:spPr bwMode="auto">
              <a:xfrm>
                <a:off x="2098" y="3345"/>
                <a:ext cx="33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txBody>
              <a:bodyPr wrap="none">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800"/>
                  <a:t>101</a:t>
                </a:r>
              </a:p>
            </p:txBody>
          </p:sp>
          <p:sp>
            <p:nvSpPr>
              <p:cNvPr id="57368" name="Oval 20"/>
              <p:cNvSpPr>
                <a:spLocks noChangeArrowheads="1"/>
              </p:cNvSpPr>
              <p:nvPr/>
            </p:nvSpPr>
            <p:spPr bwMode="auto">
              <a:xfrm>
                <a:off x="2064" y="3264"/>
                <a:ext cx="417" cy="383"/>
              </a:xfrm>
              <a:prstGeom prst="ellipse">
                <a:avLst/>
              </a:prstGeom>
              <a:noFill/>
              <a:ln w="254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endParaRPr lang="x-none" altLang="x-none"/>
              </a:p>
            </p:txBody>
          </p:sp>
        </p:grpSp>
        <p:grpSp>
          <p:nvGrpSpPr>
            <p:cNvPr id="57358" name="Group 21"/>
            <p:cNvGrpSpPr>
              <a:grpSpLocks/>
            </p:cNvGrpSpPr>
            <p:nvPr/>
          </p:nvGrpSpPr>
          <p:grpSpPr bwMode="auto">
            <a:xfrm>
              <a:off x="1248" y="1536"/>
              <a:ext cx="417" cy="383"/>
              <a:chOff x="1248" y="1536"/>
              <a:chExt cx="417" cy="383"/>
            </a:xfrm>
          </p:grpSpPr>
          <p:sp>
            <p:nvSpPr>
              <p:cNvPr id="57365" name="Text Box 22"/>
              <p:cNvSpPr txBox="1">
                <a:spLocks noChangeArrowheads="1"/>
              </p:cNvSpPr>
              <p:nvPr/>
            </p:nvSpPr>
            <p:spPr bwMode="auto">
              <a:xfrm>
                <a:off x="1299" y="1617"/>
                <a:ext cx="33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txBody>
              <a:bodyPr wrap="none">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800"/>
                  <a:t>000</a:t>
                </a:r>
              </a:p>
            </p:txBody>
          </p:sp>
          <p:sp>
            <p:nvSpPr>
              <p:cNvPr id="57366" name="Oval 23"/>
              <p:cNvSpPr>
                <a:spLocks noChangeArrowheads="1"/>
              </p:cNvSpPr>
              <p:nvPr/>
            </p:nvSpPr>
            <p:spPr bwMode="auto">
              <a:xfrm>
                <a:off x="1248" y="1536"/>
                <a:ext cx="417" cy="383"/>
              </a:xfrm>
              <a:prstGeom prst="ellipse">
                <a:avLst/>
              </a:prstGeom>
              <a:noFill/>
              <a:ln w="254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endParaRPr lang="x-none" altLang="x-none"/>
              </a:p>
            </p:txBody>
          </p:sp>
        </p:grpSp>
        <p:sp>
          <p:nvSpPr>
            <p:cNvPr id="57359" name="Line 24"/>
            <p:cNvSpPr>
              <a:spLocks noChangeShapeType="1"/>
            </p:cNvSpPr>
            <p:nvPr/>
          </p:nvSpPr>
          <p:spPr bwMode="auto">
            <a:xfrm>
              <a:off x="1632" y="1824"/>
              <a:ext cx="396" cy="23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60" name="Line 25"/>
            <p:cNvSpPr>
              <a:spLocks noChangeShapeType="1"/>
            </p:cNvSpPr>
            <p:nvPr/>
          </p:nvSpPr>
          <p:spPr bwMode="auto">
            <a:xfrm>
              <a:off x="2160" y="2352"/>
              <a:ext cx="0" cy="384"/>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61" name="Line 26"/>
            <p:cNvSpPr>
              <a:spLocks noChangeShapeType="1"/>
            </p:cNvSpPr>
            <p:nvPr/>
          </p:nvSpPr>
          <p:spPr bwMode="auto">
            <a:xfrm flipV="1">
              <a:off x="720" y="2352"/>
              <a:ext cx="0" cy="384"/>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62" name="Line 27"/>
            <p:cNvSpPr>
              <a:spLocks noChangeShapeType="1"/>
            </p:cNvSpPr>
            <p:nvPr/>
          </p:nvSpPr>
          <p:spPr bwMode="auto">
            <a:xfrm flipH="1" flipV="1">
              <a:off x="864" y="3072"/>
              <a:ext cx="396" cy="23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63" name="Line 28"/>
            <p:cNvSpPr>
              <a:spLocks noChangeShapeType="1"/>
            </p:cNvSpPr>
            <p:nvPr/>
          </p:nvSpPr>
          <p:spPr bwMode="auto">
            <a:xfrm flipV="1">
              <a:off x="864" y="1776"/>
              <a:ext cx="396" cy="23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64" name="Line 29"/>
            <p:cNvSpPr>
              <a:spLocks noChangeShapeType="1"/>
            </p:cNvSpPr>
            <p:nvPr/>
          </p:nvSpPr>
          <p:spPr bwMode="auto">
            <a:xfrm flipH="1">
              <a:off x="1632" y="3072"/>
              <a:ext cx="396" cy="23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2" name="Slide Number Placeholder 1"/>
          <p:cNvSpPr>
            <a:spLocks noGrp="1"/>
          </p:cNvSpPr>
          <p:nvPr>
            <p:ph type="sldNum" sz="quarter" idx="12"/>
          </p:nvPr>
        </p:nvSpPr>
        <p:spPr/>
        <p:txBody>
          <a:bodyPr/>
          <a:lstStyle/>
          <a:p>
            <a:pPr>
              <a:defRPr/>
            </a:pPr>
            <a:fld id="{D9FB4E62-FDAC-49C8-9EBE-9F54723E5B4F}" type="slidenum">
              <a:rPr lang="en-US" smtClean="0"/>
              <a:pPr>
                <a:defRPr/>
              </a:pPr>
              <a:t>47</a:t>
            </a:fld>
            <a:endParaRPr lang="en-US"/>
          </a:p>
        </p:txBody>
      </p:sp>
      <p:sp>
        <p:nvSpPr>
          <p:cNvPr id="3" name="Date Placeholder 2"/>
          <p:cNvSpPr>
            <a:spLocks noGrp="1"/>
          </p:cNvSpPr>
          <p:nvPr>
            <p:ph type="dt" sz="half" idx="10"/>
          </p:nvPr>
        </p:nvSpPr>
        <p:spPr/>
        <p:txBody>
          <a:bodyPr/>
          <a:lstStyle/>
          <a:p>
            <a:pPr>
              <a:defRPr/>
            </a:pPr>
            <a:r>
              <a:rPr lang="en-US" smtClean="0"/>
              <a:t>Spring 2022</a:t>
            </a:r>
            <a:endParaRPr 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11" name="Rectangle 43"/>
          <p:cNvSpPr>
            <a:spLocks noGrp="1"/>
          </p:cNvSpPr>
          <p:nvPr>
            <p:ph type="title"/>
          </p:nvPr>
        </p:nvSpPr>
        <p:spPr/>
        <p:txBody>
          <a:bodyPr/>
          <a:lstStyle/>
          <a:p>
            <a:r>
              <a:rPr lang="en-US" altLang="x-none"/>
              <a:t>…or maybe you do care</a:t>
            </a:r>
          </a:p>
        </p:txBody>
      </p:sp>
      <p:sp>
        <p:nvSpPr>
          <p:cNvPr id="58412" name="Rectangle 44"/>
          <p:cNvSpPr>
            <a:spLocks noGrp="1"/>
          </p:cNvSpPr>
          <p:nvPr>
            <p:ph type="body" idx="1"/>
          </p:nvPr>
        </p:nvSpPr>
        <p:spPr/>
        <p:txBody>
          <a:bodyPr/>
          <a:lstStyle/>
          <a:p>
            <a:r>
              <a:rPr lang="en-US" altLang="x-none" sz="2000"/>
              <a:t>To get the safest possible circuit, you can explicitly fill in next states for the unused states 110 and 111. </a:t>
            </a:r>
          </a:p>
          <a:p>
            <a:r>
              <a:rPr lang="en-US" altLang="x-none" sz="2000"/>
              <a:t>This guarantees that even if the circuit somehow enters an unused state, it will eventually end up in a valid state.</a:t>
            </a:r>
          </a:p>
          <a:p>
            <a:r>
              <a:rPr lang="en-US" altLang="x-none" sz="2000"/>
              <a:t>This is called a self-starting counter.</a:t>
            </a:r>
          </a:p>
        </p:txBody>
      </p:sp>
      <p:graphicFrame>
        <p:nvGraphicFramePr>
          <p:cNvPr id="58370" name="Object 2"/>
          <p:cNvGraphicFramePr>
            <a:graphicFrameLocks noChangeAspect="1"/>
          </p:cNvGraphicFramePr>
          <p:nvPr/>
        </p:nvGraphicFramePr>
        <p:xfrm>
          <a:off x="1195388" y="3200400"/>
          <a:ext cx="3757612" cy="3105150"/>
        </p:xfrm>
        <a:graphic>
          <a:graphicData uri="http://schemas.openxmlformats.org/presentationml/2006/ole">
            <mc:AlternateContent xmlns:mc="http://schemas.openxmlformats.org/markup-compatibility/2006">
              <mc:Choice xmlns:v="urn:schemas-microsoft-com:vml" Requires="v">
                <p:oleObj spid="_x0000_s58485" name="Document" r:id="rId3" imgW="3753360" imgH="3105000" progId="Word.Document.8">
                  <p:embed/>
                </p:oleObj>
              </mc:Choice>
              <mc:Fallback>
                <p:oleObj name="Document" r:id="rId3" imgW="3753360" imgH="310500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5388" y="3200400"/>
                        <a:ext cx="3757612" cy="31051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58375" name="Group 5"/>
          <p:cNvGrpSpPr>
            <a:grpSpLocks/>
          </p:cNvGrpSpPr>
          <p:nvPr/>
        </p:nvGrpSpPr>
        <p:grpSpPr bwMode="auto">
          <a:xfrm>
            <a:off x="5857875" y="2514600"/>
            <a:ext cx="2905125" cy="3732213"/>
            <a:chOff x="528" y="1536"/>
            <a:chExt cx="1905" cy="2447"/>
          </a:xfrm>
        </p:grpSpPr>
        <p:grpSp>
          <p:nvGrpSpPr>
            <p:cNvPr id="58377" name="Group 6"/>
            <p:cNvGrpSpPr>
              <a:grpSpLocks/>
            </p:cNvGrpSpPr>
            <p:nvPr/>
          </p:nvGrpSpPr>
          <p:grpSpPr bwMode="auto">
            <a:xfrm>
              <a:off x="528" y="1968"/>
              <a:ext cx="1857" cy="2015"/>
              <a:chOff x="528" y="1968"/>
              <a:chExt cx="1857" cy="2015"/>
            </a:xfrm>
          </p:grpSpPr>
          <p:grpSp>
            <p:nvGrpSpPr>
              <p:cNvPr id="58386" name="Group 7"/>
              <p:cNvGrpSpPr>
                <a:grpSpLocks/>
              </p:cNvGrpSpPr>
              <p:nvPr/>
            </p:nvGrpSpPr>
            <p:grpSpPr bwMode="auto">
              <a:xfrm>
                <a:off x="1968" y="2400"/>
                <a:ext cx="417" cy="383"/>
                <a:chOff x="432" y="3216"/>
                <a:chExt cx="417" cy="383"/>
              </a:xfrm>
            </p:grpSpPr>
            <p:sp>
              <p:nvSpPr>
                <p:cNvPr id="58408" name="Text Box 8"/>
                <p:cNvSpPr txBox="1">
                  <a:spLocks noChangeArrowheads="1"/>
                </p:cNvSpPr>
                <p:nvPr/>
              </p:nvSpPr>
              <p:spPr bwMode="auto">
                <a:xfrm>
                  <a:off x="463" y="3297"/>
                  <a:ext cx="345"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txBody>
                <a:bodyPr wrap="none">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800"/>
                    <a:t>001</a:t>
                  </a:r>
                </a:p>
              </p:txBody>
            </p:sp>
            <p:sp>
              <p:nvSpPr>
                <p:cNvPr id="58409" name="Oval 9"/>
                <p:cNvSpPr>
                  <a:spLocks noChangeArrowheads="1"/>
                </p:cNvSpPr>
                <p:nvPr/>
              </p:nvSpPr>
              <p:spPr bwMode="auto">
                <a:xfrm>
                  <a:off x="432" y="3216"/>
                  <a:ext cx="417" cy="383"/>
                </a:xfrm>
                <a:prstGeom prst="ellipse">
                  <a:avLst/>
                </a:prstGeom>
                <a:noFill/>
                <a:ln w="254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endParaRPr lang="x-none" altLang="x-none"/>
                </a:p>
              </p:txBody>
            </p:sp>
          </p:grpSp>
          <p:grpSp>
            <p:nvGrpSpPr>
              <p:cNvPr id="58387" name="Group 10"/>
              <p:cNvGrpSpPr>
                <a:grpSpLocks/>
              </p:cNvGrpSpPr>
              <p:nvPr/>
            </p:nvGrpSpPr>
            <p:grpSpPr bwMode="auto">
              <a:xfrm>
                <a:off x="1968" y="3168"/>
                <a:ext cx="417" cy="383"/>
                <a:chOff x="1392" y="3264"/>
                <a:chExt cx="417" cy="383"/>
              </a:xfrm>
            </p:grpSpPr>
            <p:sp>
              <p:nvSpPr>
                <p:cNvPr id="58406" name="Text Box 11"/>
                <p:cNvSpPr txBox="1">
                  <a:spLocks noChangeArrowheads="1"/>
                </p:cNvSpPr>
                <p:nvPr/>
              </p:nvSpPr>
              <p:spPr bwMode="auto">
                <a:xfrm>
                  <a:off x="1430" y="3354"/>
                  <a:ext cx="346"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txBody>
                <a:bodyPr wrap="none">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800"/>
                    <a:t>010</a:t>
                  </a:r>
                </a:p>
              </p:txBody>
            </p:sp>
            <p:sp>
              <p:nvSpPr>
                <p:cNvPr id="58407" name="Oval 12"/>
                <p:cNvSpPr>
                  <a:spLocks noChangeArrowheads="1"/>
                </p:cNvSpPr>
                <p:nvPr/>
              </p:nvSpPr>
              <p:spPr bwMode="auto">
                <a:xfrm>
                  <a:off x="1392" y="3264"/>
                  <a:ext cx="417" cy="383"/>
                </a:xfrm>
                <a:prstGeom prst="ellipse">
                  <a:avLst/>
                </a:prstGeom>
                <a:noFill/>
                <a:ln w="254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endParaRPr lang="x-none" altLang="x-none"/>
                </a:p>
              </p:txBody>
            </p:sp>
          </p:grpSp>
          <p:grpSp>
            <p:nvGrpSpPr>
              <p:cNvPr id="58388" name="Group 13"/>
              <p:cNvGrpSpPr>
                <a:grpSpLocks/>
              </p:cNvGrpSpPr>
              <p:nvPr/>
            </p:nvGrpSpPr>
            <p:grpSpPr bwMode="auto">
              <a:xfrm>
                <a:off x="1248" y="3600"/>
                <a:ext cx="417" cy="383"/>
                <a:chOff x="2064" y="3264"/>
                <a:chExt cx="417" cy="383"/>
              </a:xfrm>
            </p:grpSpPr>
            <p:sp>
              <p:nvSpPr>
                <p:cNvPr id="58404" name="Text Box 14"/>
                <p:cNvSpPr txBox="1">
                  <a:spLocks noChangeArrowheads="1"/>
                </p:cNvSpPr>
                <p:nvPr/>
              </p:nvSpPr>
              <p:spPr bwMode="auto">
                <a:xfrm>
                  <a:off x="2092" y="3345"/>
                  <a:ext cx="346"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txBody>
                <a:bodyPr wrap="none">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800"/>
                    <a:t>011</a:t>
                  </a:r>
                </a:p>
              </p:txBody>
            </p:sp>
            <p:sp>
              <p:nvSpPr>
                <p:cNvPr id="58405" name="Oval 15"/>
                <p:cNvSpPr>
                  <a:spLocks noChangeArrowheads="1"/>
                </p:cNvSpPr>
                <p:nvPr/>
              </p:nvSpPr>
              <p:spPr bwMode="auto">
                <a:xfrm>
                  <a:off x="2064" y="3264"/>
                  <a:ext cx="417" cy="383"/>
                </a:xfrm>
                <a:prstGeom prst="ellipse">
                  <a:avLst/>
                </a:prstGeom>
                <a:noFill/>
                <a:ln w="254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endParaRPr lang="x-none" altLang="x-none"/>
                </a:p>
              </p:txBody>
            </p:sp>
          </p:grpSp>
          <p:grpSp>
            <p:nvGrpSpPr>
              <p:cNvPr id="58389" name="Group 16"/>
              <p:cNvGrpSpPr>
                <a:grpSpLocks/>
              </p:cNvGrpSpPr>
              <p:nvPr/>
            </p:nvGrpSpPr>
            <p:grpSpPr bwMode="auto">
              <a:xfrm>
                <a:off x="528" y="3168"/>
                <a:ext cx="417" cy="383"/>
                <a:chOff x="1248" y="3792"/>
                <a:chExt cx="417" cy="383"/>
              </a:xfrm>
            </p:grpSpPr>
            <p:sp>
              <p:nvSpPr>
                <p:cNvPr id="58402" name="Text Box 17"/>
                <p:cNvSpPr txBox="1">
                  <a:spLocks noChangeArrowheads="1"/>
                </p:cNvSpPr>
                <p:nvPr/>
              </p:nvSpPr>
              <p:spPr bwMode="auto">
                <a:xfrm>
                  <a:off x="1288" y="3873"/>
                  <a:ext cx="345"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txBody>
                <a:bodyPr wrap="none">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800"/>
                    <a:t>100</a:t>
                  </a:r>
                </a:p>
              </p:txBody>
            </p:sp>
            <p:sp>
              <p:nvSpPr>
                <p:cNvPr id="58403" name="Oval 18"/>
                <p:cNvSpPr>
                  <a:spLocks noChangeArrowheads="1"/>
                </p:cNvSpPr>
                <p:nvPr/>
              </p:nvSpPr>
              <p:spPr bwMode="auto">
                <a:xfrm>
                  <a:off x="1248" y="3792"/>
                  <a:ext cx="417" cy="383"/>
                </a:xfrm>
                <a:prstGeom prst="ellipse">
                  <a:avLst/>
                </a:prstGeom>
                <a:noFill/>
                <a:ln w="254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endParaRPr lang="x-none" altLang="x-none"/>
                </a:p>
              </p:txBody>
            </p:sp>
          </p:grpSp>
          <p:grpSp>
            <p:nvGrpSpPr>
              <p:cNvPr id="58390" name="Group 19"/>
              <p:cNvGrpSpPr>
                <a:grpSpLocks/>
              </p:cNvGrpSpPr>
              <p:nvPr/>
            </p:nvGrpSpPr>
            <p:grpSpPr bwMode="auto">
              <a:xfrm>
                <a:off x="528" y="2400"/>
                <a:ext cx="417" cy="383"/>
                <a:chOff x="2064" y="3264"/>
                <a:chExt cx="417" cy="383"/>
              </a:xfrm>
            </p:grpSpPr>
            <p:sp>
              <p:nvSpPr>
                <p:cNvPr id="58400" name="Text Box 20"/>
                <p:cNvSpPr txBox="1">
                  <a:spLocks noChangeArrowheads="1"/>
                </p:cNvSpPr>
                <p:nvPr/>
              </p:nvSpPr>
              <p:spPr bwMode="auto">
                <a:xfrm>
                  <a:off x="2093" y="3345"/>
                  <a:ext cx="345"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txBody>
                <a:bodyPr wrap="none">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800"/>
                    <a:t>101</a:t>
                  </a:r>
                </a:p>
              </p:txBody>
            </p:sp>
            <p:sp>
              <p:nvSpPr>
                <p:cNvPr id="58401" name="Oval 21"/>
                <p:cNvSpPr>
                  <a:spLocks noChangeArrowheads="1"/>
                </p:cNvSpPr>
                <p:nvPr/>
              </p:nvSpPr>
              <p:spPr bwMode="auto">
                <a:xfrm>
                  <a:off x="2064" y="3264"/>
                  <a:ext cx="417" cy="383"/>
                </a:xfrm>
                <a:prstGeom prst="ellipse">
                  <a:avLst/>
                </a:prstGeom>
                <a:noFill/>
                <a:ln w="254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endParaRPr lang="x-none" altLang="x-none"/>
                </a:p>
              </p:txBody>
            </p:sp>
          </p:grpSp>
          <p:grpSp>
            <p:nvGrpSpPr>
              <p:cNvPr id="58391" name="Group 22"/>
              <p:cNvGrpSpPr>
                <a:grpSpLocks/>
              </p:cNvGrpSpPr>
              <p:nvPr/>
            </p:nvGrpSpPr>
            <p:grpSpPr bwMode="auto">
              <a:xfrm>
                <a:off x="1248" y="1968"/>
                <a:ext cx="417" cy="383"/>
                <a:chOff x="1248" y="1536"/>
                <a:chExt cx="417" cy="383"/>
              </a:xfrm>
            </p:grpSpPr>
            <p:sp>
              <p:nvSpPr>
                <p:cNvPr id="58398" name="Text Box 23"/>
                <p:cNvSpPr txBox="1">
                  <a:spLocks noChangeArrowheads="1"/>
                </p:cNvSpPr>
                <p:nvPr/>
              </p:nvSpPr>
              <p:spPr bwMode="auto">
                <a:xfrm>
                  <a:off x="1292" y="1617"/>
                  <a:ext cx="346"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txBody>
                <a:bodyPr wrap="none">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800"/>
                    <a:t>000</a:t>
                  </a:r>
                </a:p>
              </p:txBody>
            </p:sp>
            <p:sp>
              <p:nvSpPr>
                <p:cNvPr id="58399" name="Oval 24"/>
                <p:cNvSpPr>
                  <a:spLocks noChangeArrowheads="1"/>
                </p:cNvSpPr>
                <p:nvPr/>
              </p:nvSpPr>
              <p:spPr bwMode="auto">
                <a:xfrm>
                  <a:off x="1248" y="1536"/>
                  <a:ext cx="417" cy="383"/>
                </a:xfrm>
                <a:prstGeom prst="ellipse">
                  <a:avLst/>
                </a:prstGeom>
                <a:noFill/>
                <a:ln w="254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endParaRPr lang="x-none" altLang="x-none"/>
                </a:p>
              </p:txBody>
            </p:sp>
          </p:grpSp>
          <p:sp>
            <p:nvSpPr>
              <p:cNvPr id="58392" name="Line 25"/>
              <p:cNvSpPr>
                <a:spLocks noChangeShapeType="1"/>
              </p:cNvSpPr>
              <p:nvPr/>
            </p:nvSpPr>
            <p:spPr bwMode="auto">
              <a:xfrm>
                <a:off x="1632" y="2256"/>
                <a:ext cx="396" cy="23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8393" name="Line 26"/>
              <p:cNvSpPr>
                <a:spLocks noChangeShapeType="1"/>
              </p:cNvSpPr>
              <p:nvPr/>
            </p:nvSpPr>
            <p:spPr bwMode="auto">
              <a:xfrm>
                <a:off x="2160" y="2784"/>
                <a:ext cx="0" cy="384"/>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8394" name="Line 27"/>
              <p:cNvSpPr>
                <a:spLocks noChangeShapeType="1"/>
              </p:cNvSpPr>
              <p:nvPr/>
            </p:nvSpPr>
            <p:spPr bwMode="auto">
              <a:xfrm flipV="1">
                <a:off x="720" y="2784"/>
                <a:ext cx="0" cy="384"/>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8395" name="Line 28"/>
              <p:cNvSpPr>
                <a:spLocks noChangeShapeType="1"/>
              </p:cNvSpPr>
              <p:nvPr/>
            </p:nvSpPr>
            <p:spPr bwMode="auto">
              <a:xfrm flipH="1" flipV="1">
                <a:off x="864" y="3504"/>
                <a:ext cx="396" cy="23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8396" name="Line 29"/>
              <p:cNvSpPr>
                <a:spLocks noChangeShapeType="1"/>
              </p:cNvSpPr>
              <p:nvPr/>
            </p:nvSpPr>
            <p:spPr bwMode="auto">
              <a:xfrm flipV="1">
                <a:off x="864" y="2208"/>
                <a:ext cx="396" cy="23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8397" name="Line 30"/>
              <p:cNvSpPr>
                <a:spLocks noChangeShapeType="1"/>
              </p:cNvSpPr>
              <p:nvPr/>
            </p:nvSpPr>
            <p:spPr bwMode="auto">
              <a:xfrm flipH="1">
                <a:off x="1632" y="3504"/>
                <a:ext cx="396" cy="23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58378" name="Group 31"/>
            <p:cNvGrpSpPr>
              <a:grpSpLocks/>
            </p:cNvGrpSpPr>
            <p:nvPr/>
          </p:nvGrpSpPr>
          <p:grpSpPr bwMode="auto">
            <a:xfrm>
              <a:off x="2016" y="1584"/>
              <a:ext cx="417" cy="383"/>
              <a:chOff x="2208" y="3504"/>
              <a:chExt cx="417" cy="383"/>
            </a:xfrm>
          </p:grpSpPr>
          <p:sp>
            <p:nvSpPr>
              <p:cNvPr id="58384" name="Text Box 32"/>
              <p:cNvSpPr txBox="1">
                <a:spLocks noChangeArrowheads="1"/>
              </p:cNvSpPr>
              <p:nvPr/>
            </p:nvSpPr>
            <p:spPr bwMode="auto">
              <a:xfrm>
                <a:off x="2234" y="3594"/>
                <a:ext cx="345"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txBody>
              <a:bodyPr wrap="none">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800"/>
                  <a:t>111</a:t>
                </a:r>
              </a:p>
            </p:txBody>
          </p:sp>
          <p:sp>
            <p:nvSpPr>
              <p:cNvPr id="58385" name="Oval 33"/>
              <p:cNvSpPr>
                <a:spLocks noChangeArrowheads="1"/>
              </p:cNvSpPr>
              <p:nvPr/>
            </p:nvSpPr>
            <p:spPr bwMode="auto">
              <a:xfrm>
                <a:off x="2208" y="3504"/>
                <a:ext cx="417" cy="383"/>
              </a:xfrm>
              <a:prstGeom prst="ellipse">
                <a:avLst/>
              </a:prstGeom>
              <a:noFill/>
              <a:ln w="254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endParaRPr lang="x-none" altLang="x-none"/>
              </a:p>
            </p:txBody>
          </p:sp>
        </p:grpSp>
        <p:grpSp>
          <p:nvGrpSpPr>
            <p:cNvPr id="58379" name="Group 34"/>
            <p:cNvGrpSpPr>
              <a:grpSpLocks/>
            </p:cNvGrpSpPr>
            <p:nvPr/>
          </p:nvGrpSpPr>
          <p:grpSpPr bwMode="auto">
            <a:xfrm>
              <a:off x="528" y="1536"/>
              <a:ext cx="417" cy="383"/>
              <a:chOff x="2064" y="3264"/>
              <a:chExt cx="417" cy="383"/>
            </a:xfrm>
          </p:grpSpPr>
          <p:sp>
            <p:nvSpPr>
              <p:cNvPr id="58382" name="Text Box 35"/>
              <p:cNvSpPr txBox="1">
                <a:spLocks noChangeArrowheads="1"/>
              </p:cNvSpPr>
              <p:nvPr/>
            </p:nvSpPr>
            <p:spPr bwMode="auto">
              <a:xfrm>
                <a:off x="2093" y="3345"/>
                <a:ext cx="345"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txBody>
              <a:bodyPr wrap="none">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800"/>
                  <a:t>110</a:t>
                </a:r>
              </a:p>
            </p:txBody>
          </p:sp>
          <p:sp>
            <p:nvSpPr>
              <p:cNvPr id="58383" name="Oval 36"/>
              <p:cNvSpPr>
                <a:spLocks noChangeArrowheads="1"/>
              </p:cNvSpPr>
              <p:nvPr/>
            </p:nvSpPr>
            <p:spPr bwMode="auto">
              <a:xfrm>
                <a:off x="2064" y="3264"/>
                <a:ext cx="417" cy="383"/>
              </a:xfrm>
              <a:prstGeom prst="ellipse">
                <a:avLst/>
              </a:prstGeom>
              <a:noFill/>
              <a:ln w="254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endParaRPr lang="x-none" altLang="x-none"/>
              </a:p>
            </p:txBody>
          </p:sp>
        </p:grpSp>
        <p:sp>
          <p:nvSpPr>
            <p:cNvPr id="58380" name="Line 37"/>
            <p:cNvSpPr>
              <a:spLocks noChangeShapeType="1"/>
            </p:cNvSpPr>
            <p:nvPr/>
          </p:nvSpPr>
          <p:spPr bwMode="auto">
            <a:xfrm>
              <a:off x="912" y="1824"/>
              <a:ext cx="396" cy="23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8381" name="Line 38"/>
            <p:cNvSpPr>
              <a:spLocks noChangeShapeType="1"/>
            </p:cNvSpPr>
            <p:nvPr/>
          </p:nvSpPr>
          <p:spPr bwMode="auto">
            <a:xfrm flipH="1">
              <a:off x="1632" y="1824"/>
              <a:ext cx="396" cy="23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2" name="Slide Number Placeholder 1"/>
          <p:cNvSpPr>
            <a:spLocks noGrp="1"/>
          </p:cNvSpPr>
          <p:nvPr>
            <p:ph type="sldNum" sz="quarter" idx="12"/>
          </p:nvPr>
        </p:nvSpPr>
        <p:spPr/>
        <p:txBody>
          <a:bodyPr/>
          <a:lstStyle/>
          <a:p>
            <a:pPr>
              <a:defRPr/>
            </a:pPr>
            <a:fld id="{D9FB4E62-FDAC-49C8-9EBE-9F54723E5B4F}" type="slidenum">
              <a:rPr lang="en-US" smtClean="0"/>
              <a:pPr>
                <a:defRPr/>
              </a:pPr>
              <a:t>48</a:t>
            </a:fld>
            <a:endParaRPr lang="en-US"/>
          </a:p>
        </p:txBody>
      </p:sp>
      <p:sp>
        <p:nvSpPr>
          <p:cNvPr id="3" name="Date Placeholder 2"/>
          <p:cNvSpPr>
            <a:spLocks noGrp="1"/>
          </p:cNvSpPr>
          <p:nvPr>
            <p:ph type="dt" sz="half" idx="10"/>
          </p:nvPr>
        </p:nvSpPr>
        <p:spPr/>
        <p:txBody>
          <a:bodyPr/>
          <a:lstStyle/>
          <a:p>
            <a:pPr>
              <a:defRPr/>
            </a:pPr>
            <a:r>
              <a:rPr lang="en-US" smtClean="0"/>
              <a:t>Spring 2022</a:t>
            </a:r>
            <a:endParaRPr 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1" name="Picture 2" descr="AACFLRT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093913"/>
            <a:ext cx="5105400" cy="4154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3498" name="Rectangle 10"/>
          <p:cNvSpPr>
            <a:spLocks noGrp="1"/>
          </p:cNvSpPr>
          <p:nvPr>
            <p:ph type="title"/>
          </p:nvPr>
        </p:nvSpPr>
        <p:spPr/>
        <p:txBody>
          <a:bodyPr/>
          <a:lstStyle/>
          <a:p>
            <a:r>
              <a:rPr lang="en-US" altLang="x-none"/>
              <a:t>Other Counters: Ring Counter</a:t>
            </a:r>
          </a:p>
        </p:txBody>
      </p:sp>
      <p:sp>
        <p:nvSpPr>
          <p:cNvPr id="63499" name="Rectangle 11"/>
          <p:cNvSpPr>
            <a:spLocks noGrp="1"/>
          </p:cNvSpPr>
          <p:nvPr>
            <p:ph type="body" idx="1"/>
          </p:nvPr>
        </p:nvSpPr>
        <p:spPr/>
        <p:txBody>
          <a:bodyPr/>
          <a:lstStyle/>
          <a:p>
            <a:pPr eaLnBrk="0" hangingPunct="0">
              <a:spcBef>
                <a:spcPct val="0"/>
              </a:spcBef>
              <a:spcAft>
                <a:spcPts val="600"/>
              </a:spcAft>
              <a:buClrTx/>
              <a:buSzPct val="70000"/>
              <a:buFont typeface="Wingdings" pitchFamily="2" charset="2"/>
              <a:buChar char="q"/>
            </a:pPr>
            <a:r>
              <a:rPr lang="en-US" altLang="x-none"/>
              <a:t>A </a:t>
            </a:r>
            <a:r>
              <a:rPr lang="en-US" altLang="x-none" i="1">
                <a:solidFill>
                  <a:srgbClr val="800000"/>
                </a:solidFill>
              </a:rPr>
              <a:t>ring counter</a:t>
            </a:r>
            <a:r>
              <a:rPr lang="en-US" altLang="x-none"/>
              <a:t> is a counter with ONLY one flip-flop set to 1 at any particular time, all others are cleared.</a:t>
            </a:r>
          </a:p>
        </p:txBody>
      </p:sp>
      <p:sp>
        <p:nvSpPr>
          <p:cNvPr id="2" name="Slide Number Placeholder 1"/>
          <p:cNvSpPr>
            <a:spLocks noGrp="1"/>
          </p:cNvSpPr>
          <p:nvPr>
            <p:ph type="sldNum" sz="quarter" idx="12"/>
          </p:nvPr>
        </p:nvSpPr>
        <p:spPr/>
        <p:txBody>
          <a:bodyPr/>
          <a:lstStyle/>
          <a:p>
            <a:pPr>
              <a:defRPr/>
            </a:pPr>
            <a:fld id="{D9FB4E62-FDAC-49C8-9EBE-9F54723E5B4F}" type="slidenum">
              <a:rPr lang="en-US" smtClean="0"/>
              <a:pPr>
                <a:defRPr/>
              </a:pPr>
              <a:t>49</a:t>
            </a:fld>
            <a:endParaRPr lang="en-US"/>
          </a:p>
        </p:txBody>
      </p:sp>
      <p:sp>
        <p:nvSpPr>
          <p:cNvPr id="3" name="Date Placeholder 2"/>
          <p:cNvSpPr>
            <a:spLocks noGrp="1"/>
          </p:cNvSpPr>
          <p:nvPr>
            <p:ph type="dt" sz="half" idx="10"/>
          </p:nvPr>
        </p:nvSpPr>
        <p:spPr/>
        <p:txBody>
          <a:bodyPr/>
          <a:lstStyle/>
          <a:p>
            <a:pPr>
              <a:defRPr/>
            </a:pPr>
            <a:r>
              <a:rPr lang="en-US" smtClean="0"/>
              <a:t>Spring 2022</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2" descr="AACFLRD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0" y="1339850"/>
            <a:ext cx="2152650" cy="4908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442" name="Rectangle 10"/>
          <p:cNvSpPr>
            <a:spLocks noGrp="1"/>
          </p:cNvSpPr>
          <p:nvPr>
            <p:ph type="title"/>
          </p:nvPr>
        </p:nvSpPr>
        <p:spPr/>
        <p:txBody>
          <a:bodyPr/>
          <a:lstStyle/>
          <a:p>
            <a:r>
              <a:rPr lang="en-US" altLang="x-none" dirty="0"/>
              <a:t>4-bit Register</a:t>
            </a:r>
          </a:p>
        </p:txBody>
      </p:sp>
      <p:sp>
        <p:nvSpPr>
          <p:cNvPr id="18443" name="Rectangle 11"/>
          <p:cNvSpPr>
            <a:spLocks noGrp="1"/>
          </p:cNvSpPr>
          <p:nvPr>
            <p:ph type="body" idx="1"/>
          </p:nvPr>
        </p:nvSpPr>
        <p:spPr>
          <a:xfrm>
            <a:off x="457200" y="1219200"/>
            <a:ext cx="5334000" cy="4910138"/>
          </a:xfrm>
        </p:spPr>
        <p:txBody>
          <a:bodyPr/>
          <a:lstStyle/>
          <a:p>
            <a:r>
              <a:rPr lang="en-US" altLang="x-none" dirty="0"/>
              <a:t>Two possible solutions: </a:t>
            </a:r>
          </a:p>
          <a:p>
            <a:r>
              <a:rPr lang="en-US" altLang="x-none" dirty="0"/>
              <a:t>1) Keep the input the same</a:t>
            </a:r>
          </a:p>
          <a:p>
            <a:pPr lvl="1"/>
            <a:r>
              <a:rPr lang="en-US" altLang="x-none" dirty="0"/>
              <a:t>What is the problem with this solution? </a:t>
            </a:r>
          </a:p>
          <a:p>
            <a:pPr lvl="1"/>
            <a:r>
              <a:rPr lang="en-US" altLang="x-none" dirty="0"/>
              <a:t>The data bus driving the register would be unavailable for other traffic. </a:t>
            </a:r>
          </a:p>
          <a:p>
            <a:r>
              <a:rPr lang="en-US" altLang="x-none" dirty="0"/>
              <a:t>2) Control the clock signal</a:t>
            </a:r>
          </a:p>
          <a:p>
            <a:pPr lvl="1"/>
            <a:r>
              <a:rPr lang="en-US" altLang="x-none" dirty="0"/>
              <a:t>What is the problem with this solution? </a:t>
            </a:r>
          </a:p>
          <a:p>
            <a:pPr lvl="1"/>
            <a:r>
              <a:rPr lang="en-US" altLang="x-none" sz="2000" dirty="0"/>
              <a:t>To fully synchronize, the system clock signals should arrive at the same time at all flip-flops.</a:t>
            </a:r>
          </a:p>
          <a:p>
            <a:pPr lvl="1"/>
            <a:endParaRPr lang="en-US" altLang="x-none" dirty="0"/>
          </a:p>
          <a:p>
            <a:pPr lvl="1"/>
            <a:endParaRPr lang="en-US" altLang="x-none" dirty="0"/>
          </a:p>
          <a:p>
            <a:pPr lvl="1"/>
            <a:endParaRPr lang="en-US" altLang="x-none" dirty="0"/>
          </a:p>
        </p:txBody>
      </p:sp>
      <p:sp>
        <p:nvSpPr>
          <p:cNvPr id="2" name="Slide Number Placeholder 1"/>
          <p:cNvSpPr>
            <a:spLocks noGrp="1"/>
          </p:cNvSpPr>
          <p:nvPr>
            <p:ph type="sldNum" sz="quarter" idx="12"/>
          </p:nvPr>
        </p:nvSpPr>
        <p:spPr/>
        <p:txBody>
          <a:bodyPr/>
          <a:lstStyle/>
          <a:p>
            <a:pPr>
              <a:defRPr/>
            </a:pPr>
            <a:fld id="{D9FB4E62-FDAC-49C8-9EBE-9F54723E5B4F}" type="slidenum">
              <a:rPr lang="en-US" smtClean="0"/>
              <a:pPr>
                <a:defRPr/>
              </a:pPr>
              <a:t>5</a:t>
            </a:fld>
            <a:endParaRPr lang="en-US" dirty="0"/>
          </a:p>
        </p:txBody>
      </p:sp>
      <p:sp>
        <p:nvSpPr>
          <p:cNvPr id="3" name="Date Placeholder 2"/>
          <p:cNvSpPr>
            <a:spLocks noGrp="1"/>
          </p:cNvSpPr>
          <p:nvPr>
            <p:ph type="dt" sz="half" idx="10"/>
          </p:nvPr>
        </p:nvSpPr>
        <p:spPr/>
        <p:txBody>
          <a:bodyPr/>
          <a:lstStyle/>
          <a:p>
            <a:pPr>
              <a:defRPr/>
            </a:pPr>
            <a:r>
              <a:rPr lang="en-US" smtClean="0"/>
              <a:t>Spring 2022</a:t>
            </a:r>
            <a:endParaRPr lang="en-US"/>
          </a:p>
        </p:txBody>
      </p:sp>
    </p:spTree>
    <p:extLst>
      <p:ext uri="{BB962C8B-B14F-4D97-AF65-F5344CB8AC3E}">
        <p14:creationId xmlns:p14="http://schemas.microsoft.com/office/powerpoint/2010/main" val="1987567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4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4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4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5" name="Picture 2" descr="AACFLRU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174875"/>
            <a:ext cx="5283108" cy="4530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4522" name="Rectangle 10"/>
          <p:cNvSpPr>
            <a:spLocks noGrp="1"/>
          </p:cNvSpPr>
          <p:nvPr>
            <p:ph type="title"/>
          </p:nvPr>
        </p:nvSpPr>
        <p:spPr>
          <a:xfrm>
            <a:off x="457200" y="152400"/>
            <a:ext cx="8305800" cy="990600"/>
          </a:xfrm>
        </p:spPr>
        <p:txBody>
          <a:bodyPr/>
          <a:lstStyle/>
          <a:p>
            <a:r>
              <a:rPr lang="en-US" altLang="x-none" dirty="0"/>
              <a:t>Other Counters: Johnson Counter</a:t>
            </a:r>
          </a:p>
        </p:txBody>
      </p:sp>
      <p:sp>
        <p:nvSpPr>
          <p:cNvPr id="64523" name="Rectangle 11"/>
          <p:cNvSpPr>
            <a:spLocks noGrp="1"/>
          </p:cNvSpPr>
          <p:nvPr>
            <p:ph type="body" idx="1"/>
          </p:nvPr>
        </p:nvSpPr>
        <p:spPr/>
        <p:txBody>
          <a:bodyPr/>
          <a:lstStyle/>
          <a:p>
            <a:r>
              <a:rPr lang="en-US" altLang="x-none" sz="2200" dirty="0"/>
              <a:t>A 4 flip-flop ring counter that produces 8 states (not 4).</a:t>
            </a:r>
          </a:p>
          <a:p>
            <a:r>
              <a:rPr lang="en-US" altLang="x-none" sz="2200" dirty="0"/>
              <a:t>Where do we use it?</a:t>
            </a:r>
          </a:p>
          <a:p>
            <a:endParaRPr lang="en-US" altLang="x-none" sz="2200" dirty="0"/>
          </a:p>
        </p:txBody>
      </p:sp>
      <p:sp>
        <p:nvSpPr>
          <p:cNvPr id="2" name="Slide Number Placeholder 1"/>
          <p:cNvSpPr>
            <a:spLocks noGrp="1"/>
          </p:cNvSpPr>
          <p:nvPr>
            <p:ph type="sldNum" sz="quarter" idx="12"/>
          </p:nvPr>
        </p:nvSpPr>
        <p:spPr/>
        <p:txBody>
          <a:bodyPr/>
          <a:lstStyle/>
          <a:p>
            <a:pPr>
              <a:defRPr/>
            </a:pPr>
            <a:fld id="{D9FB4E62-FDAC-49C8-9EBE-9F54723E5B4F}" type="slidenum">
              <a:rPr lang="en-US" smtClean="0"/>
              <a:pPr>
                <a:defRPr/>
              </a:pPr>
              <a:t>50</a:t>
            </a:fld>
            <a:endParaRPr lang="en-US"/>
          </a:p>
        </p:txBody>
      </p:sp>
      <p:sp>
        <p:nvSpPr>
          <p:cNvPr id="3" name="Date Placeholder 2"/>
          <p:cNvSpPr>
            <a:spLocks noGrp="1"/>
          </p:cNvSpPr>
          <p:nvPr>
            <p:ph type="dt" sz="half" idx="10"/>
          </p:nvPr>
        </p:nvSpPr>
        <p:spPr/>
        <p:txBody>
          <a:bodyPr/>
          <a:lstStyle/>
          <a:p>
            <a:pPr>
              <a:defRPr/>
            </a:pPr>
            <a:r>
              <a:rPr lang="en-US" smtClean="0"/>
              <a:t>Spring 2022</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3" name="Rectangle 7"/>
          <p:cNvSpPr>
            <a:spLocks noGrp="1"/>
          </p:cNvSpPr>
          <p:nvPr>
            <p:ph type="title"/>
          </p:nvPr>
        </p:nvSpPr>
        <p:spPr/>
        <p:txBody>
          <a:bodyPr/>
          <a:lstStyle/>
          <a:p>
            <a:r>
              <a:rPr lang="en-US" altLang="x-none"/>
              <a:t>Registers - Summary</a:t>
            </a:r>
          </a:p>
        </p:txBody>
      </p:sp>
      <p:sp>
        <p:nvSpPr>
          <p:cNvPr id="65544" name="Rectangle 8"/>
          <p:cNvSpPr>
            <a:spLocks noGrp="1"/>
          </p:cNvSpPr>
          <p:nvPr>
            <p:ph type="body" idx="1"/>
          </p:nvPr>
        </p:nvSpPr>
        <p:spPr/>
        <p:txBody>
          <a:bodyPr/>
          <a:lstStyle/>
          <a:p>
            <a:r>
              <a:rPr lang="en-US" altLang="x-none" dirty="0"/>
              <a:t>A register is a special sequential circuit that stores multiple bits of data.</a:t>
            </a:r>
          </a:p>
          <a:p>
            <a:r>
              <a:rPr lang="en-US" altLang="x-none" dirty="0"/>
              <a:t>Several variations are possible:</a:t>
            </a:r>
          </a:p>
          <a:p>
            <a:pPr lvl="1"/>
            <a:r>
              <a:rPr lang="en-US" altLang="x-none" dirty="0"/>
              <a:t>Parallel loading to store data into the register.</a:t>
            </a:r>
          </a:p>
          <a:p>
            <a:pPr lvl="1"/>
            <a:r>
              <a:rPr lang="en-US" altLang="x-none" dirty="0"/>
              <a:t>Shifting the register contents either left or right.</a:t>
            </a:r>
          </a:p>
          <a:p>
            <a:pPr lvl="1"/>
            <a:r>
              <a:rPr lang="en-US" altLang="x-none" dirty="0"/>
              <a:t>Counters are considered a type of register too!</a:t>
            </a:r>
          </a:p>
          <a:p>
            <a:r>
              <a:rPr lang="en-US" altLang="x-none" dirty="0"/>
              <a:t>One application of shift registers is converting between serial and parallel data.</a:t>
            </a:r>
          </a:p>
          <a:p>
            <a:r>
              <a:rPr lang="en-US" altLang="x-none" dirty="0"/>
              <a:t>Registers are a central part of modern processors, as we will see in coming weeks.</a:t>
            </a:r>
          </a:p>
        </p:txBody>
      </p:sp>
      <p:sp>
        <p:nvSpPr>
          <p:cNvPr id="2" name="Slide Number Placeholder 1"/>
          <p:cNvSpPr>
            <a:spLocks noGrp="1"/>
          </p:cNvSpPr>
          <p:nvPr>
            <p:ph type="sldNum" sz="quarter" idx="12"/>
          </p:nvPr>
        </p:nvSpPr>
        <p:spPr/>
        <p:txBody>
          <a:bodyPr/>
          <a:lstStyle/>
          <a:p>
            <a:pPr>
              <a:defRPr/>
            </a:pPr>
            <a:fld id="{D9FB4E62-FDAC-49C8-9EBE-9F54723E5B4F}" type="slidenum">
              <a:rPr lang="en-US" smtClean="0"/>
              <a:pPr>
                <a:defRPr/>
              </a:pPr>
              <a:t>51</a:t>
            </a:fld>
            <a:endParaRPr lang="en-US"/>
          </a:p>
        </p:txBody>
      </p:sp>
      <p:sp>
        <p:nvSpPr>
          <p:cNvPr id="3" name="Date Placeholder 2"/>
          <p:cNvSpPr>
            <a:spLocks noGrp="1"/>
          </p:cNvSpPr>
          <p:nvPr>
            <p:ph type="dt" sz="half" idx="10"/>
          </p:nvPr>
        </p:nvSpPr>
        <p:spPr/>
        <p:txBody>
          <a:bodyPr/>
          <a:lstStyle/>
          <a:p>
            <a:pPr>
              <a:defRPr/>
            </a:pPr>
            <a:r>
              <a:rPr lang="en-US" smtClean="0"/>
              <a:t>Spring 2022</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7" name="Rectangle 7"/>
          <p:cNvSpPr>
            <a:spLocks noGrp="1"/>
          </p:cNvSpPr>
          <p:nvPr>
            <p:ph type="title"/>
          </p:nvPr>
        </p:nvSpPr>
        <p:spPr/>
        <p:txBody>
          <a:bodyPr/>
          <a:lstStyle/>
          <a:p>
            <a:r>
              <a:rPr lang="en-US" altLang="x-none"/>
              <a:t>Counters - Summary</a:t>
            </a:r>
          </a:p>
        </p:txBody>
      </p:sp>
      <p:sp>
        <p:nvSpPr>
          <p:cNvPr id="66568" name="Rectangle 8"/>
          <p:cNvSpPr>
            <a:spLocks noGrp="1"/>
          </p:cNvSpPr>
          <p:nvPr>
            <p:ph type="body" idx="1"/>
          </p:nvPr>
        </p:nvSpPr>
        <p:spPr/>
        <p:txBody>
          <a:bodyPr/>
          <a:lstStyle/>
          <a:p>
            <a:r>
              <a:rPr lang="en-US" altLang="x-none"/>
              <a:t>Counters serve many purposes in sequential logic design.</a:t>
            </a:r>
          </a:p>
          <a:p>
            <a:r>
              <a:rPr lang="en-US" altLang="x-none"/>
              <a:t>There are lots of variations on the basic counter.</a:t>
            </a:r>
          </a:p>
          <a:p>
            <a:pPr lvl="1"/>
            <a:r>
              <a:rPr lang="en-US" altLang="x-none"/>
              <a:t>Some can increment or decrement.</a:t>
            </a:r>
          </a:p>
          <a:p>
            <a:pPr lvl="1"/>
            <a:r>
              <a:rPr lang="en-US" altLang="x-none"/>
              <a:t>An enable signal can be added.</a:t>
            </a:r>
          </a:p>
          <a:p>
            <a:pPr lvl="1"/>
            <a:r>
              <a:rPr lang="en-US" altLang="x-none"/>
              <a:t>The counter’s value may be explicitly set.</a:t>
            </a:r>
          </a:p>
          <a:p>
            <a:r>
              <a:rPr lang="en-US" altLang="x-none"/>
              <a:t>There are also several ways to make counters.</a:t>
            </a:r>
          </a:p>
          <a:p>
            <a:pPr lvl="1"/>
            <a:r>
              <a:rPr lang="en-US" altLang="x-none"/>
              <a:t>You can follow the sequential design principles from last week to build counters from scratch.</a:t>
            </a:r>
          </a:p>
          <a:p>
            <a:pPr lvl="1"/>
            <a:r>
              <a:rPr lang="en-US" altLang="x-none"/>
              <a:t>You could also modify or combine existing counter devices.</a:t>
            </a:r>
          </a:p>
        </p:txBody>
      </p:sp>
      <p:sp>
        <p:nvSpPr>
          <p:cNvPr id="2" name="Slide Number Placeholder 1"/>
          <p:cNvSpPr>
            <a:spLocks noGrp="1"/>
          </p:cNvSpPr>
          <p:nvPr>
            <p:ph type="sldNum" sz="quarter" idx="12"/>
          </p:nvPr>
        </p:nvSpPr>
        <p:spPr/>
        <p:txBody>
          <a:bodyPr/>
          <a:lstStyle/>
          <a:p>
            <a:pPr>
              <a:defRPr/>
            </a:pPr>
            <a:fld id="{D9FB4E62-FDAC-49C8-9EBE-9F54723E5B4F}" type="slidenum">
              <a:rPr lang="en-US" smtClean="0"/>
              <a:pPr>
                <a:defRPr/>
              </a:pPr>
              <a:t>52</a:t>
            </a:fld>
            <a:endParaRPr lang="en-US"/>
          </a:p>
        </p:txBody>
      </p:sp>
      <p:sp>
        <p:nvSpPr>
          <p:cNvPr id="3" name="Date Placeholder 2"/>
          <p:cNvSpPr>
            <a:spLocks noGrp="1"/>
          </p:cNvSpPr>
          <p:nvPr>
            <p:ph type="dt" sz="half" idx="10"/>
          </p:nvPr>
        </p:nvSpPr>
        <p:spPr/>
        <p:txBody>
          <a:bodyPr/>
          <a:lstStyle/>
          <a:p>
            <a:pPr>
              <a:defRPr/>
            </a:pPr>
            <a:r>
              <a:rPr lang="en-US" smtClean="0"/>
              <a:t>Spring 2022</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2" descr="AACFLRE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9250" y="1295400"/>
            <a:ext cx="4616450" cy="502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476" name="Text Box 9"/>
          <p:cNvSpPr txBox="1">
            <a:spLocks noChangeArrowheads="1"/>
          </p:cNvSpPr>
          <p:nvPr/>
        </p:nvSpPr>
        <p:spPr bwMode="auto">
          <a:xfrm>
            <a:off x="7239000" y="1600200"/>
            <a:ext cx="157163"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b="1" i="1">
                <a:solidFill>
                  <a:srgbClr val="009900"/>
                </a:solidFill>
                <a:latin typeface="Verdana" pitchFamily="34" charset="0"/>
              </a:rPr>
              <a:t>I</a:t>
            </a:r>
            <a:r>
              <a:rPr lang="en-US" altLang="x-none" sz="1200" b="1" i="1" baseline="-25000">
                <a:solidFill>
                  <a:srgbClr val="009900"/>
                </a:solidFill>
                <a:latin typeface="Verdana" pitchFamily="34" charset="0"/>
              </a:rPr>
              <a:t>0</a:t>
            </a:r>
          </a:p>
        </p:txBody>
      </p:sp>
      <p:sp>
        <p:nvSpPr>
          <p:cNvPr id="19477" name="Text Box 10"/>
          <p:cNvSpPr txBox="1">
            <a:spLocks noChangeArrowheads="1"/>
          </p:cNvSpPr>
          <p:nvPr/>
        </p:nvSpPr>
        <p:spPr bwMode="auto">
          <a:xfrm>
            <a:off x="7239000" y="5029200"/>
            <a:ext cx="157163" cy="180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b="1" i="1">
                <a:solidFill>
                  <a:srgbClr val="009900"/>
                </a:solidFill>
                <a:latin typeface="Verdana" pitchFamily="34" charset="0"/>
              </a:rPr>
              <a:t>I</a:t>
            </a:r>
            <a:r>
              <a:rPr lang="en-US" altLang="x-none" sz="1200" b="1" i="1" baseline="-25000">
                <a:solidFill>
                  <a:srgbClr val="009900"/>
                </a:solidFill>
                <a:latin typeface="Verdana" pitchFamily="34" charset="0"/>
              </a:rPr>
              <a:t>3</a:t>
            </a:r>
          </a:p>
        </p:txBody>
      </p:sp>
      <p:sp>
        <p:nvSpPr>
          <p:cNvPr id="19478" name="Text Box 11"/>
          <p:cNvSpPr txBox="1">
            <a:spLocks noChangeArrowheads="1"/>
          </p:cNvSpPr>
          <p:nvPr/>
        </p:nvSpPr>
        <p:spPr bwMode="auto">
          <a:xfrm>
            <a:off x="7239000" y="3886200"/>
            <a:ext cx="157163" cy="182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b="1" i="1">
                <a:solidFill>
                  <a:srgbClr val="009900"/>
                </a:solidFill>
                <a:latin typeface="Verdana" pitchFamily="34" charset="0"/>
              </a:rPr>
              <a:t>I</a:t>
            </a:r>
            <a:r>
              <a:rPr lang="en-US" altLang="x-none" sz="1200" b="1" i="1" baseline="-25000">
                <a:solidFill>
                  <a:srgbClr val="009900"/>
                </a:solidFill>
                <a:latin typeface="Verdana" pitchFamily="34" charset="0"/>
              </a:rPr>
              <a:t>2</a:t>
            </a:r>
          </a:p>
        </p:txBody>
      </p:sp>
      <p:sp>
        <p:nvSpPr>
          <p:cNvPr id="19479" name="Text Box 12"/>
          <p:cNvSpPr txBox="1">
            <a:spLocks noChangeArrowheads="1"/>
          </p:cNvSpPr>
          <p:nvPr/>
        </p:nvSpPr>
        <p:spPr bwMode="auto">
          <a:xfrm>
            <a:off x="7239000" y="2790825"/>
            <a:ext cx="157163" cy="180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200" b="1" i="1">
                <a:solidFill>
                  <a:srgbClr val="009900"/>
                </a:solidFill>
                <a:latin typeface="Verdana" pitchFamily="34" charset="0"/>
              </a:rPr>
              <a:t>I</a:t>
            </a:r>
            <a:r>
              <a:rPr lang="en-US" altLang="x-none" sz="1200" b="1" i="1" baseline="-25000">
                <a:solidFill>
                  <a:srgbClr val="009900"/>
                </a:solidFill>
                <a:latin typeface="Verdana" pitchFamily="34" charset="0"/>
              </a:rPr>
              <a:t>1</a:t>
            </a:r>
          </a:p>
        </p:txBody>
      </p:sp>
      <p:sp>
        <p:nvSpPr>
          <p:cNvPr id="19472" name="Text Box 15"/>
          <p:cNvSpPr txBox="1">
            <a:spLocks noChangeArrowheads="1"/>
          </p:cNvSpPr>
          <p:nvPr/>
        </p:nvSpPr>
        <p:spPr bwMode="auto">
          <a:xfrm>
            <a:off x="5715000" y="4419600"/>
            <a:ext cx="114300" cy="214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400">
                <a:solidFill>
                  <a:srgbClr val="0000FF"/>
                </a:solidFill>
                <a:latin typeface="Verdana" pitchFamily="34" charset="0"/>
              </a:rPr>
              <a:t>1</a:t>
            </a:r>
          </a:p>
        </p:txBody>
      </p:sp>
      <p:sp>
        <p:nvSpPr>
          <p:cNvPr id="19473" name="Text Box 16"/>
          <p:cNvSpPr txBox="1">
            <a:spLocks noChangeArrowheads="1"/>
          </p:cNvSpPr>
          <p:nvPr/>
        </p:nvSpPr>
        <p:spPr bwMode="auto">
          <a:xfrm>
            <a:off x="5715000" y="3276600"/>
            <a:ext cx="114300" cy="214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400">
                <a:solidFill>
                  <a:srgbClr val="0000FF"/>
                </a:solidFill>
                <a:latin typeface="Verdana" pitchFamily="34" charset="0"/>
              </a:rPr>
              <a:t>1</a:t>
            </a:r>
          </a:p>
        </p:txBody>
      </p:sp>
      <p:sp>
        <p:nvSpPr>
          <p:cNvPr id="19474" name="Text Box 17"/>
          <p:cNvSpPr txBox="1">
            <a:spLocks noChangeArrowheads="1"/>
          </p:cNvSpPr>
          <p:nvPr/>
        </p:nvSpPr>
        <p:spPr bwMode="auto">
          <a:xfrm>
            <a:off x="5638800" y="2224088"/>
            <a:ext cx="304800" cy="214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400">
                <a:solidFill>
                  <a:srgbClr val="0000FF"/>
                </a:solidFill>
                <a:latin typeface="Verdana" pitchFamily="34" charset="0"/>
              </a:rPr>
              <a:t>1</a:t>
            </a:r>
          </a:p>
        </p:txBody>
      </p:sp>
      <p:sp>
        <p:nvSpPr>
          <p:cNvPr id="19475" name="Text Box 18"/>
          <p:cNvSpPr txBox="1">
            <a:spLocks noChangeArrowheads="1"/>
          </p:cNvSpPr>
          <p:nvPr/>
        </p:nvSpPr>
        <p:spPr bwMode="auto">
          <a:xfrm>
            <a:off x="5715000" y="5562600"/>
            <a:ext cx="114300" cy="214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400">
                <a:solidFill>
                  <a:srgbClr val="0000FF"/>
                </a:solidFill>
                <a:latin typeface="Verdana" pitchFamily="34" charset="0"/>
              </a:rPr>
              <a:t>1</a:t>
            </a:r>
          </a:p>
        </p:txBody>
      </p:sp>
      <p:sp>
        <p:nvSpPr>
          <p:cNvPr id="19468" name="Text Box 7"/>
          <p:cNvSpPr txBox="1">
            <a:spLocks noChangeArrowheads="1"/>
          </p:cNvSpPr>
          <p:nvPr/>
        </p:nvSpPr>
        <p:spPr bwMode="auto">
          <a:xfrm>
            <a:off x="5295900" y="1524000"/>
            <a:ext cx="19050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400" dirty="0">
                <a:solidFill>
                  <a:srgbClr val="FF0000"/>
                </a:solidFill>
                <a:latin typeface="Verdana" pitchFamily="34" charset="0"/>
              </a:rPr>
              <a:t>0</a:t>
            </a:r>
          </a:p>
        </p:txBody>
      </p:sp>
      <p:sp>
        <p:nvSpPr>
          <p:cNvPr id="19469" name="Text Box 7"/>
          <p:cNvSpPr txBox="1">
            <a:spLocks noChangeArrowheads="1"/>
          </p:cNvSpPr>
          <p:nvPr/>
        </p:nvSpPr>
        <p:spPr bwMode="auto">
          <a:xfrm>
            <a:off x="5295900" y="2667000"/>
            <a:ext cx="19050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400">
                <a:solidFill>
                  <a:srgbClr val="FF0000"/>
                </a:solidFill>
                <a:latin typeface="Verdana" pitchFamily="34" charset="0"/>
              </a:rPr>
              <a:t>0</a:t>
            </a:r>
          </a:p>
        </p:txBody>
      </p:sp>
      <p:sp>
        <p:nvSpPr>
          <p:cNvPr id="19470" name="Text Box 7"/>
          <p:cNvSpPr txBox="1">
            <a:spLocks noChangeArrowheads="1"/>
          </p:cNvSpPr>
          <p:nvPr/>
        </p:nvSpPr>
        <p:spPr bwMode="auto">
          <a:xfrm>
            <a:off x="5295900" y="3810000"/>
            <a:ext cx="19050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400">
                <a:solidFill>
                  <a:srgbClr val="FF0000"/>
                </a:solidFill>
                <a:latin typeface="Verdana" pitchFamily="34" charset="0"/>
              </a:rPr>
              <a:t>0</a:t>
            </a:r>
          </a:p>
        </p:txBody>
      </p:sp>
      <p:sp>
        <p:nvSpPr>
          <p:cNvPr id="19471" name="Text Box 7"/>
          <p:cNvSpPr txBox="1">
            <a:spLocks noChangeArrowheads="1"/>
          </p:cNvSpPr>
          <p:nvPr/>
        </p:nvSpPr>
        <p:spPr bwMode="auto">
          <a:xfrm>
            <a:off x="5295900" y="4953000"/>
            <a:ext cx="19050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400">
                <a:solidFill>
                  <a:srgbClr val="FF0000"/>
                </a:solidFill>
                <a:latin typeface="Verdana" pitchFamily="34" charset="0"/>
              </a:rPr>
              <a:t>0</a:t>
            </a:r>
          </a:p>
        </p:txBody>
      </p:sp>
      <p:sp>
        <p:nvSpPr>
          <p:cNvPr id="19485" name="Rectangle 29"/>
          <p:cNvSpPr>
            <a:spLocks noGrp="1"/>
          </p:cNvSpPr>
          <p:nvPr>
            <p:ph type="title"/>
          </p:nvPr>
        </p:nvSpPr>
        <p:spPr>
          <a:xfrm>
            <a:off x="457200" y="152400"/>
            <a:ext cx="8229600" cy="990600"/>
          </a:xfrm>
        </p:spPr>
        <p:txBody>
          <a:bodyPr/>
          <a:lstStyle/>
          <a:p>
            <a:r>
              <a:rPr lang="en-US" altLang="x-none" sz="3200" dirty="0"/>
              <a:t>Solution: Register with Parallel Load</a:t>
            </a:r>
          </a:p>
        </p:txBody>
      </p:sp>
      <p:sp>
        <p:nvSpPr>
          <p:cNvPr id="19486" name="Rectangle 30"/>
          <p:cNvSpPr>
            <a:spLocks noGrp="1"/>
          </p:cNvSpPr>
          <p:nvPr>
            <p:ph type="body" idx="1"/>
          </p:nvPr>
        </p:nvSpPr>
        <p:spPr>
          <a:xfrm>
            <a:off x="457200" y="1219200"/>
            <a:ext cx="3810000" cy="4910138"/>
          </a:xfrm>
        </p:spPr>
        <p:txBody>
          <a:bodyPr/>
          <a:lstStyle/>
          <a:p>
            <a:r>
              <a:rPr lang="en-US" altLang="x-none" sz="1900" dirty="0"/>
              <a:t>Use two-channel multiplexers to select the FF inputs:</a:t>
            </a:r>
          </a:p>
          <a:p>
            <a:pPr lvl="1"/>
            <a:r>
              <a:rPr lang="en-US" altLang="x-none" sz="1600" dirty="0"/>
              <a:t>Current state or new input (Ix)</a:t>
            </a:r>
          </a:p>
          <a:p>
            <a:endParaRPr lang="en-US" altLang="x-none" sz="2000" dirty="0"/>
          </a:p>
          <a:p>
            <a:r>
              <a:rPr lang="en-US" altLang="x-none" sz="2000" dirty="0"/>
              <a:t>Load = 1, we load data (from the input lines)</a:t>
            </a:r>
          </a:p>
          <a:p>
            <a:endParaRPr lang="en-US" altLang="x-none" sz="2000" dirty="0"/>
          </a:p>
          <a:p>
            <a:r>
              <a:rPr lang="en-US" altLang="x-none" sz="2000" dirty="0"/>
              <a:t>Load = 0, register content does not change (loads data from current state)</a:t>
            </a:r>
          </a:p>
          <a:p>
            <a:pPr>
              <a:buFont typeface="Wingdings 3" pitchFamily="18" charset="2"/>
              <a:buNone/>
            </a:pPr>
            <a:endParaRPr lang="en-US" altLang="x-none" sz="2000" dirty="0"/>
          </a:p>
        </p:txBody>
      </p:sp>
      <p:sp>
        <p:nvSpPr>
          <p:cNvPr id="2" name="Slide Number Placeholder 1"/>
          <p:cNvSpPr>
            <a:spLocks noGrp="1"/>
          </p:cNvSpPr>
          <p:nvPr>
            <p:ph type="sldNum" sz="quarter" idx="12"/>
          </p:nvPr>
        </p:nvSpPr>
        <p:spPr/>
        <p:txBody>
          <a:bodyPr/>
          <a:lstStyle/>
          <a:p>
            <a:pPr>
              <a:defRPr/>
            </a:pPr>
            <a:fld id="{D9FB4E62-FDAC-49C8-9EBE-9F54723E5B4F}" type="slidenum">
              <a:rPr lang="en-US" smtClean="0"/>
              <a:pPr>
                <a:defRPr/>
              </a:pPr>
              <a:t>6</a:t>
            </a:fld>
            <a:endParaRPr lang="en-US" dirty="0"/>
          </a:p>
        </p:txBody>
      </p:sp>
      <p:sp>
        <p:nvSpPr>
          <p:cNvPr id="20" name="Text Box 17"/>
          <p:cNvSpPr txBox="1">
            <a:spLocks noChangeArrowheads="1"/>
          </p:cNvSpPr>
          <p:nvPr/>
        </p:nvSpPr>
        <p:spPr bwMode="auto">
          <a:xfrm>
            <a:off x="4419600" y="1188244"/>
            <a:ext cx="304800" cy="214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0" tIns="0" rIns="0" bIns="0">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x-none" sz="1400">
                <a:solidFill>
                  <a:srgbClr val="0000FF"/>
                </a:solidFill>
                <a:latin typeface="Verdana" pitchFamily="34" charset="0"/>
              </a:rPr>
              <a:t>1</a:t>
            </a:r>
          </a:p>
        </p:txBody>
      </p:sp>
      <p:sp>
        <p:nvSpPr>
          <p:cNvPr id="3" name="Date Placeholder 2"/>
          <p:cNvSpPr>
            <a:spLocks noGrp="1"/>
          </p:cNvSpPr>
          <p:nvPr>
            <p:ph type="dt" sz="half" idx="10"/>
          </p:nvPr>
        </p:nvSpPr>
        <p:spPr/>
        <p:txBody>
          <a:bodyPr/>
          <a:lstStyle/>
          <a:p>
            <a:pPr>
              <a:defRPr/>
            </a:pPr>
            <a:r>
              <a:rPr lang="en-US" smtClean="0"/>
              <a:t>Spring 2022</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5" name="Rectangle 25"/>
          <p:cNvSpPr>
            <a:spLocks noGrp="1"/>
          </p:cNvSpPr>
          <p:nvPr>
            <p:ph type="title"/>
          </p:nvPr>
        </p:nvSpPr>
        <p:spPr/>
        <p:txBody>
          <a:bodyPr/>
          <a:lstStyle/>
          <a:p>
            <a:r>
              <a:rPr lang="en-US" altLang="x-none"/>
              <a:t>Implementing Sequential Circuits</a:t>
            </a:r>
            <a:endParaRPr lang="tr-TR" altLang="x-none"/>
          </a:p>
        </p:txBody>
      </p:sp>
      <p:sp>
        <p:nvSpPr>
          <p:cNvPr id="20506" name="Rectangle 26"/>
          <p:cNvSpPr>
            <a:spLocks noGrp="1"/>
          </p:cNvSpPr>
          <p:nvPr>
            <p:ph type="body" idx="1"/>
          </p:nvPr>
        </p:nvSpPr>
        <p:spPr/>
        <p:txBody>
          <a:bodyPr/>
          <a:lstStyle/>
          <a:p>
            <a:r>
              <a:rPr lang="en-US" altLang="x-none" dirty="0"/>
              <a:t>Using a register with parallel load capability, one can implement arbitrary sequential circuits.</a:t>
            </a:r>
          </a:p>
          <a:p>
            <a:r>
              <a:rPr lang="en-US" altLang="x-none" dirty="0"/>
              <a:t>The register can act as the memory component of the sequential circuit.</a:t>
            </a:r>
            <a:endParaRPr lang="tr-TR" altLang="x-none" dirty="0"/>
          </a:p>
        </p:txBody>
      </p:sp>
      <p:grpSp>
        <p:nvGrpSpPr>
          <p:cNvPr id="20485" name="Group 4"/>
          <p:cNvGrpSpPr>
            <a:grpSpLocks/>
          </p:cNvGrpSpPr>
          <p:nvPr/>
        </p:nvGrpSpPr>
        <p:grpSpPr bwMode="auto">
          <a:xfrm>
            <a:off x="1905000" y="3276600"/>
            <a:ext cx="5737225" cy="2708275"/>
            <a:chOff x="329" y="1948"/>
            <a:chExt cx="4744" cy="2424"/>
          </a:xfrm>
        </p:grpSpPr>
        <p:sp>
          <p:nvSpPr>
            <p:cNvPr id="20487" name="Line 5"/>
            <p:cNvSpPr>
              <a:spLocks noChangeShapeType="1"/>
            </p:cNvSpPr>
            <p:nvPr/>
          </p:nvSpPr>
          <p:spPr bwMode="auto">
            <a:xfrm>
              <a:off x="624" y="2256"/>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488" name="Rectangle 6"/>
            <p:cNvSpPr>
              <a:spLocks noChangeArrowheads="1"/>
            </p:cNvSpPr>
            <p:nvPr/>
          </p:nvSpPr>
          <p:spPr bwMode="auto">
            <a:xfrm>
              <a:off x="1248" y="2016"/>
              <a:ext cx="1392" cy="67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endParaRPr lang="x-none" altLang="x-none" sz="1600">
                <a:latin typeface="Verdana" pitchFamily="34" charset="0"/>
              </a:endParaRPr>
            </a:p>
          </p:txBody>
        </p:sp>
        <p:sp>
          <p:nvSpPr>
            <p:cNvPr id="20489" name="Line 7"/>
            <p:cNvSpPr>
              <a:spLocks noChangeShapeType="1"/>
            </p:cNvSpPr>
            <p:nvPr/>
          </p:nvSpPr>
          <p:spPr bwMode="auto">
            <a:xfrm>
              <a:off x="2640" y="2208"/>
              <a:ext cx="1728"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490" name="Text Box 8"/>
            <p:cNvSpPr txBox="1">
              <a:spLocks noChangeArrowheads="1"/>
            </p:cNvSpPr>
            <p:nvPr/>
          </p:nvSpPr>
          <p:spPr bwMode="auto">
            <a:xfrm>
              <a:off x="1253" y="2146"/>
              <a:ext cx="1210" cy="463"/>
            </a:xfrm>
            <a:prstGeom prst="rect">
              <a:avLst/>
            </a:prstGeom>
            <a:noFill/>
            <a:ln w="9525">
              <a:noFill/>
              <a:miter lim="800000"/>
              <a:headEnd/>
              <a:tailEnd/>
            </a:ln>
          </p:spPr>
          <p:txBody>
            <a:bodyPr wrap="none">
              <a:spAutoFit/>
            </a:bodyPr>
            <a:lstStyle/>
            <a:p>
              <a:pPr algn="ctr">
                <a:defRPr/>
              </a:pPr>
              <a:r>
                <a:rPr lang="en-US" sz="1400" dirty="0">
                  <a:effectLst>
                    <a:outerShdw blurRad="50800" dist="38100" dir="2700000" algn="tl" rotWithShape="0">
                      <a:srgbClr val="000000">
                        <a:alpha val="43000"/>
                      </a:srgbClr>
                    </a:outerShdw>
                  </a:effectLst>
                  <a:latin typeface="Verdana" pitchFamily="-109" charset="0"/>
                  <a:ea typeface="Verdana" pitchFamily="-109" charset="0"/>
                  <a:cs typeface="Verdana" pitchFamily="-109" charset="0"/>
                </a:rPr>
                <a:t>Combinational</a:t>
              </a:r>
            </a:p>
            <a:p>
              <a:pPr algn="ctr">
                <a:defRPr/>
              </a:pPr>
              <a:r>
                <a:rPr lang="en-US" sz="1400" dirty="0">
                  <a:effectLst>
                    <a:outerShdw blurRad="50800" dist="38100" dir="2700000" algn="tl" rotWithShape="0">
                      <a:srgbClr val="000000">
                        <a:alpha val="43000"/>
                      </a:srgbClr>
                    </a:outerShdw>
                  </a:effectLst>
                  <a:latin typeface="Verdana" pitchFamily="-109" charset="0"/>
                  <a:ea typeface="Verdana" pitchFamily="-109" charset="0"/>
                  <a:cs typeface="Verdana" pitchFamily="-109" charset="0"/>
                </a:rPr>
                <a:t>Logic</a:t>
              </a:r>
            </a:p>
          </p:txBody>
        </p:sp>
        <p:sp>
          <p:nvSpPr>
            <p:cNvPr id="20491" name="Line 9"/>
            <p:cNvSpPr>
              <a:spLocks noChangeShapeType="1"/>
            </p:cNvSpPr>
            <p:nvPr/>
          </p:nvSpPr>
          <p:spPr bwMode="auto">
            <a:xfrm>
              <a:off x="1104" y="2544"/>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492" name="Line 10"/>
            <p:cNvSpPr>
              <a:spLocks noChangeShapeType="1"/>
            </p:cNvSpPr>
            <p:nvPr/>
          </p:nvSpPr>
          <p:spPr bwMode="auto">
            <a:xfrm>
              <a:off x="1104" y="2544"/>
              <a:ext cx="0" cy="100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493" name="Line 11"/>
            <p:cNvSpPr>
              <a:spLocks noChangeShapeType="1"/>
            </p:cNvSpPr>
            <p:nvPr/>
          </p:nvSpPr>
          <p:spPr bwMode="auto">
            <a:xfrm>
              <a:off x="1104" y="3552"/>
              <a:ext cx="115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494" name="Rectangle 12"/>
            <p:cNvSpPr>
              <a:spLocks noChangeArrowheads="1"/>
            </p:cNvSpPr>
            <p:nvPr/>
          </p:nvSpPr>
          <p:spPr bwMode="auto">
            <a:xfrm>
              <a:off x="2256" y="3264"/>
              <a:ext cx="1056" cy="57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0" hangingPunct="0">
                <a:defRPr/>
              </a:pPr>
              <a:endParaRPr lang="en-US" sz="1600">
                <a:latin typeface="Verdana" pitchFamily="-109" charset="0"/>
                <a:ea typeface="Verdana" pitchFamily="-109" charset="0"/>
                <a:cs typeface="Verdana" pitchFamily="-109" charset="0"/>
              </a:endParaRPr>
            </a:p>
          </p:txBody>
        </p:sp>
        <p:sp>
          <p:nvSpPr>
            <p:cNvPr id="20495" name="Text Box 13"/>
            <p:cNvSpPr txBox="1">
              <a:spLocks noChangeArrowheads="1"/>
            </p:cNvSpPr>
            <p:nvPr/>
          </p:nvSpPr>
          <p:spPr bwMode="auto">
            <a:xfrm>
              <a:off x="2399" y="3419"/>
              <a:ext cx="760" cy="273"/>
            </a:xfrm>
            <a:prstGeom prst="rect">
              <a:avLst/>
            </a:prstGeom>
            <a:noFill/>
            <a:ln w="9525">
              <a:noFill/>
              <a:miter lim="800000"/>
              <a:headEnd/>
              <a:tailEnd/>
            </a:ln>
          </p:spPr>
          <p:txBody>
            <a:bodyPr wrap="none">
              <a:spAutoFit/>
            </a:bodyPr>
            <a:lstStyle/>
            <a:p>
              <a:pPr algn="ctr">
                <a:defRPr/>
              </a:pPr>
              <a:r>
                <a:rPr lang="en-US" sz="1400" dirty="0">
                  <a:effectLst>
                    <a:outerShdw blurRad="50800" dist="38100" dir="2700000" algn="tl" rotWithShape="0">
                      <a:srgbClr val="000000">
                        <a:alpha val="43000"/>
                      </a:srgbClr>
                    </a:outerShdw>
                  </a:effectLst>
                  <a:latin typeface="Verdana" pitchFamily="-109" charset="0"/>
                  <a:ea typeface="Verdana" pitchFamily="-109" charset="0"/>
                  <a:cs typeface="Verdana" pitchFamily="-109" charset="0"/>
                </a:rPr>
                <a:t>Register</a:t>
              </a:r>
            </a:p>
          </p:txBody>
        </p:sp>
        <p:sp>
          <p:nvSpPr>
            <p:cNvPr id="20498" name="Line 14"/>
            <p:cNvSpPr>
              <a:spLocks noChangeShapeType="1"/>
            </p:cNvSpPr>
            <p:nvPr/>
          </p:nvSpPr>
          <p:spPr bwMode="auto">
            <a:xfrm>
              <a:off x="2640" y="2496"/>
              <a:ext cx="1056"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499" name="Line 15"/>
            <p:cNvSpPr>
              <a:spLocks noChangeShapeType="1"/>
            </p:cNvSpPr>
            <p:nvPr/>
          </p:nvSpPr>
          <p:spPr bwMode="auto">
            <a:xfrm>
              <a:off x="3696" y="2496"/>
              <a:ext cx="0" cy="110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500" name="Line 16"/>
            <p:cNvSpPr>
              <a:spLocks noChangeShapeType="1"/>
            </p:cNvSpPr>
            <p:nvPr/>
          </p:nvSpPr>
          <p:spPr bwMode="auto">
            <a:xfrm flipH="1">
              <a:off x="3312" y="3600"/>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01" name="Text Box 17"/>
            <p:cNvSpPr txBox="1">
              <a:spLocks noChangeArrowheads="1"/>
            </p:cNvSpPr>
            <p:nvPr/>
          </p:nvSpPr>
          <p:spPr bwMode="auto">
            <a:xfrm>
              <a:off x="329" y="1948"/>
              <a:ext cx="550" cy="2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x-none" sz="1400">
                  <a:latin typeface="Verdana" pitchFamily="34" charset="0"/>
                </a:rPr>
                <a:t>Input</a:t>
              </a:r>
            </a:p>
          </p:txBody>
        </p:sp>
        <p:sp>
          <p:nvSpPr>
            <p:cNvPr id="20502" name="Text Box 18"/>
            <p:cNvSpPr txBox="1">
              <a:spLocks noChangeArrowheads="1"/>
            </p:cNvSpPr>
            <p:nvPr/>
          </p:nvSpPr>
          <p:spPr bwMode="auto">
            <a:xfrm>
              <a:off x="4411" y="2074"/>
              <a:ext cx="662" cy="2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x-none" sz="1400">
                  <a:latin typeface="Verdana" pitchFamily="34" charset="0"/>
                </a:rPr>
                <a:t>Output</a:t>
              </a:r>
            </a:p>
          </p:txBody>
        </p:sp>
        <p:sp>
          <p:nvSpPr>
            <p:cNvPr id="2" name="Text Box 19"/>
            <p:cNvSpPr txBox="1">
              <a:spLocks noChangeArrowheads="1"/>
            </p:cNvSpPr>
            <p:nvPr/>
          </p:nvSpPr>
          <p:spPr bwMode="auto">
            <a:xfrm>
              <a:off x="1724" y="4017"/>
              <a:ext cx="2015" cy="355"/>
            </a:xfrm>
            <a:prstGeom prst="rect">
              <a:avLst/>
            </a:prstGeom>
            <a:noFill/>
            <a:ln w="9525">
              <a:noFill/>
              <a:miter lim="800000"/>
              <a:headEnd/>
              <a:tailEnd/>
            </a:ln>
          </p:spPr>
          <p:txBody>
            <a:bodyPr wrap="none">
              <a:spAutoFit/>
            </a:bodyPr>
            <a:lstStyle/>
            <a:p>
              <a:pPr algn="ctr">
                <a:defRPr/>
              </a:pPr>
              <a:r>
                <a:rPr lang="en-US" sz="2000" i="1" dirty="0">
                  <a:solidFill>
                    <a:srgbClr val="800000"/>
                  </a:solidFill>
                  <a:effectLst>
                    <a:outerShdw blurRad="50800" dist="38100" dir="2700000" algn="tl" rotWithShape="0">
                      <a:srgbClr val="000000">
                        <a:alpha val="43000"/>
                      </a:srgbClr>
                    </a:outerShdw>
                  </a:effectLst>
                  <a:latin typeface="Verdana" pitchFamily="-109" charset="0"/>
                  <a:ea typeface="Verdana" pitchFamily="-109" charset="0"/>
                  <a:cs typeface="Verdana" pitchFamily="-109" charset="0"/>
                </a:rPr>
                <a:t>Sequential Circuit</a:t>
              </a:r>
            </a:p>
          </p:txBody>
        </p:sp>
      </p:grpSp>
      <p:sp>
        <p:nvSpPr>
          <p:cNvPr id="3" name="Slide Number Placeholder 2"/>
          <p:cNvSpPr>
            <a:spLocks noGrp="1"/>
          </p:cNvSpPr>
          <p:nvPr>
            <p:ph type="sldNum" sz="quarter" idx="12"/>
          </p:nvPr>
        </p:nvSpPr>
        <p:spPr/>
        <p:txBody>
          <a:bodyPr/>
          <a:lstStyle/>
          <a:p>
            <a:pPr>
              <a:defRPr/>
            </a:pPr>
            <a:fld id="{D9FB4E62-FDAC-49C8-9EBE-9F54723E5B4F}" type="slidenum">
              <a:rPr lang="en-US" smtClean="0"/>
              <a:pPr>
                <a:defRPr/>
              </a:pPr>
              <a:t>7</a:t>
            </a:fld>
            <a:endParaRPr lang="en-US"/>
          </a:p>
        </p:txBody>
      </p:sp>
      <p:sp>
        <p:nvSpPr>
          <p:cNvPr id="4" name="Date Placeholder 3"/>
          <p:cNvSpPr>
            <a:spLocks noGrp="1"/>
          </p:cNvSpPr>
          <p:nvPr>
            <p:ph type="dt" sz="half" idx="10"/>
          </p:nvPr>
        </p:nvSpPr>
        <p:spPr/>
        <p:txBody>
          <a:bodyPr/>
          <a:lstStyle/>
          <a:p>
            <a:pPr>
              <a:defRPr/>
            </a:pPr>
            <a:r>
              <a:rPr lang="en-US" smtClean="0"/>
              <a:t>Spring 2022</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 name="Picture 2" descr="AACFLRF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4188" y="3200400"/>
            <a:ext cx="6399212" cy="1933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10" name="Rectangle 10"/>
          <p:cNvSpPr>
            <a:spLocks noGrp="1"/>
          </p:cNvSpPr>
          <p:nvPr>
            <p:ph type="title"/>
          </p:nvPr>
        </p:nvSpPr>
        <p:spPr/>
        <p:txBody>
          <a:bodyPr/>
          <a:lstStyle/>
          <a:p>
            <a:r>
              <a:rPr lang="en-US" altLang="x-none"/>
              <a:t>Shift Registers</a:t>
            </a:r>
          </a:p>
        </p:txBody>
      </p:sp>
      <p:sp>
        <p:nvSpPr>
          <p:cNvPr id="25611" name="Rectangle 11"/>
          <p:cNvSpPr>
            <a:spLocks noGrp="1"/>
          </p:cNvSpPr>
          <p:nvPr>
            <p:ph type="body" idx="1"/>
          </p:nvPr>
        </p:nvSpPr>
        <p:spPr/>
        <p:txBody>
          <a:bodyPr/>
          <a:lstStyle/>
          <a:p>
            <a:pPr eaLnBrk="0" hangingPunct="0">
              <a:spcBef>
                <a:spcPct val="0"/>
              </a:spcBef>
              <a:buClr>
                <a:srgbClr val="2A6D7D"/>
              </a:buClr>
              <a:buSzPct val="75000"/>
              <a:buFont typeface="Wingdings 3" pitchFamily="18" charset="2"/>
              <a:buChar char="u"/>
            </a:pPr>
            <a:r>
              <a:rPr lang="en-US" altLang="x-none" dirty="0"/>
              <a:t>A register capable of shifting its binary information in one or both directions is called “</a:t>
            </a:r>
            <a:r>
              <a:rPr lang="en-US" altLang="x-none" i="1" dirty="0">
                <a:solidFill>
                  <a:srgbClr val="800000"/>
                </a:solidFill>
              </a:rPr>
              <a:t>shift register”</a:t>
            </a:r>
            <a:r>
              <a:rPr lang="en-US" altLang="x-none" dirty="0"/>
              <a:t>.</a:t>
            </a:r>
          </a:p>
          <a:p>
            <a:endParaRPr lang="en-US" altLang="x-none" dirty="0"/>
          </a:p>
        </p:txBody>
      </p:sp>
      <p:sp>
        <p:nvSpPr>
          <p:cNvPr id="2" name="Slide Number Placeholder 1"/>
          <p:cNvSpPr>
            <a:spLocks noGrp="1"/>
          </p:cNvSpPr>
          <p:nvPr>
            <p:ph type="sldNum" sz="quarter" idx="12"/>
          </p:nvPr>
        </p:nvSpPr>
        <p:spPr/>
        <p:txBody>
          <a:bodyPr/>
          <a:lstStyle/>
          <a:p>
            <a:pPr>
              <a:defRPr/>
            </a:pPr>
            <a:fld id="{D9FB4E62-FDAC-49C8-9EBE-9F54723E5B4F}" type="slidenum">
              <a:rPr lang="en-US" smtClean="0"/>
              <a:pPr>
                <a:defRPr/>
              </a:pPr>
              <a:t>8</a:t>
            </a:fld>
            <a:endParaRPr lang="en-US"/>
          </a:p>
        </p:txBody>
      </p:sp>
      <p:sp>
        <p:nvSpPr>
          <p:cNvPr id="3" name="TextBox 2"/>
          <p:cNvSpPr txBox="1"/>
          <p:nvPr/>
        </p:nvSpPr>
        <p:spPr>
          <a:xfrm>
            <a:off x="762000" y="2133600"/>
            <a:ext cx="1143000" cy="461665"/>
          </a:xfrm>
          <a:prstGeom prst="rect">
            <a:avLst/>
          </a:prstGeom>
          <a:noFill/>
        </p:spPr>
        <p:txBody>
          <a:bodyPr wrap="square" rtlCol="0">
            <a:spAutoFit/>
          </a:bodyPr>
          <a:lstStyle/>
          <a:p>
            <a:r>
              <a:rPr lang="en-US" dirty="0">
                <a:latin typeface="Gill Sans"/>
                <a:cs typeface="Gill Sans"/>
              </a:rPr>
              <a:t>101101</a:t>
            </a:r>
          </a:p>
        </p:txBody>
      </p:sp>
      <p:sp>
        <p:nvSpPr>
          <p:cNvPr id="4" name="Date Placeholder 3"/>
          <p:cNvSpPr>
            <a:spLocks noGrp="1"/>
          </p:cNvSpPr>
          <p:nvPr>
            <p:ph type="dt" sz="half" idx="10"/>
          </p:nvPr>
        </p:nvSpPr>
        <p:spPr/>
        <p:txBody>
          <a:bodyPr/>
          <a:lstStyle/>
          <a:p>
            <a:pPr>
              <a:defRPr/>
            </a:pPr>
            <a:r>
              <a:rPr lang="en-US" smtClean="0"/>
              <a:t>Spring 2022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50" name="Rectangle 26"/>
          <p:cNvSpPr>
            <a:spLocks noGrp="1"/>
          </p:cNvSpPr>
          <p:nvPr>
            <p:ph type="title"/>
          </p:nvPr>
        </p:nvSpPr>
        <p:spPr/>
        <p:txBody>
          <a:bodyPr/>
          <a:lstStyle/>
          <a:p>
            <a:r>
              <a:rPr lang="en-US" altLang="x-none"/>
              <a:t>Serial Transfer</a:t>
            </a:r>
          </a:p>
        </p:txBody>
      </p:sp>
      <p:sp>
        <p:nvSpPr>
          <p:cNvPr id="3" name="Slide Number Placeholder 2"/>
          <p:cNvSpPr>
            <a:spLocks noGrp="1"/>
          </p:cNvSpPr>
          <p:nvPr>
            <p:ph type="sldNum" sz="quarter" idx="12"/>
          </p:nvPr>
        </p:nvSpPr>
        <p:spPr/>
        <p:txBody>
          <a:bodyPr/>
          <a:lstStyle/>
          <a:p>
            <a:pPr>
              <a:defRPr/>
            </a:pPr>
            <a:fld id="{D9FB4E62-FDAC-49C8-9EBE-9F54723E5B4F}" type="slidenum">
              <a:rPr lang="en-US" smtClean="0"/>
              <a:pPr>
                <a:defRPr/>
              </a:pPr>
              <a:t>9</a:t>
            </a:fld>
            <a:endParaRPr lang="en-US"/>
          </a:p>
        </p:txBody>
      </p:sp>
      <p:pic>
        <p:nvPicPr>
          <p:cNvPr id="26652" name="Picture 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244297"/>
            <a:ext cx="6472237" cy="50041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pPr>
              <a:defRPr/>
            </a:pPr>
            <a:r>
              <a:rPr lang="en-US" smtClean="0"/>
              <a:t>Spring 2022</a:t>
            </a:r>
            <a:endParaRPr lang="en-US"/>
          </a:p>
        </p:txBody>
      </p:sp>
    </p:spTree>
  </p:cSld>
  <p:clrMapOvr>
    <a:masterClrMapping/>
  </p:clrMapOvr>
</p:sld>
</file>

<file path=ppt/theme/theme1.xml><?xml version="1.0" encoding="utf-8"?>
<a:theme xmlns:a="http://schemas.openxmlformats.org/drawingml/2006/main" name="1_Origin">
  <a:themeElements>
    <a:clrScheme name="1_Origin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fontScheme name="1_Origin">
      <a:majorFont>
        <a:latin typeface="Bookman Old Style"/>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rigin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rigin">
  <a:themeElements>
    <a:clrScheme name="Origin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fontScheme name="Origin">
      <a:majorFont>
        <a:latin typeface="Bookman Old Style"/>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rigin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rigin">
  <a:themeElements>
    <a:clrScheme name="2_Origin 1">
      <a:dk1>
        <a:srgbClr val="464653"/>
      </a:dk1>
      <a:lt1>
        <a:srgbClr val="FFFFFF"/>
      </a:lt1>
      <a:dk2>
        <a:srgbClr val="000000"/>
      </a:dk2>
      <a:lt2>
        <a:srgbClr val="DDE9EC"/>
      </a:lt2>
      <a:accent1>
        <a:srgbClr val="727CA3"/>
      </a:accent1>
      <a:accent2>
        <a:srgbClr val="9FB8CD"/>
      </a:accent2>
      <a:accent3>
        <a:srgbClr val="AAAAAA"/>
      </a:accent3>
      <a:accent4>
        <a:srgbClr val="DADADA"/>
      </a:accent4>
      <a:accent5>
        <a:srgbClr val="BCBFCE"/>
      </a:accent5>
      <a:accent6>
        <a:srgbClr val="90A6BA"/>
      </a:accent6>
      <a:hlink>
        <a:srgbClr val="B292CA"/>
      </a:hlink>
      <a:folHlink>
        <a:srgbClr val="6B5680"/>
      </a:folHlink>
    </a:clrScheme>
    <a:fontScheme name="2_Origin">
      <a:majorFont>
        <a:latin typeface="Bookman Old Style"/>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rigin 1">
        <a:dk1>
          <a:srgbClr val="464653"/>
        </a:dk1>
        <a:lt1>
          <a:srgbClr val="FFFFFF"/>
        </a:lt1>
        <a:dk2>
          <a:srgbClr val="000000"/>
        </a:dk2>
        <a:lt2>
          <a:srgbClr val="DDE9EC"/>
        </a:lt2>
        <a:accent1>
          <a:srgbClr val="727CA3"/>
        </a:accent1>
        <a:accent2>
          <a:srgbClr val="9FB8CD"/>
        </a:accent2>
        <a:accent3>
          <a:srgbClr val="AAAAAA"/>
        </a:accent3>
        <a:accent4>
          <a:srgbClr val="DADADA"/>
        </a:accent4>
        <a:accent5>
          <a:srgbClr val="BCBFCE"/>
        </a:accent5>
        <a:accent6>
          <a:srgbClr val="90A6BA"/>
        </a:accent6>
        <a:hlink>
          <a:srgbClr val="B292CA"/>
        </a:hlink>
        <a:folHlink>
          <a:srgbClr val="6B568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Origin">
  <a:themeElements>
    <a:clrScheme name="3_Origin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fontScheme name="3_Origin">
      <a:majorFont>
        <a:latin typeface="Bookman Old Style"/>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Origin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Origin">
  <a:themeElements>
    <a:clrScheme name="4_Origin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fontScheme name="4_Origin">
      <a:majorFont>
        <a:latin typeface="Bookman Old Style"/>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Origin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Origin">
  <a:themeElements>
    <a:clrScheme name="5_Origin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fontScheme name="5_Origin">
      <a:majorFont>
        <a:latin typeface="Bookman Old Style"/>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Origin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Origin">
  <a:themeElements>
    <a:clrScheme name="6_Origin 1">
      <a:dk1>
        <a:srgbClr val="464653"/>
      </a:dk1>
      <a:lt1>
        <a:srgbClr val="FFFFFF"/>
      </a:lt1>
      <a:dk2>
        <a:srgbClr val="000000"/>
      </a:dk2>
      <a:lt2>
        <a:srgbClr val="DDE9EC"/>
      </a:lt2>
      <a:accent1>
        <a:srgbClr val="727CA3"/>
      </a:accent1>
      <a:accent2>
        <a:srgbClr val="9FB8CD"/>
      </a:accent2>
      <a:accent3>
        <a:srgbClr val="AAAAAA"/>
      </a:accent3>
      <a:accent4>
        <a:srgbClr val="DADADA"/>
      </a:accent4>
      <a:accent5>
        <a:srgbClr val="BCBFCE"/>
      </a:accent5>
      <a:accent6>
        <a:srgbClr val="90A6BA"/>
      </a:accent6>
      <a:hlink>
        <a:srgbClr val="B292CA"/>
      </a:hlink>
      <a:folHlink>
        <a:srgbClr val="6B5680"/>
      </a:folHlink>
    </a:clrScheme>
    <a:fontScheme name="6_Origin">
      <a:majorFont>
        <a:latin typeface="Bookman Old Style"/>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Origin 1">
        <a:dk1>
          <a:srgbClr val="464653"/>
        </a:dk1>
        <a:lt1>
          <a:srgbClr val="FFFFFF"/>
        </a:lt1>
        <a:dk2>
          <a:srgbClr val="000000"/>
        </a:dk2>
        <a:lt2>
          <a:srgbClr val="DDE9EC"/>
        </a:lt2>
        <a:accent1>
          <a:srgbClr val="727CA3"/>
        </a:accent1>
        <a:accent2>
          <a:srgbClr val="9FB8CD"/>
        </a:accent2>
        <a:accent3>
          <a:srgbClr val="AAAAAA"/>
        </a:accent3>
        <a:accent4>
          <a:srgbClr val="DADADA"/>
        </a:accent4>
        <a:accent5>
          <a:srgbClr val="BCBFCE"/>
        </a:accent5>
        <a:accent6>
          <a:srgbClr val="90A6BA"/>
        </a:accent6>
        <a:hlink>
          <a:srgbClr val="B292CA"/>
        </a:hlink>
        <a:folHlink>
          <a:srgbClr val="6B568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Origin">
  <a:themeElements>
    <a:clrScheme name="7_Origin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fontScheme name="7_Origin">
      <a:majorFont>
        <a:latin typeface="Bookman Old Style"/>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7_Origin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Origin">
  <a:themeElements>
    <a:clrScheme name="8_Origin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fontScheme name="8_Origin">
      <a:majorFont>
        <a:latin typeface="Bookman Old Style"/>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8_Origin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Solstice.thmx</Template>
  <TotalTime>7958</TotalTime>
  <Words>2787</Words>
  <Application>Microsoft Office PowerPoint</Application>
  <PresentationFormat>On-screen Show (4:3)</PresentationFormat>
  <Paragraphs>483</Paragraphs>
  <Slides>52</Slides>
  <Notes>6</Notes>
  <HiddenSlides>0</HiddenSlides>
  <MMClips>0</MMClips>
  <ScaleCrop>false</ScaleCrop>
  <HeadingPairs>
    <vt:vector size="8" baseType="variant">
      <vt:variant>
        <vt:lpstr>Fonts Used</vt:lpstr>
      </vt:variant>
      <vt:variant>
        <vt:i4>9</vt:i4>
      </vt:variant>
      <vt:variant>
        <vt:lpstr>Theme</vt:lpstr>
      </vt:variant>
      <vt:variant>
        <vt:i4>9</vt:i4>
      </vt:variant>
      <vt:variant>
        <vt:lpstr>Embedded OLE Servers</vt:lpstr>
      </vt:variant>
      <vt:variant>
        <vt:i4>4</vt:i4>
      </vt:variant>
      <vt:variant>
        <vt:lpstr>Slide Titles</vt:lpstr>
      </vt:variant>
      <vt:variant>
        <vt:i4>52</vt:i4>
      </vt:variant>
    </vt:vector>
  </HeadingPairs>
  <TitlesOfParts>
    <vt:vector size="74" baseType="lpstr">
      <vt:lpstr>ＭＳ Ｐゴシック</vt:lpstr>
      <vt:lpstr>Arial</vt:lpstr>
      <vt:lpstr>Bookman Old Style</vt:lpstr>
      <vt:lpstr>Gill Sans</vt:lpstr>
      <vt:lpstr>Gill Sans MT</vt:lpstr>
      <vt:lpstr>Times New Roman</vt:lpstr>
      <vt:lpstr>Verdana</vt:lpstr>
      <vt:lpstr>Wingdings</vt:lpstr>
      <vt:lpstr>Wingdings 3</vt:lpstr>
      <vt:lpstr>1_Origin</vt:lpstr>
      <vt:lpstr>Origin</vt:lpstr>
      <vt:lpstr>2_Origin</vt:lpstr>
      <vt:lpstr>3_Origin</vt:lpstr>
      <vt:lpstr>4_Origin</vt:lpstr>
      <vt:lpstr>5_Origin</vt:lpstr>
      <vt:lpstr>6_Origin</vt:lpstr>
      <vt:lpstr>7_Origin</vt:lpstr>
      <vt:lpstr>8_Origin</vt:lpstr>
      <vt:lpstr>Clip</vt:lpstr>
      <vt:lpstr>Bitmap Image</vt:lpstr>
      <vt:lpstr>Bit Eşlem Resmi</vt:lpstr>
      <vt:lpstr>Document</vt:lpstr>
      <vt:lpstr>PowerPoint Presentation</vt:lpstr>
      <vt:lpstr>Registers and Counters</vt:lpstr>
      <vt:lpstr>What good are registers?</vt:lpstr>
      <vt:lpstr>4-bit Register</vt:lpstr>
      <vt:lpstr>4-bit Register</vt:lpstr>
      <vt:lpstr>Solution: Register with Parallel Load</vt:lpstr>
      <vt:lpstr>Implementing Sequential Circuits</vt:lpstr>
      <vt:lpstr>Shift Registers</vt:lpstr>
      <vt:lpstr>Serial Transfer</vt:lpstr>
      <vt:lpstr>Table Showing Shift</vt:lpstr>
      <vt:lpstr>Serial data transfer</vt:lpstr>
      <vt:lpstr>Receiving serial data</vt:lpstr>
      <vt:lpstr>Sending data serially</vt:lpstr>
      <vt:lpstr>Serial vs. Parallel</vt:lpstr>
      <vt:lpstr>Remember the 4-bit Parallel Adder</vt:lpstr>
      <vt:lpstr>Serial Addition</vt:lpstr>
      <vt:lpstr>Serial Adder vs. Parallel Adder</vt:lpstr>
      <vt:lpstr>Serial Adder: Design Procedure</vt:lpstr>
      <vt:lpstr>Serial 4-bit Serial Adder Circuit</vt:lpstr>
      <vt:lpstr>Universal Shift Register</vt:lpstr>
      <vt:lpstr>Universal Shift Register</vt:lpstr>
      <vt:lpstr>Counters</vt:lpstr>
      <vt:lpstr>Where (for what purpose) do we use counters? </vt:lpstr>
      <vt:lpstr>Binary Ripple Counter</vt:lpstr>
      <vt:lpstr>Flip-flops</vt:lpstr>
      <vt:lpstr>Responding to a Clock</vt:lpstr>
      <vt:lpstr>PowerPoint Presentation</vt:lpstr>
      <vt:lpstr>Binary Ripple Counter</vt:lpstr>
      <vt:lpstr>Examples of Ripple Counters</vt:lpstr>
      <vt:lpstr>Count-down Binary Ripple Counter</vt:lpstr>
      <vt:lpstr>BCD Ripple Counter</vt:lpstr>
      <vt:lpstr>Logic Diagram of Ripple Counter</vt:lpstr>
      <vt:lpstr>Logic Diagram of Ripple Counter</vt:lpstr>
      <vt:lpstr>Question</vt:lpstr>
      <vt:lpstr>Three-Decade Decimal BCD Counter</vt:lpstr>
      <vt:lpstr>Synchronous counters</vt:lpstr>
      <vt:lpstr>4-bit Synchronous Binary Counters</vt:lpstr>
      <vt:lpstr>Synchronous BCD Counter</vt:lpstr>
      <vt:lpstr>Question</vt:lpstr>
      <vt:lpstr>4-bit Up-Down Binary Counters</vt:lpstr>
      <vt:lpstr>Binary Counter with Parallel Load</vt:lpstr>
      <vt:lpstr>Binary Counter with Parallel Load</vt:lpstr>
      <vt:lpstr>Binary Counter with Parallel Load</vt:lpstr>
      <vt:lpstr>Question</vt:lpstr>
      <vt:lpstr>Binary Counter with Parallel Load</vt:lpstr>
      <vt:lpstr>Counters with unused states</vt:lpstr>
      <vt:lpstr>Unused states can be don’t cares… </vt:lpstr>
      <vt:lpstr>…or maybe you do care</vt:lpstr>
      <vt:lpstr>Other Counters: Ring Counter</vt:lpstr>
      <vt:lpstr>Other Counters: Johnson Counter</vt:lpstr>
      <vt:lpstr>Registers - Summary</vt:lpstr>
      <vt:lpstr>Counters - Summary</vt:lpstr>
    </vt:vector>
  </TitlesOfParts>
  <Company>Rockwell Collins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Combinational Systems</dc:title>
  <dc:creator>James C. Maxted</dc:creator>
  <cp:lastModifiedBy>ferda</cp:lastModifiedBy>
  <cp:revision>189</cp:revision>
  <cp:lastPrinted>2019-04-08T09:36:25Z</cp:lastPrinted>
  <dcterms:created xsi:type="dcterms:W3CDTF">2013-02-11T12:59:12Z</dcterms:created>
  <dcterms:modified xsi:type="dcterms:W3CDTF">2022-05-10T07:02:39Z</dcterms:modified>
</cp:coreProperties>
</file>