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vasio Ramirez" userId="618ea012289dca19" providerId="LiveId" clId="{0F8B5D32-E5D4-40B5-BEFE-EC74F9C0E01A}"/>
    <pc:docChg chg="custSel addSld modSld">
      <pc:chgData name="Gervasio Ramirez" userId="618ea012289dca19" providerId="LiveId" clId="{0F8B5D32-E5D4-40B5-BEFE-EC74F9C0E01A}" dt="2025-01-22T15:55:17.586" v="46" actId="1076"/>
      <pc:docMkLst>
        <pc:docMk/>
      </pc:docMkLst>
      <pc:sldChg chg="addSp delSp modSp new mod">
        <pc:chgData name="Gervasio Ramirez" userId="618ea012289dca19" providerId="LiveId" clId="{0F8B5D32-E5D4-40B5-BEFE-EC74F9C0E01A}" dt="2025-01-22T14:44:18.992" v="5" actId="1076"/>
        <pc:sldMkLst>
          <pc:docMk/>
          <pc:sldMk cId="349694370" sldId="256"/>
        </pc:sldMkLst>
        <pc:spChg chg="del">
          <ac:chgData name="Gervasio Ramirez" userId="618ea012289dca19" providerId="LiveId" clId="{0F8B5D32-E5D4-40B5-BEFE-EC74F9C0E01A}" dt="2025-01-22T14:44:12.825" v="1" actId="478"/>
          <ac:spMkLst>
            <pc:docMk/>
            <pc:sldMk cId="349694370" sldId="256"/>
            <ac:spMk id="2" creationId="{2716755A-1B3B-1CE9-7056-386E12464C26}"/>
          </ac:spMkLst>
        </pc:spChg>
        <pc:spChg chg="del">
          <ac:chgData name="Gervasio Ramirez" userId="618ea012289dca19" providerId="LiveId" clId="{0F8B5D32-E5D4-40B5-BEFE-EC74F9C0E01A}" dt="2025-01-22T14:44:13.786" v="2" actId="478"/>
          <ac:spMkLst>
            <pc:docMk/>
            <pc:sldMk cId="349694370" sldId="256"/>
            <ac:spMk id="3" creationId="{8B6E79BD-8B54-E3DA-A796-C40DEEF810A4}"/>
          </ac:spMkLst>
        </pc:spChg>
        <pc:picChg chg="add mod">
          <ac:chgData name="Gervasio Ramirez" userId="618ea012289dca19" providerId="LiveId" clId="{0F8B5D32-E5D4-40B5-BEFE-EC74F9C0E01A}" dt="2025-01-22T14:44:18.992" v="5" actId="1076"/>
          <ac:picMkLst>
            <pc:docMk/>
            <pc:sldMk cId="349694370" sldId="256"/>
            <ac:picMk id="5" creationId="{625528BF-C7BE-EEF1-6EB2-9F37C7BF9FE2}"/>
          </ac:picMkLst>
        </pc:picChg>
      </pc:sldChg>
      <pc:sldChg chg="addSp delSp new mod">
        <pc:chgData name="Gervasio Ramirez" userId="618ea012289dca19" providerId="LiveId" clId="{0F8B5D32-E5D4-40B5-BEFE-EC74F9C0E01A}" dt="2025-01-22T14:48:58.865" v="9" actId="22"/>
        <pc:sldMkLst>
          <pc:docMk/>
          <pc:sldMk cId="2851834704" sldId="257"/>
        </pc:sldMkLst>
        <pc:spChg chg="del">
          <ac:chgData name="Gervasio Ramirez" userId="618ea012289dca19" providerId="LiveId" clId="{0F8B5D32-E5D4-40B5-BEFE-EC74F9C0E01A}" dt="2025-01-22T14:48:56.666" v="7" actId="478"/>
          <ac:spMkLst>
            <pc:docMk/>
            <pc:sldMk cId="2851834704" sldId="257"/>
            <ac:spMk id="2" creationId="{1BD3A141-FCE6-DA40-C75A-2AC59C074F3C}"/>
          </ac:spMkLst>
        </pc:spChg>
        <pc:spChg chg="del">
          <ac:chgData name="Gervasio Ramirez" userId="618ea012289dca19" providerId="LiveId" clId="{0F8B5D32-E5D4-40B5-BEFE-EC74F9C0E01A}" dt="2025-01-22T14:48:58.049" v="8" actId="478"/>
          <ac:spMkLst>
            <pc:docMk/>
            <pc:sldMk cId="2851834704" sldId="257"/>
            <ac:spMk id="3" creationId="{18211F44-6B0D-97B8-BA4C-577E06689A06}"/>
          </ac:spMkLst>
        </pc:spChg>
        <pc:picChg chg="add">
          <ac:chgData name="Gervasio Ramirez" userId="618ea012289dca19" providerId="LiveId" clId="{0F8B5D32-E5D4-40B5-BEFE-EC74F9C0E01A}" dt="2025-01-22T14:48:58.865" v="9" actId="22"/>
          <ac:picMkLst>
            <pc:docMk/>
            <pc:sldMk cId="2851834704" sldId="257"/>
            <ac:picMk id="5" creationId="{A319C6A8-4797-5C7C-AF83-0D2257340C21}"/>
          </ac:picMkLst>
        </pc:picChg>
      </pc:sldChg>
      <pc:sldChg chg="addSp delSp new mod modShow">
        <pc:chgData name="Gervasio Ramirez" userId="618ea012289dca19" providerId="LiveId" clId="{0F8B5D32-E5D4-40B5-BEFE-EC74F9C0E01A}" dt="2025-01-22T14:50:55.227" v="14" actId="729"/>
        <pc:sldMkLst>
          <pc:docMk/>
          <pc:sldMk cId="3615873531" sldId="258"/>
        </pc:sldMkLst>
        <pc:spChg chg="del">
          <ac:chgData name="Gervasio Ramirez" userId="618ea012289dca19" providerId="LiveId" clId="{0F8B5D32-E5D4-40B5-BEFE-EC74F9C0E01A}" dt="2025-01-22T14:50:49.011" v="12" actId="478"/>
          <ac:spMkLst>
            <pc:docMk/>
            <pc:sldMk cId="3615873531" sldId="258"/>
            <ac:spMk id="2" creationId="{A8257878-0E3F-5E3A-DB82-23A88207DFBA}"/>
          </ac:spMkLst>
        </pc:spChg>
        <pc:spChg chg="del">
          <ac:chgData name="Gervasio Ramirez" userId="618ea012289dca19" providerId="LiveId" clId="{0F8B5D32-E5D4-40B5-BEFE-EC74F9C0E01A}" dt="2025-01-22T14:50:48.397" v="11" actId="478"/>
          <ac:spMkLst>
            <pc:docMk/>
            <pc:sldMk cId="3615873531" sldId="258"/>
            <ac:spMk id="3" creationId="{A6BFFBB3-0045-51F2-8003-E3B8BA06F193}"/>
          </ac:spMkLst>
        </pc:spChg>
        <pc:picChg chg="add">
          <ac:chgData name="Gervasio Ramirez" userId="618ea012289dca19" providerId="LiveId" clId="{0F8B5D32-E5D4-40B5-BEFE-EC74F9C0E01A}" dt="2025-01-22T14:50:49.875" v="13" actId="22"/>
          <ac:picMkLst>
            <pc:docMk/>
            <pc:sldMk cId="3615873531" sldId="258"/>
            <ac:picMk id="5" creationId="{62056173-764F-68AA-B142-98A7D7237BF9}"/>
          </ac:picMkLst>
        </pc:picChg>
      </pc:sldChg>
      <pc:sldChg chg="addSp delSp modSp new mod">
        <pc:chgData name="Gervasio Ramirez" userId="618ea012289dca19" providerId="LiveId" clId="{0F8B5D32-E5D4-40B5-BEFE-EC74F9C0E01A}" dt="2025-01-22T15:22:56.945" v="30" actId="1076"/>
        <pc:sldMkLst>
          <pc:docMk/>
          <pc:sldMk cId="2348909789" sldId="259"/>
        </pc:sldMkLst>
        <pc:spChg chg="del">
          <ac:chgData name="Gervasio Ramirez" userId="618ea012289dca19" providerId="LiveId" clId="{0F8B5D32-E5D4-40B5-BEFE-EC74F9C0E01A}" dt="2025-01-22T14:52:07.015" v="17" actId="478"/>
          <ac:spMkLst>
            <pc:docMk/>
            <pc:sldMk cId="2348909789" sldId="259"/>
            <ac:spMk id="2" creationId="{849F020C-A2F2-F7FD-28E6-96C12308CD4D}"/>
          </ac:spMkLst>
        </pc:spChg>
        <pc:spChg chg="del">
          <ac:chgData name="Gervasio Ramirez" userId="618ea012289dca19" providerId="LiveId" clId="{0F8B5D32-E5D4-40B5-BEFE-EC74F9C0E01A}" dt="2025-01-22T14:52:06.169" v="16" actId="478"/>
          <ac:spMkLst>
            <pc:docMk/>
            <pc:sldMk cId="2348909789" sldId="259"/>
            <ac:spMk id="3" creationId="{9A52E70A-5945-051D-CEE7-1D7D3C9B5F3C}"/>
          </ac:spMkLst>
        </pc:spChg>
        <pc:spChg chg="add mod">
          <ac:chgData name="Gervasio Ramirez" userId="618ea012289dca19" providerId="LiveId" clId="{0F8B5D32-E5D4-40B5-BEFE-EC74F9C0E01A}" dt="2025-01-22T15:22:26.198" v="20" actId="1076"/>
          <ac:spMkLst>
            <pc:docMk/>
            <pc:sldMk cId="2348909789" sldId="259"/>
            <ac:spMk id="5" creationId="{C4F89F24-76DE-C621-5994-9C88F49023C4}"/>
          </ac:spMkLst>
        </pc:spChg>
        <pc:picChg chg="add mod">
          <ac:chgData name="Gervasio Ramirez" userId="618ea012289dca19" providerId="LiveId" clId="{0F8B5D32-E5D4-40B5-BEFE-EC74F9C0E01A}" dt="2025-01-22T15:22:55.035" v="29" actId="1076"/>
          <ac:picMkLst>
            <pc:docMk/>
            <pc:sldMk cId="2348909789" sldId="259"/>
            <ac:picMk id="3" creationId="{535BB604-005B-B437-3396-F18282E30A94}"/>
          </ac:picMkLst>
        </pc:picChg>
        <pc:picChg chg="add mod">
          <ac:chgData name="Gervasio Ramirez" userId="618ea012289dca19" providerId="LiveId" clId="{0F8B5D32-E5D4-40B5-BEFE-EC74F9C0E01A}" dt="2025-01-22T15:22:56.945" v="30" actId="1076"/>
          <ac:picMkLst>
            <pc:docMk/>
            <pc:sldMk cId="2348909789" sldId="259"/>
            <ac:picMk id="6" creationId="{98279D0A-44C3-496C-3BCF-297D08C8F0C6}"/>
          </ac:picMkLst>
        </pc:picChg>
      </pc:sldChg>
      <pc:sldChg chg="addSp modSp new mod">
        <pc:chgData name="Gervasio Ramirez" userId="618ea012289dca19" providerId="LiveId" clId="{0F8B5D32-E5D4-40B5-BEFE-EC74F9C0E01A}" dt="2025-01-22T15:47:14.341" v="33" actId="14100"/>
        <pc:sldMkLst>
          <pc:docMk/>
          <pc:sldMk cId="1601390383" sldId="260"/>
        </pc:sldMkLst>
        <pc:picChg chg="add mod">
          <ac:chgData name="Gervasio Ramirez" userId="618ea012289dca19" providerId="LiveId" clId="{0F8B5D32-E5D4-40B5-BEFE-EC74F9C0E01A}" dt="2025-01-22T15:47:14.341" v="33" actId="14100"/>
          <ac:picMkLst>
            <pc:docMk/>
            <pc:sldMk cId="1601390383" sldId="260"/>
            <ac:picMk id="5" creationId="{D64FC863-4E6E-542F-0D47-05D6DF9F3A48}"/>
          </ac:picMkLst>
        </pc:picChg>
      </pc:sldChg>
      <pc:sldChg chg="addSp modSp new mod">
        <pc:chgData name="Gervasio Ramirez" userId="618ea012289dca19" providerId="LiveId" clId="{0F8B5D32-E5D4-40B5-BEFE-EC74F9C0E01A}" dt="2025-01-22T15:55:17.586" v="46" actId="1076"/>
        <pc:sldMkLst>
          <pc:docMk/>
          <pc:sldMk cId="2580589798" sldId="261"/>
        </pc:sldMkLst>
        <pc:picChg chg="add mod">
          <ac:chgData name="Gervasio Ramirez" userId="618ea012289dca19" providerId="LiveId" clId="{0F8B5D32-E5D4-40B5-BEFE-EC74F9C0E01A}" dt="2025-01-22T15:55:13.107" v="43" actId="14100"/>
          <ac:picMkLst>
            <pc:docMk/>
            <pc:sldMk cId="2580589798" sldId="261"/>
            <ac:picMk id="5" creationId="{481EDFBD-B36D-2C8C-8D07-C478E29C2E64}"/>
          </ac:picMkLst>
        </pc:picChg>
        <pc:picChg chg="add mod">
          <ac:chgData name="Gervasio Ramirez" userId="618ea012289dca19" providerId="LiveId" clId="{0F8B5D32-E5D4-40B5-BEFE-EC74F9C0E01A}" dt="2025-01-22T15:55:17.586" v="46" actId="1076"/>
          <ac:picMkLst>
            <pc:docMk/>
            <pc:sldMk cId="2580589798" sldId="261"/>
            <ac:picMk id="7" creationId="{1F087752-55B3-EF01-15BE-3DC36EC29274}"/>
          </ac:picMkLst>
        </pc:picChg>
      </pc:sldChg>
      <pc:sldChg chg="addSp modSp new mod">
        <pc:chgData name="Gervasio Ramirez" userId="618ea012289dca19" providerId="LiveId" clId="{0F8B5D32-E5D4-40B5-BEFE-EC74F9C0E01A}" dt="2025-01-22T15:51:56.893" v="38" actId="14100"/>
        <pc:sldMkLst>
          <pc:docMk/>
          <pc:sldMk cId="3789883353" sldId="262"/>
        </pc:sldMkLst>
        <pc:picChg chg="add mod">
          <ac:chgData name="Gervasio Ramirez" userId="618ea012289dca19" providerId="LiveId" clId="{0F8B5D32-E5D4-40B5-BEFE-EC74F9C0E01A}" dt="2025-01-22T15:51:56.893" v="38" actId="14100"/>
          <ac:picMkLst>
            <pc:docMk/>
            <pc:sldMk cId="3789883353" sldId="262"/>
            <ac:picMk id="5" creationId="{ABBC4C79-02EF-1531-F72D-31EADA2D52A8}"/>
          </ac:picMkLst>
        </pc:picChg>
      </pc:sldChg>
      <pc:sldChg chg="addSp modSp new mod">
        <pc:chgData name="Gervasio Ramirez" userId="618ea012289dca19" providerId="LiveId" clId="{0F8B5D32-E5D4-40B5-BEFE-EC74F9C0E01A}" dt="2025-01-22T15:54:28.937" v="42" actId="1076"/>
        <pc:sldMkLst>
          <pc:docMk/>
          <pc:sldMk cId="2344737061" sldId="263"/>
        </pc:sldMkLst>
        <pc:picChg chg="add mod">
          <ac:chgData name="Gervasio Ramirez" userId="618ea012289dca19" providerId="LiveId" clId="{0F8B5D32-E5D4-40B5-BEFE-EC74F9C0E01A}" dt="2025-01-22T15:54:28.937" v="42" actId="1076"/>
          <ac:picMkLst>
            <pc:docMk/>
            <pc:sldMk cId="2344737061" sldId="263"/>
            <ac:picMk id="5" creationId="{835B9A79-7EB1-CE72-6327-9E87B5289C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3E9E-4B0A-4538-EE00-76173FF67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ECB6E-CDC2-C660-2F10-372855F64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B367-AAE8-FC49-C0E6-7F9C2431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4E82-CE6A-AD0A-6C78-68430176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F8BC-1DDA-BB0B-4049-16460407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44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000E-53E6-D474-4B71-97BCDE0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14353-3681-88F8-A46F-38568F745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E4D1-0419-442D-1507-5D8D1703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8979-C2CF-6918-D064-48E7A378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A62EC-4E0B-FD31-3E9F-F825E30F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7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45F84-1509-6CB4-0EBC-39415477E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864C7-F455-62B4-3CDB-9C39BBC20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2ED0-7DD6-25FA-4374-C997F571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8A71-107F-40D6-0162-EE6DF729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9A348-A79F-11F5-BC55-CDA1E3B5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48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8F11-C4AF-3919-6B4E-1F1FC62A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9BFD-9CFB-8047-AA87-61FF50BC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D35F-538D-5E1F-F39B-8CB91480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D21D4-C934-D163-AF3A-9BB92EE1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90B7C-75AE-40B6-C91E-DB1456A5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0035-9CDF-4AE1-70ED-C2E2F17A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6CB1-C03E-DD05-A4C5-69367F0F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B62C-D116-78B4-9FDC-FD1E59CB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8554-B39A-ED46-4DB6-17F7E731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39DD-7049-DF56-E242-1E2B23C5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4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821E-C0ED-8235-EC47-E550491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7A4E-D00A-6184-6624-8BC530C08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F8484-3A4B-3F01-CDF4-98DE45568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D812E-2485-183A-257C-6EF79336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A5AB9-B8A4-DEF6-BED3-CCBF6468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C91B2-4E12-93A2-DED4-486CEA4D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8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1FC6-1E16-A873-B11F-7AFAA0CE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0A040-6D52-DADE-9351-FF729192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5F146-7CED-5CCE-930D-78D635A37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E42A4-710A-9976-19C1-C72DB5767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7C3EE-8641-32DB-8A64-4005B5758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DEB3E-BC9B-ABCB-0B19-B83CBEFB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E279A-9E82-9A8D-C5F6-5C6D99E7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8DF6C-8A03-2C06-F102-1474C25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7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B88C-46E7-2245-FB45-13D720F8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4B322-FAA7-D294-5207-B58D73B0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DD9D9-4747-5846-8332-B59333FE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4943B-2A20-6B59-FFED-89FBD4BC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54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E1B3C-3D3C-8F1A-8E25-56D31AA7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C4052-7221-0DC5-74A3-051DB7F5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4C712-ADD2-0EB3-7712-E10C1974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4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4292-C2A2-E588-FE9D-46950DA4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5A70-CD6E-00C6-1512-AEFD9E5C4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49F8A-9DA8-7CD4-28C4-15CED427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E9515-024E-7BE6-803C-06AA305A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A6ED2-A29A-2F06-871D-ECD453AD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A6494-841C-9A8D-9DB9-06A62069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AFCE-B8E1-A0F2-D0CE-61E31DDE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B32B3-B34D-0B61-1E82-53677E44B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A36B8-87BA-F5D1-D220-1D07EA74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E4C5-7DC2-6BD5-36C1-DD0E9CD1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3AD6-0D23-76BD-2D64-4A11BEE9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1BD2E-A81F-EE61-A2E4-2246A081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609AA-BDED-FB53-508F-1231B047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1CB7-F108-0A8D-9823-6612FF11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9A7E-B9B4-1256-2579-4BB3B9BDF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271F-E234-C187-0791-856F0F7B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840A-7C15-A804-0E9A-FE0F0FB2B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7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528BF-C7BE-EEF1-6EB2-9F37C7BF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00" y="1187854"/>
            <a:ext cx="8417462" cy="56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9C6A8-4797-5C7C-AF83-0D225734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87" y="0"/>
            <a:ext cx="11552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056173-764F-68AA-B142-98A7D723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2" y="0"/>
            <a:ext cx="10345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7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F89F24-76DE-C621-5994-9C88F49023C4}"/>
              </a:ext>
            </a:extLst>
          </p:cNvPr>
          <p:cNvSpPr txBox="1"/>
          <p:nvPr/>
        </p:nvSpPr>
        <p:spPr>
          <a:xfrm>
            <a:off x="1003379" y="22779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</a:t>
            </a:r>
            <a:r>
              <a:rPr lang="en-GB" b="0" i="0" dirty="0" err="1">
                <a:effectLst/>
                <a:latin typeface="system-ui"/>
              </a:rPr>
              <a:t>bre</a:t>
            </a:r>
            <a:r>
              <a:rPr lang="en-GB" b="0" i="0" dirty="0">
                <a:effectLst/>
                <a:latin typeface="system-ui"/>
              </a:rPr>
              <a:t>' - breakfast: 6 - 10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'day' - day: 10.30 - 16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'eve' - evening: 16.30 - 22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'nig' - night: 22.30 - 5.30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BB604-005B-B437-3396-F18282E3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39" y="175964"/>
            <a:ext cx="5290501" cy="6305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279D0A-44C3-496C-3BCF-297D08C8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1" y="4406203"/>
            <a:ext cx="5198687" cy="20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0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8B39-F036-C6CF-EC07-121D49E9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77BB-4FE1-83B4-CA09-E95944C0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FC863-4E6E-542F-0D47-05D6DF9F3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63" y="1065704"/>
            <a:ext cx="6928405" cy="5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596-BC76-0AE9-9DEE-DE25FC83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0510-3D8C-351F-0E92-D333E93E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EDFBD-B36D-2C8C-8D07-C478E29C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25" y="1282790"/>
            <a:ext cx="8892384" cy="5575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87752-55B3-EF01-15BE-3DC36EC2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88513"/>
            <a:ext cx="7758361" cy="486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8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5D82-B5EF-C207-7F4C-B2847996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76DC-DB9C-8488-C086-D950F697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C4C79-02EF-1531-F72D-31EADA2D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83" y="526272"/>
            <a:ext cx="9542581" cy="63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8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1C15-F51E-0851-1EA6-9DEC6557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19BC-025F-53BC-DEBA-8A5BE691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B9A79-7EB1-CE72-6327-9E87B528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59" y="1488305"/>
            <a:ext cx="9481692" cy="41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3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Office PowerPoint</Application>
  <PresentationFormat>Widescreen</PresentationFormat>
  <Paragraphs>4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RAMÍREZ MICHELENA Gervasio Juan</dc:creator>
  <cp:lastModifiedBy>RAMÍREZ MICHELENA Gervasio Juan</cp:lastModifiedBy>
  <cp:revision>1</cp:revision>
  <dcterms:created xsi:type="dcterms:W3CDTF">2025-01-22T13:54:47Z</dcterms:created>
  <dcterms:modified xsi:type="dcterms:W3CDTF">2025-01-22T15:55:23Z</dcterms:modified>
</cp:coreProperties>
</file>