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16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8B5D32-E5D4-40B5-BEFE-EC74F9C0E01A}" v="17" dt="2025-01-24T13:05:40.5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425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vasio Ramirez" userId="618ea012289dca19" providerId="LiveId" clId="{0F8B5D32-E5D4-40B5-BEFE-EC74F9C0E01A}"/>
    <pc:docChg chg="undo custSel addSld modSld">
      <pc:chgData name="Gervasio Ramirez" userId="618ea012289dca19" providerId="LiveId" clId="{0F8B5D32-E5D4-40B5-BEFE-EC74F9C0E01A}" dt="2025-01-24T13:05:50.606" v="580" actId="14100"/>
      <pc:docMkLst>
        <pc:docMk/>
      </pc:docMkLst>
      <pc:sldChg chg="addSp delSp modSp new mod">
        <pc:chgData name="Gervasio Ramirez" userId="618ea012289dca19" providerId="LiveId" clId="{0F8B5D32-E5D4-40B5-BEFE-EC74F9C0E01A}" dt="2025-01-22T14:44:18.992" v="5" actId="1076"/>
        <pc:sldMkLst>
          <pc:docMk/>
          <pc:sldMk cId="349694370" sldId="256"/>
        </pc:sldMkLst>
        <pc:picChg chg="add mod">
          <ac:chgData name="Gervasio Ramirez" userId="618ea012289dca19" providerId="LiveId" clId="{0F8B5D32-E5D4-40B5-BEFE-EC74F9C0E01A}" dt="2025-01-22T14:44:18.992" v="5" actId="1076"/>
          <ac:picMkLst>
            <pc:docMk/>
            <pc:sldMk cId="349694370" sldId="256"/>
            <ac:picMk id="5" creationId="{625528BF-C7BE-EEF1-6EB2-9F37C7BF9FE2}"/>
          </ac:picMkLst>
        </pc:picChg>
      </pc:sldChg>
      <pc:sldChg chg="addSp delSp new mod">
        <pc:chgData name="Gervasio Ramirez" userId="618ea012289dca19" providerId="LiveId" clId="{0F8B5D32-E5D4-40B5-BEFE-EC74F9C0E01A}" dt="2025-01-22T14:48:58.865" v="9" actId="22"/>
        <pc:sldMkLst>
          <pc:docMk/>
          <pc:sldMk cId="2851834704" sldId="257"/>
        </pc:sldMkLst>
        <pc:picChg chg="add">
          <ac:chgData name="Gervasio Ramirez" userId="618ea012289dca19" providerId="LiveId" clId="{0F8B5D32-E5D4-40B5-BEFE-EC74F9C0E01A}" dt="2025-01-22T14:48:58.865" v="9" actId="22"/>
          <ac:picMkLst>
            <pc:docMk/>
            <pc:sldMk cId="2851834704" sldId="257"/>
            <ac:picMk id="5" creationId="{A319C6A8-4797-5C7C-AF83-0D2257340C21}"/>
          </ac:picMkLst>
        </pc:picChg>
      </pc:sldChg>
      <pc:sldChg chg="addSp delSp new mod modShow">
        <pc:chgData name="Gervasio Ramirez" userId="618ea012289dca19" providerId="LiveId" clId="{0F8B5D32-E5D4-40B5-BEFE-EC74F9C0E01A}" dt="2025-01-22T14:50:55.227" v="14" actId="729"/>
        <pc:sldMkLst>
          <pc:docMk/>
          <pc:sldMk cId="3615873531" sldId="258"/>
        </pc:sldMkLst>
        <pc:picChg chg="add">
          <ac:chgData name="Gervasio Ramirez" userId="618ea012289dca19" providerId="LiveId" clId="{0F8B5D32-E5D4-40B5-BEFE-EC74F9C0E01A}" dt="2025-01-22T14:50:49.875" v="13" actId="22"/>
          <ac:picMkLst>
            <pc:docMk/>
            <pc:sldMk cId="3615873531" sldId="258"/>
            <ac:picMk id="5" creationId="{62056173-764F-68AA-B142-98A7D7237BF9}"/>
          </ac:picMkLst>
        </pc:picChg>
      </pc:sldChg>
      <pc:sldChg chg="addSp delSp modSp new mod">
        <pc:chgData name="Gervasio Ramirez" userId="618ea012289dca19" providerId="LiveId" clId="{0F8B5D32-E5D4-40B5-BEFE-EC74F9C0E01A}" dt="2025-01-22T15:22:56.945" v="30" actId="1076"/>
        <pc:sldMkLst>
          <pc:docMk/>
          <pc:sldMk cId="2348909789" sldId="259"/>
        </pc:sldMkLst>
        <pc:spChg chg="add mod">
          <ac:chgData name="Gervasio Ramirez" userId="618ea012289dca19" providerId="LiveId" clId="{0F8B5D32-E5D4-40B5-BEFE-EC74F9C0E01A}" dt="2025-01-22T15:22:26.198" v="20" actId="1076"/>
          <ac:spMkLst>
            <pc:docMk/>
            <pc:sldMk cId="2348909789" sldId="259"/>
            <ac:spMk id="5" creationId="{C4F89F24-76DE-C621-5994-9C88F49023C4}"/>
          </ac:spMkLst>
        </pc:spChg>
        <pc:picChg chg="add mod">
          <ac:chgData name="Gervasio Ramirez" userId="618ea012289dca19" providerId="LiveId" clId="{0F8B5D32-E5D4-40B5-BEFE-EC74F9C0E01A}" dt="2025-01-22T15:22:55.035" v="29" actId="1076"/>
          <ac:picMkLst>
            <pc:docMk/>
            <pc:sldMk cId="2348909789" sldId="259"/>
            <ac:picMk id="3" creationId="{535BB604-005B-B437-3396-F18282E30A94}"/>
          </ac:picMkLst>
        </pc:picChg>
        <pc:picChg chg="add mod">
          <ac:chgData name="Gervasio Ramirez" userId="618ea012289dca19" providerId="LiveId" clId="{0F8B5D32-E5D4-40B5-BEFE-EC74F9C0E01A}" dt="2025-01-22T15:22:56.945" v="30" actId="1076"/>
          <ac:picMkLst>
            <pc:docMk/>
            <pc:sldMk cId="2348909789" sldId="259"/>
            <ac:picMk id="6" creationId="{98279D0A-44C3-496C-3BCF-297D08C8F0C6}"/>
          </ac:picMkLst>
        </pc:picChg>
      </pc:sldChg>
      <pc:sldChg chg="addSp modSp new mod">
        <pc:chgData name="Gervasio Ramirez" userId="618ea012289dca19" providerId="LiveId" clId="{0F8B5D32-E5D4-40B5-BEFE-EC74F9C0E01A}" dt="2025-01-22T15:47:14.341" v="33" actId="14100"/>
        <pc:sldMkLst>
          <pc:docMk/>
          <pc:sldMk cId="1601390383" sldId="260"/>
        </pc:sldMkLst>
        <pc:picChg chg="add mod">
          <ac:chgData name="Gervasio Ramirez" userId="618ea012289dca19" providerId="LiveId" clId="{0F8B5D32-E5D4-40B5-BEFE-EC74F9C0E01A}" dt="2025-01-22T15:47:14.341" v="33" actId="14100"/>
          <ac:picMkLst>
            <pc:docMk/>
            <pc:sldMk cId="1601390383" sldId="260"/>
            <ac:picMk id="5" creationId="{D64FC863-4E6E-542F-0D47-05D6DF9F3A48}"/>
          </ac:picMkLst>
        </pc:picChg>
      </pc:sldChg>
      <pc:sldChg chg="addSp modSp new mod">
        <pc:chgData name="Gervasio Ramirez" userId="618ea012289dca19" providerId="LiveId" clId="{0F8B5D32-E5D4-40B5-BEFE-EC74F9C0E01A}" dt="2025-01-22T15:55:17.586" v="46" actId="1076"/>
        <pc:sldMkLst>
          <pc:docMk/>
          <pc:sldMk cId="2580589798" sldId="261"/>
        </pc:sldMkLst>
        <pc:picChg chg="add mod">
          <ac:chgData name="Gervasio Ramirez" userId="618ea012289dca19" providerId="LiveId" clId="{0F8B5D32-E5D4-40B5-BEFE-EC74F9C0E01A}" dt="2025-01-22T15:55:13.107" v="43" actId="14100"/>
          <ac:picMkLst>
            <pc:docMk/>
            <pc:sldMk cId="2580589798" sldId="261"/>
            <ac:picMk id="5" creationId="{481EDFBD-B36D-2C8C-8D07-C478E29C2E64}"/>
          </ac:picMkLst>
        </pc:picChg>
        <pc:picChg chg="add mod">
          <ac:chgData name="Gervasio Ramirez" userId="618ea012289dca19" providerId="LiveId" clId="{0F8B5D32-E5D4-40B5-BEFE-EC74F9C0E01A}" dt="2025-01-22T15:55:17.586" v="46" actId="1076"/>
          <ac:picMkLst>
            <pc:docMk/>
            <pc:sldMk cId="2580589798" sldId="261"/>
            <ac:picMk id="7" creationId="{1F087752-55B3-EF01-15BE-3DC36EC29274}"/>
          </ac:picMkLst>
        </pc:picChg>
      </pc:sldChg>
      <pc:sldChg chg="addSp modSp new mod">
        <pc:chgData name="Gervasio Ramirez" userId="618ea012289dca19" providerId="LiveId" clId="{0F8B5D32-E5D4-40B5-BEFE-EC74F9C0E01A}" dt="2025-01-22T15:51:56.893" v="38" actId="14100"/>
        <pc:sldMkLst>
          <pc:docMk/>
          <pc:sldMk cId="3789883353" sldId="262"/>
        </pc:sldMkLst>
        <pc:picChg chg="add mod">
          <ac:chgData name="Gervasio Ramirez" userId="618ea012289dca19" providerId="LiveId" clId="{0F8B5D32-E5D4-40B5-BEFE-EC74F9C0E01A}" dt="2025-01-22T15:51:56.893" v="38" actId="14100"/>
          <ac:picMkLst>
            <pc:docMk/>
            <pc:sldMk cId="3789883353" sldId="262"/>
            <ac:picMk id="5" creationId="{ABBC4C79-02EF-1531-F72D-31EADA2D52A8}"/>
          </ac:picMkLst>
        </pc:picChg>
      </pc:sldChg>
      <pc:sldChg chg="addSp modSp new mod">
        <pc:chgData name="Gervasio Ramirez" userId="618ea012289dca19" providerId="LiveId" clId="{0F8B5D32-E5D4-40B5-BEFE-EC74F9C0E01A}" dt="2025-01-22T15:54:28.937" v="42" actId="1076"/>
        <pc:sldMkLst>
          <pc:docMk/>
          <pc:sldMk cId="2344737061" sldId="263"/>
        </pc:sldMkLst>
        <pc:picChg chg="add mod">
          <ac:chgData name="Gervasio Ramirez" userId="618ea012289dca19" providerId="LiveId" clId="{0F8B5D32-E5D4-40B5-BEFE-EC74F9C0E01A}" dt="2025-01-22T15:54:28.937" v="42" actId="1076"/>
          <ac:picMkLst>
            <pc:docMk/>
            <pc:sldMk cId="2344737061" sldId="263"/>
            <ac:picMk id="5" creationId="{835B9A79-7EB1-CE72-6327-9E87B5289C6D}"/>
          </ac:picMkLst>
        </pc:picChg>
      </pc:sldChg>
      <pc:sldChg chg="addSp delSp modSp new mod">
        <pc:chgData name="Gervasio Ramirez" userId="618ea012289dca19" providerId="LiveId" clId="{0F8B5D32-E5D4-40B5-BEFE-EC74F9C0E01A}" dt="2025-01-24T13:05:50.606" v="580" actId="14100"/>
        <pc:sldMkLst>
          <pc:docMk/>
          <pc:sldMk cId="2829020198" sldId="264"/>
        </pc:sldMkLst>
        <pc:spChg chg="del">
          <ac:chgData name="Gervasio Ramirez" userId="618ea012289dca19" providerId="LiveId" clId="{0F8B5D32-E5D4-40B5-BEFE-EC74F9C0E01A}" dt="2025-01-24T12:43:56.706" v="49" actId="478"/>
          <ac:spMkLst>
            <pc:docMk/>
            <pc:sldMk cId="2829020198" sldId="264"/>
            <ac:spMk id="2" creationId="{BF9E74CD-C71A-C823-13E1-499C957B36EE}"/>
          </ac:spMkLst>
        </pc:spChg>
        <pc:spChg chg="del">
          <ac:chgData name="Gervasio Ramirez" userId="618ea012289dca19" providerId="LiveId" clId="{0F8B5D32-E5D4-40B5-BEFE-EC74F9C0E01A}" dt="2025-01-24T12:43:56.226" v="48" actId="478"/>
          <ac:spMkLst>
            <pc:docMk/>
            <pc:sldMk cId="2829020198" sldId="264"/>
            <ac:spMk id="3" creationId="{DB1C1E94-9F93-1527-3FFC-D625A5CBE7A6}"/>
          </ac:spMkLst>
        </pc:spChg>
        <pc:spChg chg="add mod">
          <ac:chgData name="Gervasio Ramirez" userId="618ea012289dca19" providerId="LiveId" clId="{0F8B5D32-E5D4-40B5-BEFE-EC74F9C0E01A}" dt="2025-01-24T13:02:03.781" v="572" actId="2711"/>
          <ac:spMkLst>
            <pc:docMk/>
            <pc:sldMk cId="2829020198" sldId="264"/>
            <ac:spMk id="4" creationId="{C8431A89-1AED-12D2-8D1D-2E271651503C}"/>
          </ac:spMkLst>
        </pc:spChg>
        <pc:spChg chg="add mod">
          <ac:chgData name="Gervasio Ramirez" userId="618ea012289dca19" providerId="LiveId" clId="{0F8B5D32-E5D4-40B5-BEFE-EC74F9C0E01A}" dt="2025-01-24T13:02:03.781" v="572" actId="2711"/>
          <ac:spMkLst>
            <pc:docMk/>
            <pc:sldMk cId="2829020198" sldId="264"/>
            <ac:spMk id="5" creationId="{959ED2E6-2618-10B4-91B8-65A85F88ADB1}"/>
          </ac:spMkLst>
        </pc:spChg>
        <pc:spChg chg="add mod">
          <ac:chgData name="Gervasio Ramirez" userId="618ea012289dca19" providerId="LiveId" clId="{0F8B5D32-E5D4-40B5-BEFE-EC74F9C0E01A}" dt="2025-01-24T12:48:15.518" v="271" actId="1076"/>
          <ac:spMkLst>
            <pc:docMk/>
            <pc:sldMk cId="2829020198" sldId="264"/>
            <ac:spMk id="6" creationId="{F2D2EF7F-1A7E-601F-21F0-CDBABEA0E7F1}"/>
          </ac:spMkLst>
        </pc:spChg>
        <pc:spChg chg="add mod">
          <ac:chgData name="Gervasio Ramirez" userId="618ea012289dca19" providerId="LiveId" clId="{0F8B5D32-E5D4-40B5-BEFE-EC74F9C0E01A}" dt="2025-01-24T12:48:15.518" v="271" actId="1076"/>
          <ac:spMkLst>
            <pc:docMk/>
            <pc:sldMk cId="2829020198" sldId="264"/>
            <ac:spMk id="8" creationId="{0CBD83E7-3996-24C8-1D7E-3CD19A1B0307}"/>
          </ac:spMkLst>
        </pc:spChg>
        <pc:spChg chg="add mod">
          <ac:chgData name="Gervasio Ramirez" userId="618ea012289dca19" providerId="LiveId" clId="{0F8B5D32-E5D4-40B5-BEFE-EC74F9C0E01A}" dt="2025-01-24T12:52:19.505" v="384" actId="13822"/>
          <ac:spMkLst>
            <pc:docMk/>
            <pc:sldMk cId="2829020198" sldId="264"/>
            <ac:spMk id="9" creationId="{44FC1EFE-4D40-988C-7FB0-B353E669088B}"/>
          </ac:spMkLst>
        </pc:spChg>
        <pc:spChg chg="add mod">
          <ac:chgData name="Gervasio Ramirez" userId="618ea012289dca19" providerId="LiveId" clId="{0F8B5D32-E5D4-40B5-BEFE-EC74F9C0E01A}" dt="2025-01-24T12:52:19.505" v="384" actId="13822"/>
          <ac:spMkLst>
            <pc:docMk/>
            <pc:sldMk cId="2829020198" sldId="264"/>
            <ac:spMk id="10" creationId="{C5B89D20-564A-C517-D62A-7EB869194619}"/>
          </ac:spMkLst>
        </pc:spChg>
        <pc:spChg chg="add del mod">
          <ac:chgData name="Gervasio Ramirez" userId="618ea012289dca19" providerId="LiveId" clId="{0F8B5D32-E5D4-40B5-BEFE-EC74F9C0E01A}" dt="2025-01-24T12:49:17.270" v="308" actId="478"/>
          <ac:spMkLst>
            <pc:docMk/>
            <pc:sldMk cId="2829020198" sldId="264"/>
            <ac:spMk id="11" creationId="{FC057273-FB55-C145-55C1-81AA47CDEE77}"/>
          </ac:spMkLst>
        </pc:spChg>
        <pc:spChg chg="add mod">
          <ac:chgData name="Gervasio Ramirez" userId="618ea012289dca19" providerId="LiveId" clId="{0F8B5D32-E5D4-40B5-BEFE-EC74F9C0E01A}" dt="2025-01-24T13:02:03.781" v="572" actId="2711"/>
          <ac:spMkLst>
            <pc:docMk/>
            <pc:sldMk cId="2829020198" sldId="264"/>
            <ac:spMk id="12" creationId="{0C183A06-4B2A-E017-B6BF-B4E33C38087F}"/>
          </ac:spMkLst>
        </pc:spChg>
        <pc:spChg chg="add mod">
          <ac:chgData name="Gervasio Ramirez" userId="618ea012289dca19" providerId="LiveId" clId="{0F8B5D32-E5D4-40B5-BEFE-EC74F9C0E01A}" dt="2025-01-24T13:02:03.781" v="572" actId="2711"/>
          <ac:spMkLst>
            <pc:docMk/>
            <pc:sldMk cId="2829020198" sldId="264"/>
            <ac:spMk id="13" creationId="{D26DEFF2-3EEE-A9E1-9F4D-8370A2F67C01}"/>
          </ac:spMkLst>
        </pc:spChg>
        <pc:spChg chg="add mod">
          <ac:chgData name="Gervasio Ramirez" userId="618ea012289dca19" providerId="LiveId" clId="{0F8B5D32-E5D4-40B5-BEFE-EC74F9C0E01A}" dt="2025-01-24T13:05:14.715" v="576" actId="14100"/>
          <ac:spMkLst>
            <pc:docMk/>
            <pc:sldMk cId="2829020198" sldId="264"/>
            <ac:spMk id="14" creationId="{5D744251-38C8-A6C5-906B-C99048368656}"/>
          </ac:spMkLst>
        </pc:spChg>
        <pc:spChg chg="add mod">
          <ac:chgData name="Gervasio Ramirez" userId="618ea012289dca19" providerId="LiveId" clId="{0F8B5D32-E5D4-40B5-BEFE-EC74F9C0E01A}" dt="2025-01-24T13:04:59.885" v="574" actId="207"/>
          <ac:spMkLst>
            <pc:docMk/>
            <pc:sldMk cId="2829020198" sldId="264"/>
            <ac:spMk id="15" creationId="{4DAA5689-6737-CFB6-1B62-7D777468CCFB}"/>
          </ac:spMkLst>
        </pc:spChg>
        <pc:spChg chg="add mod">
          <ac:chgData name="Gervasio Ramirez" userId="618ea012289dca19" providerId="LiveId" clId="{0F8B5D32-E5D4-40B5-BEFE-EC74F9C0E01A}" dt="2025-01-24T13:04:59.885" v="574" actId="207"/>
          <ac:spMkLst>
            <pc:docMk/>
            <pc:sldMk cId="2829020198" sldId="264"/>
            <ac:spMk id="16" creationId="{56C24894-0F61-8228-B6B8-F85B1ACB7753}"/>
          </ac:spMkLst>
        </pc:spChg>
        <pc:spChg chg="add mod">
          <ac:chgData name="Gervasio Ramirez" userId="618ea012289dca19" providerId="LiveId" clId="{0F8B5D32-E5D4-40B5-BEFE-EC74F9C0E01A}" dt="2025-01-24T13:04:59.885" v="574" actId="207"/>
          <ac:spMkLst>
            <pc:docMk/>
            <pc:sldMk cId="2829020198" sldId="264"/>
            <ac:spMk id="17" creationId="{655EA927-A4E8-BEAE-58CB-739525B051AC}"/>
          </ac:spMkLst>
        </pc:spChg>
        <pc:spChg chg="add del mod">
          <ac:chgData name="Gervasio Ramirez" userId="618ea012289dca19" providerId="LiveId" clId="{0F8B5D32-E5D4-40B5-BEFE-EC74F9C0E01A}" dt="2025-01-24T12:50:30.750" v="324" actId="478"/>
          <ac:spMkLst>
            <pc:docMk/>
            <pc:sldMk cId="2829020198" sldId="264"/>
            <ac:spMk id="18" creationId="{97EFE7E0-52EA-6D48-18E8-A2B68E14E60D}"/>
          </ac:spMkLst>
        </pc:spChg>
        <pc:spChg chg="add mod">
          <ac:chgData name="Gervasio Ramirez" userId="618ea012289dca19" providerId="LiveId" clId="{0F8B5D32-E5D4-40B5-BEFE-EC74F9C0E01A}" dt="2025-01-24T13:02:03.781" v="572" actId="2711"/>
          <ac:spMkLst>
            <pc:docMk/>
            <pc:sldMk cId="2829020198" sldId="264"/>
            <ac:spMk id="19" creationId="{D0A15FA6-2D49-807E-6272-CF1967E2FF86}"/>
          </ac:spMkLst>
        </pc:spChg>
        <pc:spChg chg="add mod">
          <ac:chgData name="Gervasio Ramirez" userId="618ea012289dca19" providerId="LiveId" clId="{0F8B5D32-E5D4-40B5-BEFE-EC74F9C0E01A}" dt="2025-01-24T12:55:08.634" v="567" actId="208"/>
          <ac:spMkLst>
            <pc:docMk/>
            <pc:sldMk cId="2829020198" sldId="264"/>
            <ac:spMk id="20" creationId="{17EE8A5D-0A3D-5082-3146-8DE173A2C756}"/>
          </ac:spMkLst>
        </pc:spChg>
        <pc:spChg chg="add del mod">
          <ac:chgData name="Gervasio Ramirez" userId="618ea012289dca19" providerId="LiveId" clId="{0F8B5D32-E5D4-40B5-BEFE-EC74F9C0E01A}" dt="2025-01-24T12:53:09.238" v="463" actId="478"/>
          <ac:spMkLst>
            <pc:docMk/>
            <pc:sldMk cId="2829020198" sldId="264"/>
            <ac:spMk id="21" creationId="{44E5AC3B-93E2-B9A3-8997-3BCC72203ED8}"/>
          </ac:spMkLst>
        </pc:spChg>
        <pc:spChg chg="add mod">
          <ac:chgData name="Gervasio Ramirez" userId="618ea012289dca19" providerId="LiveId" clId="{0F8B5D32-E5D4-40B5-BEFE-EC74F9C0E01A}" dt="2025-01-24T13:04:59.885" v="574" actId="207"/>
          <ac:spMkLst>
            <pc:docMk/>
            <pc:sldMk cId="2829020198" sldId="264"/>
            <ac:spMk id="22" creationId="{816F5EFD-8315-5BE3-F7C8-9DD3C0361C07}"/>
          </ac:spMkLst>
        </pc:spChg>
        <pc:spChg chg="add mod">
          <ac:chgData name="Gervasio Ramirez" userId="618ea012289dca19" providerId="LiveId" clId="{0F8B5D32-E5D4-40B5-BEFE-EC74F9C0E01A}" dt="2025-01-24T12:55:30.853" v="569" actId="208"/>
          <ac:spMkLst>
            <pc:docMk/>
            <pc:sldMk cId="2829020198" sldId="264"/>
            <ac:spMk id="23" creationId="{569A4EBE-06FC-3F77-961F-47DC2FCAABA9}"/>
          </ac:spMkLst>
        </pc:spChg>
        <pc:spChg chg="add mod">
          <ac:chgData name="Gervasio Ramirez" userId="618ea012289dca19" providerId="LiveId" clId="{0F8B5D32-E5D4-40B5-BEFE-EC74F9C0E01A}" dt="2025-01-24T13:02:03.781" v="572" actId="2711"/>
          <ac:spMkLst>
            <pc:docMk/>
            <pc:sldMk cId="2829020198" sldId="264"/>
            <ac:spMk id="24" creationId="{7CAD078B-DCFD-C10A-262D-DB2FFA3B6F98}"/>
          </ac:spMkLst>
        </pc:spChg>
        <pc:spChg chg="add mod">
          <ac:chgData name="Gervasio Ramirez" userId="618ea012289dca19" providerId="LiveId" clId="{0F8B5D32-E5D4-40B5-BEFE-EC74F9C0E01A}" dt="2025-01-24T12:55:53.046" v="571" actId="207"/>
          <ac:spMkLst>
            <pc:docMk/>
            <pc:sldMk cId="2829020198" sldId="264"/>
            <ac:spMk id="25" creationId="{F0C4FC9B-D808-49F1-A365-7447D8B3C6BA}"/>
          </ac:spMkLst>
        </pc:spChg>
        <pc:spChg chg="add mod">
          <ac:chgData name="Gervasio Ramirez" userId="618ea012289dca19" providerId="LiveId" clId="{0F8B5D32-E5D4-40B5-BEFE-EC74F9C0E01A}" dt="2025-01-24T13:02:03.781" v="572" actId="2711"/>
          <ac:spMkLst>
            <pc:docMk/>
            <pc:sldMk cId="2829020198" sldId="264"/>
            <ac:spMk id="26" creationId="{207D022D-B626-F4A7-9089-347A0278142F}"/>
          </ac:spMkLst>
        </pc:spChg>
        <pc:spChg chg="add mod">
          <ac:chgData name="Gervasio Ramirez" userId="618ea012289dca19" providerId="LiveId" clId="{0F8B5D32-E5D4-40B5-BEFE-EC74F9C0E01A}" dt="2025-01-24T12:55:08.634" v="567" actId="208"/>
          <ac:spMkLst>
            <pc:docMk/>
            <pc:sldMk cId="2829020198" sldId="264"/>
            <ac:spMk id="27" creationId="{28C93EE7-01E3-4BCE-1A4F-E75649F71833}"/>
          </ac:spMkLst>
        </pc:spChg>
        <pc:spChg chg="add mod">
          <ac:chgData name="Gervasio Ramirez" userId="618ea012289dca19" providerId="LiveId" clId="{0F8B5D32-E5D4-40B5-BEFE-EC74F9C0E01A}" dt="2025-01-24T12:55:08.634" v="567" actId="208"/>
          <ac:spMkLst>
            <pc:docMk/>
            <pc:sldMk cId="2829020198" sldId="264"/>
            <ac:spMk id="28" creationId="{60933316-CAE5-9B07-DD9F-3E3A3CA34641}"/>
          </ac:spMkLst>
        </pc:spChg>
        <pc:spChg chg="add mod">
          <ac:chgData name="Gervasio Ramirez" userId="618ea012289dca19" providerId="LiveId" clId="{0F8B5D32-E5D4-40B5-BEFE-EC74F9C0E01A}" dt="2025-01-24T13:05:50.606" v="580" actId="14100"/>
          <ac:spMkLst>
            <pc:docMk/>
            <pc:sldMk cId="2829020198" sldId="264"/>
            <ac:spMk id="29" creationId="{6109554B-ABF3-3511-A6CF-F665289445C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73E9E-4B0A-4538-EE00-76173FF67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ECB6E-CDC2-C660-2F10-372855F64F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DB367-AAE8-FC49-C0E6-7F9C24315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4E82-CE6A-AD0A-6C78-684301761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59F8BC-1DDA-BB0B-4049-16460407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44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8000E-53E6-D474-4B71-97BCDE0EC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14353-3681-88F8-A46F-38568F745D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3E4D1-0419-442D-1507-5D8D1703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F8979-C2CF-6918-D064-48E7A378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A62EC-4E0B-FD31-3E9F-F825E30FC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737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45F84-1509-6CB4-0EBC-39415477E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8864C7-F455-62B4-3CDB-9C39BBC20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C2ED0-7DD6-25FA-4374-C997F5715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C8A71-107F-40D6-0162-EE6DF729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09A348-A79F-11F5-BC55-CDA1E3B5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480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8F11-C4AF-3919-6B4E-1F1FC62A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A9BFD-9CFB-8047-AA87-61FF50BCD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0D35F-538D-5E1F-F39B-8CB91480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D21D4-C934-D163-AF3A-9BB92EE13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90B7C-75AE-40B6-C91E-DB1456A57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27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0035-9CDF-4AE1-70ED-C2E2F17AE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F6CB1-C03E-DD05-A4C5-69367F0F2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5B62C-D116-78B4-9FDC-FD1E59CB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F8554-B39A-ED46-4DB6-17F7E7316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F39DD-7049-DF56-E242-1E2B23C58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7641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A821E-C0ED-8235-EC47-E5504919D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97A4E-D00A-6184-6624-8BC530C08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F8484-3A4B-3F01-CDF4-98DE45568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D812E-2485-183A-257C-6EF793366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A5AB9-B8A4-DEF6-BED3-CCBF64689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7C91B2-4E12-93A2-DED4-486CEA4D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80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1FC6-1E16-A873-B11F-7AFAA0CEE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50A040-6D52-DADE-9351-FF7291922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25F146-7CED-5CCE-930D-78D635A374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DE42A4-710A-9976-19C1-C72DB5767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67C3EE-8641-32DB-8A64-4005B5758F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DEB3E-BC9B-ABCB-0B19-B83CBEFB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2E279A-9E82-9A8D-C5F6-5C6D99E74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38DF6C-8A03-2C06-F102-1474C25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017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B88C-46E7-2245-FB45-13D720F81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4B322-FAA7-D294-5207-B58D73B05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6DD9D9-4747-5846-8332-B59333FEB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4943B-2A20-6B59-FFED-89FBD4BC0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54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3E1B3C-3D3C-8F1A-8E25-56D31AA79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C4052-7221-0DC5-74A3-051DB7F5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4C712-ADD2-0EB3-7712-E10C1974D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34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4292-C2A2-E588-FE9D-46950DA4D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65A70-CD6E-00C6-1512-AEFD9E5C4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49F8A-9DA8-7CD4-28C4-15CED42762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FE9515-024E-7BE6-803C-06AA305AF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1A6ED2-A29A-2F06-871D-ECD453AD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A6494-841C-9A8D-9DB9-06A62069A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65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EAFCE-B8E1-A0F2-D0CE-61E31DDE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B32B3-B34D-0B61-1E82-53677E44B2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A36B8-87BA-F5D1-D220-1D07EA749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3E4C5-7DC2-6BD5-36C1-DD0E9CD1E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CE5A6-BCB3-4A52-B2B0-6AF29EDCA08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B3AD6-0D23-76BD-2D64-4A11BEE9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1BD2E-A81F-EE61-A2E4-2246A081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51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609AA-BDED-FB53-508F-1231B0470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81CB7-F108-0A8D-9823-6612FF11E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19A7E-B9B4-1256-2579-4BB3B9BDF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9CE5A6-BCB3-4A52-B2B0-6AF29EDCA084}" type="datetimeFigureOut">
              <a:rPr lang="en-GB" smtClean="0"/>
              <a:t>24/01/2025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3271F-E234-C187-0791-856F0F7BD8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B840A-7C15-A804-0E9A-FE0F0FB2B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EC9E95-F98E-4C27-9BD5-E4F165F6F2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477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5528BF-C7BE-EEF1-6EB2-9F37C7BF9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700" y="1187854"/>
            <a:ext cx="8417462" cy="560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94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9C6A8-4797-5C7C-AF83-0D2257340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87" y="0"/>
            <a:ext cx="11552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3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2056173-764F-68AA-B142-98A7D7237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32" y="0"/>
            <a:ext cx="10345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73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4F89F24-76DE-C621-5994-9C88F49023C4}"/>
              </a:ext>
            </a:extLst>
          </p:cNvPr>
          <p:cNvSpPr txBox="1"/>
          <p:nvPr/>
        </p:nvSpPr>
        <p:spPr>
          <a:xfrm>
            <a:off x="1003379" y="227792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</a:t>
            </a:r>
            <a:r>
              <a:rPr lang="en-GB" b="0" i="0" dirty="0" err="1">
                <a:effectLst/>
                <a:latin typeface="system-ui"/>
              </a:rPr>
              <a:t>bre</a:t>
            </a:r>
            <a:r>
              <a:rPr lang="en-GB" b="0" i="0" dirty="0">
                <a:effectLst/>
                <a:latin typeface="system-ui"/>
              </a:rPr>
              <a:t>' - breakfast: 6 - 10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'day' - day: 10.30 - 16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'eve' - evening: 16.30 - 22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dirty="0">
                <a:effectLst/>
                <a:latin typeface="system-ui"/>
              </a:rPr>
              <a:t>'nig' - night: 22.30 - 5.30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5BB604-005B-B437-3396-F18282E30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739" y="175964"/>
            <a:ext cx="5290501" cy="63054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279D0A-44C3-496C-3BCF-297D08C8F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71" y="4406203"/>
            <a:ext cx="5198687" cy="20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0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8B39-F036-C6CF-EC07-121D49E9C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677BB-4FE1-83B4-CA09-E95944C0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FC863-4E6E-542F-0D47-05D6DF9F3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9163" y="1065704"/>
            <a:ext cx="6928405" cy="579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0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8431A89-1AED-12D2-8D1D-2E271651503C}"/>
              </a:ext>
            </a:extLst>
          </p:cNvPr>
          <p:cNvSpPr/>
          <p:nvPr/>
        </p:nvSpPr>
        <p:spPr>
          <a:xfrm>
            <a:off x="567950" y="1311964"/>
            <a:ext cx="2050301" cy="16584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Electricity consumption time series of +15k Households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9ED2E6-2618-10B4-91B8-65A85F88ADB1}"/>
              </a:ext>
            </a:extLst>
          </p:cNvPr>
          <p:cNvSpPr/>
          <p:nvPr/>
        </p:nvSpPr>
        <p:spPr>
          <a:xfrm>
            <a:off x="3117100" y="1311964"/>
            <a:ext cx="2050301" cy="16584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 Preparation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D2EF7F-1A7E-601F-21F0-CDBABEA0E7F1}"/>
              </a:ext>
            </a:extLst>
          </p:cNvPr>
          <p:cNvSpPr/>
          <p:nvPr/>
        </p:nvSpPr>
        <p:spPr>
          <a:xfrm>
            <a:off x="5666250" y="1311964"/>
            <a:ext cx="3239211" cy="28454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D83E7-3996-24C8-1D7E-3CD19A1B0307}"/>
              </a:ext>
            </a:extLst>
          </p:cNvPr>
          <p:cNvSpPr txBox="1"/>
          <p:nvPr/>
        </p:nvSpPr>
        <p:spPr>
          <a:xfrm>
            <a:off x="5738427" y="1353101"/>
            <a:ext cx="309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FC1EFE-4D40-988C-7FB0-B353E669088B}"/>
              </a:ext>
            </a:extLst>
          </p:cNvPr>
          <p:cNvSpPr/>
          <p:nvPr/>
        </p:nvSpPr>
        <p:spPr>
          <a:xfrm>
            <a:off x="5799718" y="1769248"/>
            <a:ext cx="2972274" cy="9625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Aggregated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B89D20-564A-C517-D62A-7EB869194619}"/>
              </a:ext>
            </a:extLst>
          </p:cNvPr>
          <p:cNvSpPr/>
          <p:nvPr/>
        </p:nvSpPr>
        <p:spPr>
          <a:xfrm>
            <a:off x="5799718" y="2963322"/>
            <a:ext cx="2972274" cy="96259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Specific Household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183A06-4B2A-E017-B6BF-B4E33C38087F}"/>
              </a:ext>
            </a:extLst>
          </p:cNvPr>
          <p:cNvSpPr/>
          <p:nvPr/>
        </p:nvSpPr>
        <p:spPr>
          <a:xfrm>
            <a:off x="9404310" y="1311964"/>
            <a:ext cx="2050301" cy="16584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Feature Extraction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6DEFF2-3EEE-A9E1-9F4D-8370A2F67C01}"/>
              </a:ext>
            </a:extLst>
          </p:cNvPr>
          <p:cNvSpPr/>
          <p:nvPr/>
        </p:nvSpPr>
        <p:spPr>
          <a:xfrm>
            <a:off x="9404309" y="4565372"/>
            <a:ext cx="2050301" cy="165841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5D744251-38C8-A6C5-906B-C99048368656}"/>
              </a:ext>
            </a:extLst>
          </p:cNvPr>
          <p:cNvSpPr/>
          <p:nvPr/>
        </p:nvSpPr>
        <p:spPr>
          <a:xfrm flipH="1">
            <a:off x="4026768" y="3017969"/>
            <a:ext cx="1614396" cy="613386"/>
          </a:xfrm>
          <a:prstGeom prst="bentUpArrow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DAA5689-6737-CFB6-1B62-7D777468CCFB}"/>
              </a:ext>
            </a:extLst>
          </p:cNvPr>
          <p:cNvSpPr/>
          <p:nvPr/>
        </p:nvSpPr>
        <p:spPr>
          <a:xfrm>
            <a:off x="2675519" y="1959469"/>
            <a:ext cx="441581" cy="291075"/>
          </a:xfrm>
          <a:prstGeom prst="rightArrow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6C24894-0F61-8228-B6B8-F85B1ACB7753}"/>
              </a:ext>
            </a:extLst>
          </p:cNvPr>
          <p:cNvSpPr/>
          <p:nvPr/>
        </p:nvSpPr>
        <p:spPr>
          <a:xfrm>
            <a:off x="5224668" y="1959468"/>
            <a:ext cx="441581" cy="291075"/>
          </a:xfrm>
          <a:prstGeom prst="rightArrow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55EA927-A4E8-BEAE-58CB-739525B051AC}"/>
              </a:ext>
            </a:extLst>
          </p:cNvPr>
          <p:cNvSpPr/>
          <p:nvPr/>
        </p:nvSpPr>
        <p:spPr>
          <a:xfrm>
            <a:off x="8938354" y="1959467"/>
            <a:ext cx="441581" cy="291075"/>
          </a:xfrm>
          <a:prstGeom prst="rightArrow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A15FA6-2D49-807E-6272-CF1967E2FF86}"/>
              </a:ext>
            </a:extLst>
          </p:cNvPr>
          <p:cNvSpPr/>
          <p:nvPr/>
        </p:nvSpPr>
        <p:spPr>
          <a:xfrm>
            <a:off x="6855160" y="4545669"/>
            <a:ext cx="2050301" cy="1658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Result Analysis:</a:t>
            </a:r>
          </a:p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Characterization of Profiles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EE8A5D-0A3D-5082-3146-8DE173A2C756}"/>
              </a:ext>
            </a:extLst>
          </p:cNvPr>
          <p:cNvSpPr/>
          <p:nvPr/>
        </p:nvSpPr>
        <p:spPr>
          <a:xfrm>
            <a:off x="4311690" y="4545669"/>
            <a:ext cx="2050301" cy="165841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Definition of Additive Method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16F5EFD-8315-5BE3-F7C8-9DD3C0361C07}"/>
              </a:ext>
            </a:extLst>
          </p:cNvPr>
          <p:cNvSpPr/>
          <p:nvPr/>
        </p:nvSpPr>
        <p:spPr>
          <a:xfrm flipH="1">
            <a:off x="8934094" y="5229339"/>
            <a:ext cx="441581" cy="291075"/>
          </a:xfrm>
          <a:prstGeom prst="rightArrow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69A4EBE-06FC-3F77-961F-47DC2FCAABA9}"/>
              </a:ext>
            </a:extLst>
          </p:cNvPr>
          <p:cNvSpPr/>
          <p:nvPr/>
        </p:nvSpPr>
        <p:spPr>
          <a:xfrm flipH="1">
            <a:off x="6384945" y="5210985"/>
            <a:ext cx="441581" cy="291075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7CAD078B-DCFD-C10A-262D-DB2FFA3B6F98}"/>
              </a:ext>
            </a:extLst>
          </p:cNvPr>
          <p:cNvSpPr/>
          <p:nvPr/>
        </p:nvSpPr>
        <p:spPr>
          <a:xfrm flipH="1">
            <a:off x="3812842" y="5210922"/>
            <a:ext cx="441581" cy="291075"/>
          </a:xfrm>
          <a:prstGeom prst="rightArrow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0C4FC9B-D808-49F1-A365-7447D8B3C6BA}"/>
              </a:ext>
            </a:extLst>
          </p:cNvPr>
          <p:cNvSpPr/>
          <p:nvPr/>
        </p:nvSpPr>
        <p:spPr>
          <a:xfrm>
            <a:off x="573630" y="3429000"/>
            <a:ext cx="3239211" cy="2845432"/>
          </a:xfrm>
          <a:prstGeom prst="rect">
            <a:avLst/>
          </a:prstGeom>
          <a:solidFill>
            <a:schemeClr val="tx2">
              <a:lumMod val="25000"/>
              <a:lumOff val="75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7D022D-B626-F4A7-9089-347A0278142F}"/>
              </a:ext>
            </a:extLst>
          </p:cNvPr>
          <p:cNvSpPr txBox="1"/>
          <p:nvPr/>
        </p:nvSpPr>
        <p:spPr>
          <a:xfrm>
            <a:off x="645807" y="3470137"/>
            <a:ext cx="309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Prediction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C93EE7-01E3-4BCE-1A4F-E75649F71833}"/>
              </a:ext>
            </a:extLst>
          </p:cNvPr>
          <p:cNvSpPr/>
          <p:nvPr/>
        </p:nvSpPr>
        <p:spPr>
          <a:xfrm>
            <a:off x="707098" y="3886284"/>
            <a:ext cx="2972274" cy="9625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Monthly bill per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Houshold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933316-CAE5-9B07-DD9F-3E3A3CA34641}"/>
              </a:ext>
            </a:extLst>
          </p:cNvPr>
          <p:cNvSpPr/>
          <p:nvPr/>
        </p:nvSpPr>
        <p:spPr>
          <a:xfrm>
            <a:off x="707098" y="5080358"/>
            <a:ext cx="2972274" cy="96259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Daily consumption shape per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Houshold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6109554B-ABF3-3511-A6CF-F665289445C7}"/>
              </a:ext>
            </a:extLst>
          </p:cNvPr>
          <p:cNvSpPr/>
          <p:nvPr/>
        </p:nvSpPr>
        <p:spPr>
          <a:xfrm rot="5400000">
            <a:off x="9658142" y="3628815"/>
            <a:ext cx="1542632" cy="291075"/>
          </a:xfrm>
          <a:prstGeom prst="rightArrow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020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596-BC76-0AE9-9DEE-DE25FC835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30510-3D8C-351F-0E92-D333E93E1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EDFBD-B36D-2C8C-8D07-C478E29C2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825" y="1282790"/>
            <a:ext cx="8892384" cy="55752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087752-55B3-EF01-15BE-3DC36EC29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088513"/>
            <a:ext cx="7758361" cy="486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589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25D82-B5EF-C207-7F4C-B2847996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D76DC-DB9C-8488-C086-D950F6978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C4C79-02EF-1531-F72D-31EADA2D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283" y="526272"/>
            <a:ext cx="9542581" cy="633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88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C1C15-F51E-0851-1EA6-9DEC6557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919BC-025F-53BC-DEBA-8A5BE6914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5B9A79-7EB1-CE72-6327-9E87B5289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59" y="1488305"/>
            <a:ext cx="9481692" cy="416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737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72</Words>
  <Application>Microsoft Office PowerPoint</Application>
  <PresentationFormat>Widescreen</PresentationFormat>
  <Paragraphs>17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RAMÍREZ MICHELENA Gervasio Juan</dc:creator>
  <cp:lastModifiedBy>RAMÍREZ MICHELENA Gervasio Juan</cp:lastModifiedBy>
  <cp:revision>1</cp:revision>
  <dcterms:created xsi:type="dcterms:W3CDTF">2025-01-22T13:54:47Z</dcterms:created>
  <dcterms:modified xsi:type="dcterms:W3CDTF">2025-01-24T13:05:59Z</dcterms:modified>
</cp:coreProperties>
</file>