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60" r:id="rId3"/>
    <p:sldId id="261" r:id="rId4"/>
    <p:sldId id="262"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55"/>
  </p:normalViewPr>
  <p:slideViewPr>
    <p:cSldViewPr snapToGrid="0" snapToObjects="1">
      <p:cViewPr varScale="1">
        <p:scale>
          <a:sx n="100" d="100"/>
          <a:sy n="100" d="100"/>
        </p:scale>
        <p:origin x="21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C99ED-7AA2-044A-90C0-26233A0E76C2}" type="datetimeFigureOut">
              <a:rPr kumimoji="1" lang="ja-JP" altLang="en-US" smtClean="0"/>
              <a:t>2016/12/15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11D78-8190-DA4E-84A0-CCFE31A88FFC}" type="slidenum">
              <a:rPr kumimoji="1" lang="ja-JP" altLang="en-US" smtClean="0"/>
              <a:t>‹#›</a:t>
            </a:fld>
            <a:endParaRPr kumimoji="1" lang="ja-JP" altLang="en-US"/>
          </a:p>
        </p:txBody>
      </p:sp>
    </p:spTree>
    <p:extLst>
      <p:ext uri="{BB962C8B-B14F-4D97-AF65-F5344CB8AC3E}">
        <p14:creationId xmlns:p14="http://schemas.microsoft.com/office/powerpoint/2010/main" val="12300061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47357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61978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46712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51960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46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55330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53022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20506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96734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4312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BBE88D1-97A6-594A-9D9E-867981387511}" type="datetimeFigureOut">
              <a:rPr kumimoji="1" lang="ja-JP" altLang="en-US" smtClean="0"/>
              <a:t>2016/12/15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253155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E88D1-97A6-594A-9D9E-867981387511}" type="datetimeFigureOut">
              <a:rPr kumimoji="1" lang="ja-JP" altLang="en-US" smtClean="0"/>
              <a:t>2016/12/15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F499-175C-254A-992F-5E11D24D9A87}" type="slidenum">
              <a:rPr kumimoji="1" lang="ja-JP" altLang="en-US" smtClean="0"/>
              <a:t>‹#›</a:t>
            </a:fld>
            <a:endParaRPr kumimoji="1" lang="ja-JP" altLang="en-US"/>
          </a:p>
        </p:txBody>
      </p:sp>
    </p:spTree>
    <p:extLst>
      <p:ext uri="{BB962C8B-B14F-4D97-AF65-F5344CB8AC3E}">
        <p14:creationId xmlns:p14="http://schemas.microsoft.com/office/powerpoint/2010/main" val="130477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00" y="1"/>
            <a:ext cx="12242800" cy="68579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 name="タイトル 1"/>
          <p:cNvSpPr>
            <a:spLocks noGrp="1"/>
          </p:cNvSpPr>
          <p:nvPr>
            <p:ph type="ctrTitle"/>
          </p:nvPr>
        </p:nvSpPr>
        <p:spPr>
          <a:xfrm>
            <a:off x="2013857" y="1122364"/>
            <a:ext cx="8164286" cy="1756401"/>
          </a:xfrm>
        </p:spPr>
        <p:txBody>
          <a:bodyPr anchor="ctr">
            <a:normAutofit/>
          </a:bodyPr>
          <a:lstStyle/>
          <a:p>
            <a:r>
              <a:rPr lang="en-US" altLang="ja-JP" sz="6600" dirty="0" smtClean="0"/>
              <a:t>Billiards</a:t>
            </a:r>
            <a:r>
              <a:rPr lang="ja-JP" altLang="en-US" sz="6600" dirty="0" smtClean="0"/>
              <a:t>操作説明</a:t>
            </a:r>
            <a:endParaRPr lang="ja-JP" altLang="en-US" sz="6600" dirty="0"/>
          </a:p>
        </p:txBody>
      </p:sp>
      <p:sp>
        <p:nvSpPr>
          <p:cNvPr id="3" name="サブタイトル 2"/>
          <p:cNvSpPr>
            <a:spLocks noGrp="1"/>
          </p:cNvSpPr>
          <p:nvPr>
            <p:ph type="subTitle" idx="1"/>
          </p:nvPr>
        </p:nvSpPr>
        <p:spPr>
          <a:xfrm>
            <a:off x="4310130" y="4435363"/>
            <a:ext cx="7881870" cy="1984174"/>
          </a:xfrm>
        </p:spPr>
        <p:txBody>
          <a:bodyPr>
            <a:normAutofit/>
          </a:bodyPr>
          <a:lstStyle/>
          <a:p>
            <a:pPr algn="l"/>
            <a:endParaRPr lang="en-US" altLang="ja-JP" sz="2000" dirty="0">
              <a:latin typeface="Meiryo" charset="-128"/>
              <a:ea typeface="Meiryo" charset="-128"/>
              <a:cs typeface="Meiryo" charset="-128"/>
            </a:endParaRPr>
          </a:p>
          <a:p>
            <a:r>
              <a:rPr lang="ja-JP" altLang="en-US" sz="3200" dirty="0" smtClean="0">
                <a:latin typeface="Meiryo" charset="-128"/>
                <a:ea typeface="Meiryo" charset="-128"/>
                <a:cs typeface="Meiryo" charset="-128"/>
              </a:rPr>
              <a:t>コロプラ研修課題</a:t>
            </a:r>
            <a:r>
              <a:rPr lang="en-US" altLang="ja-JP" sz="3200" dirty="0" smtClean="0">
                <a:latin typeface="Meiryo" charset="-128"/>
                <a:ea typeface="Meiryo" charset="-128"/>
                <a:cs typeface="Meiryo" charset="-128"/>
              </a:rPr>
              <a:t>	 </a:t>
            </a:r>
            <a:r>
              <a:rPr lang="ja-JP" altLang="en-US" sz="3200" dirty="0">
                <a:latin typeface="Meiryo" charset="-128"/>
                <a:ea typeface="Meiryo" charset="-128"/>
                <a:cs typeface="Meiryo" charset="-128"/>
              </a:rPr>
              <a:t>中村裕</a:t>
            </a:r>
            <a:r>
              <a:rPr lang="ja-JP" altLang="en-US" sz="3200" dirty="0" smtClean="0">
                <a:latin typeface="Meiryo" charset="-128"/>
                <a:ea typeface="Meiryo" charset="-128"/>
                <a:cs typeface="Meiryo" charset="-128"/>
              </a:rPr>
              <a:t>登</a:t>
            </a:r>
            <a:endParaRPr lang="en-US" altLang="ja-JP" sz="3200" dirty="0">
              <a:latin typeface="Meiryo" charset="-128"/>
              <a:ea typeface="Meiryo" charset="-128"/>
              <a:cs typeface="Meiryo" charset="-128"/>
            </a:endParaRPr>
          </a:p>
        </p:txBody>
      </p:sp>
      <p:sp>
        <p:nvSpPr>
          <p:cNvPr id="6" name="正方形/長方形 5"/>
          <p:cNvSpPr/>
          <p:nvPr/>
        </p:nvSpPr>
        <p:spPr>
          <a:xfrm>
            <a:off x="-38100" y="5981075"/>
            <a:ext cx="12268200" cy="876925"/>
          </a:xfrm>
          <a:prstGeom prst="rect">
            <a:avLst/>
          </a:prstGeom>
          <a:gradFill>
            <a:gsLst>
              <a:gs pos="0">
                <a:schemeClr val="accent1">
                  <a:lumMod val="20000"/>
                  <a:lumOff val="80000"/>
                </a:schemeClr>
              </a:gs>
              <a:gs pos="63000">
                <a:schemeClr val="accent1">
                  <a:lumMod val="40000"/>
                  <a:lumOff val="60000"/>
                </a:schemeClr>
              </a:gs>
              <a:gs pos="85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035424081"/>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867" y="-1"/>
            <a:ext cx="1225973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角丸四角形 4"/>
          <p:cNvSpPr/>
          <p:nvPr/>
        </p:nvSpPr>
        <p:spPr>
          <a:xfrm>
            <a:off x="3853543" y="118533"/>
            <a:ext cx="4505326" cy="77893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600" b="1" dirty="0"/>
              <a:t> </a:t>
            </a:r>
            <a:r>
              <a:rPr lang="ja-JP" altLang="en-US" sz="3600" b="1" dirty="0" smtClean="0"/>
              <a:t>ゲーム画面</a:t>
            </a:r>
            <a:endParaRPr lang="en-US" altLang="ja-JP" sz="3600" b="1" dirty="0"/>
          </a:p>
        </p:txBody>
      </p:sp>
      <p:sp>
        <p:nvSpPr>
          <p:cNvPr id="6" name="コンテンツ プレースホルダー 2"/>
          <p:cNvSpPr>
            <a:spLocks noGrp="1"/>
          </p:cNvSpPr>
          <p:nvPr>
            <p:ph idx="1"/>
          </p:nvPr>
        </p:nvSpPr>
        <p:spPr>
          <a:xfrm>
            <a:off x="6749231" y="2223521"/>
            <a:ext cx="3979334" cy="2134621"/>
          </a:xfrm>
        </p:spPr>
        <p:txBody>
          <a:bodyPr>
            <a:normAutofit fontScale="92500" lnSpcReduction="10000"/>
          </a:bodyPr>
          <a:lstStyle/>
          <a:p>
            <a:pPr marL="0" indent="0">
              <a:buNone/>
            </a:pPr>
            <a:endParaRPr lang="en-US" altLang="ja-JP" sz="3200" dirty="0"/>
          </a:p>
          <a:p>
            <a:pPr marL="0" indent="0">
              <a:buNone/>
            </a:pPr>
            <a:r>
              <a:rPr lang="ja-JP" altLang="en-US" sz="3600" dirty="0"/>
              <a:t>　</a:t>
            </a:r>
            <a:r>
              <a:rPr lang="ja-JP" altLang="en-US" sz="3600" dirty="0" smtClean="0"/>
              <a:t>１：手球</a:t>
            </a:r>
            <a:endParaRPr lang="en-US" altLang="ja-JP" sz="3600" dirty="0" smtClean="0"/>
          </a:p>
          <a:p>
            <a:pPr marL="0" indent="0">
              <a:buNone/>
            </a:pPr>
            <a:r>
              <a:rPr lang="ja-JP" altLang="en-US" sz="3600" dirty="0" smtClean="0"/>
              <a:t>　２：的球</a:t>
            </a:r>
            <a:endParaRPr lang="en-US" altLang="ja-JP" sz="3600" dirty="0" smtClean="0"/>
          </a:p>
          <a:p>
            <a:pPr marL="0" indent="0">
              <a:buNone/>
            </a:pPr>
            <a:r>
              <a:rPr lang="ja-JP" altLang="en-US" sz="3600" dirty="0"/>
              <a:t>　</a:t>
            </a:r>
            <a:r>
              <a:rPr lang="ja-JP" altLang="en-US" sz="3600" dirty="0" smtClean="0"/>
              <a:t>３：ポケット</a:t>
            </a:r>
            <a:endParaRPr lang="en-US" altLang="ja-JP" sz="3600" dirty="0"/>
          </a:p>
        </p:txBody>
      </p:sp>
      <p:sp>
        <p:nvSpPr>
          <p:cNvPr id="12" name="正方形/長方形 11"/>
          <p:cNvSpPr/>
          <p:nvPr/>
        </p:nvSpPr>
        <p:spPr>
          <a:xfrm>
            <a:off x="-33867" y="5975396"/>
            <a:ext cx="12259734" cy="876925"/>
          </a:xfrm>
          <a:prstGeom prst="rect">
            <a:avLst/>
          </a:prstGeom>
          <a:gradFill>
            <a:gsLst>
              <a:gs pos="0">
                <a:schemeClr val="accent1">
                  <a:lumMod val="20000"/>
                  <a:lumOff val="80000"/>
                </a:schemeClr>
              </a:gs>
              <a:gs pos="63000">
                <a:schemeClr val="accent1">
                  <a:lumMod val="40000"/>
                  <a:lumOff val="60000"/>
                </a:schemeClr>
              </a:gs>
              <a:gs pos="85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l="15266" t="1093" r="15658" b="6500"/>
          <a:stretch/>
        </p:blipFill>
        <p:spPr>
          <a:xfrm>
            <a:off x="197500" y="1149907"/>
            <a:ext cx="5249421" cy="5538759"/>
          </a:xfrm>
          <a:prstGeom prst="rect">
            <a:avLst/>
          </a:prstGeom>
        </p:spPr>
      </p:pic>
      <p:sp>
        <p:nvSpPr>
          <p:cNvPr id="3" name="角丸四角形 2"/>
          <p:cNvSpPr/>
          <p:nvPr/>
        </p:nvSpPr>
        <p:spPr>
          <a:xfrm>
            <a:off x="3345543" y="4613041"/>
            <a:ext cx="508000" cy="524934"/>
          </a:xfrm>
          <a:prstGeom prst="roundRect">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a:t>
            </a:r>
            <a:endParaRPr kumimoji="1" lang="ja-JP" altLang="en-US" sz="2400" b="1" dirty="0"/>
          </a:p>
        </p:txBody>
      </p:sp>
      <p:cxnSp>
        <p:nvCxnSpPr>
          <p:cNvPr id="9" name="直線矢印コネクタ 8"/>
          <p:cNvCxnSpPr>
            <a:stCxn id="3" idx="1"/>
          </p:cNvCxnSpPr>
          <p:nvPr/>
        </p:nvCxnSpPr>
        <p:spPr>
          <a:xfrm flipH="1" flipV="1">
            <a:off x="2912533" y="4622801"/>
            <a:ext cx="433010" cy="25270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3091543" y="2904065"/>
            <a:ext cx="508000" cy="524934"/>
          </a:xfrm>
          <a:prstGeom prst="roundRect">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b="1" dirty="0" smtClean="0"/>
              <a:t>２</a:t>
            </a:r>
            <a:endParaRPr kumimoji="1" lang="ja-JP" altLang="en-US" sz="2400" b="1" dirty="0"/>
          </a:p>
        </p:txBody>
      </p:sp>
      <p:cxnSp>
        <p:nvCxnSpPr>
          <p:cNvPr id="18" name="直線矢印コネクタ 17"/>
          <p:cNvCxnSpPr/>
          <p:nvPr/>
        </p:nvCxnSpPr>
        <p:spPr>
          <a:xfrm flipH="1" flipV="1">
            <a:off x="2912533" y="2495340"/>
            <a:ext cx="226181" cy="39101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1499810" y="3428999"/>
            <a:ext cx="508000" cy="524934"/>
          </a:xfrm>
          <a:prstGeom prst="roundRect">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b="1" dirty="0" smtClean="0"/>
              <a:t>３</a:t>
            </a:r>
            <a:endParaRPr kumimoji="1" lang="ja-JP" altLang="en-US" sz="2400" b="1" dirty="0"/>
          </a:p>
        </p:txBody>
      </p:sp>
      <p:cxnSp>
        <p:nvCxnSpPr>
          <p:cNvPr id="21" name="直線矢印コネクタ 20"/>
          <p:cNvCxnSpPr/>
          <p:nvPr/>
        </p:nvCxnSpPr>
        <p:spPr>
          <a:xfrm flipH="1" flipV="1">
            <a:off x="1271036" y="3171636"/>
            <a:ext cx="226181" cy="39101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65876"/>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867" y="-1"/>
            <a:ext cx="1225973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角丸四角形 4"/>
          <p:cNvSpPr/>
          <p:nvPr/>
        </p:nvSpPr>
        <p:spPr>
          <a:xfrm>
            <a:off x="3853543" y="118533"/>
            <a:ext cx="4505326" cy="77893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b="1" dirty="0" smtClean="0"/>
              <a:t>操作説明</a:t>
            </a:r>
            <a:endParaRPr lang="en-US" altLang="ja-JP" sz="3600" b="1" dirty="0"/>
          </a:p>
        </p:txBody>
      </p:sp>
      <p:sp>
        <p:nvSpPr>
          <p:cNvPr id="6" name="コンテンツ プレースホルダー 2"/>
          <p:cNvSpPr>
            <a:spLocks noGrp="1"/>
          </p:cNvSpPr>
          <p:nvPr>
            <p:ph idx="1"/>
          </p:nvPr>
        </p:nvSpPr>
        <p:spPr>
          <a:xfrm>
            <a:off x="6096000" y="1845732"/>
            <a:ext cx="5858933" cy="4123986"/>
          </a:xfrm>
        </p:spPr>
        <p:txBody>
          <a:bodyPr>
            <a:normAutofit/>
          </a:bodyPr>
          <a:lstStyle/>
          <a:p>
            <a:pPr marL="0" indent="0">
              <a:buNone/>
            </a:pPr>
            <a:r>
              <a:rPr lang="ja-JP" altLang="en-US" dirty="0" smtClean="0"/>
              <a:t>マウス　：手球のショット</a:t>
            </a:r>
            <a:endParaRPr lang="en-US" altLang="ja-JP" dirty="0" smtClean="0"/>
          </a:p>
          <a:p>
            <a:pPr marL="0" indent="0">
              <a:buNone/>
            </a:pPr>
            <a:r>
              <a:rPr lang="ja-JP" altLang="en-US" dirty="0" smtClean="0"/>
              <a:t>十字キー：手球の移動</a:t>
            </a:r>
            <a:r>
              <a:rPr lang="en-US" altLang="ja-JP" dirty="0" smtClean="0"/>
              <a:t>(</a:t>
            </a:r>
            <a:r>
              <a:rPr lang="ja-JP" altLang="en-US" dirty="0" smtClean="0"/>
              <a:t>ファール時</a:t>
            </a:r>
            <a:r>
              <a:rPr lang="en-US" altLang="ja-JP" dirty="0" smtClean="0"/>
              <a:t>)</a:t>
            </a:r>
          </a:p>
          <a:p>
            <a:pPr marL="0" indent="0">
              <a:buNone/>
            </a:pPr>
            <a:endParaRPr lang="en-US" altLang="ja-JP" dirty="0"/>
          </a:p>
          <a:p>
            <a:pPr marL="0" indent="0">
              <a:buNone/>
            </a:pPr>
            <a:r>
              <a:rPr lang="en-US" altLang="ja-JP" dirty="0" smtClean="0"/>
              <a:t>Z</a:t>
            </a:r>
            <a:r>
              <a:rPr lang="ja-JP" altLang="en-US" dirty="0" smtClean="0"/>
              <a:t>キー</a:t>
            </a:r>
            <a:r>
              <a:rPr lang="en-US" altLang="ja-JP" dirty="0" smtClean="0"/>
              <a:t>  </a:t>
            </a:r>
            <a:r>
              <a:rPr lang="ja-JP" altLang="en-US" dirty="0" smtClean="0"/>
              <a:t>：</a:t>
            </a:r>
            <a:r>
              <a:rPr lang="en-US" altLang="ja-JP" dirty="0" smtClean="0"/>
              <a:t> </a:t>
            </a:r>
            <a:r>
              <a:rPr lang="ja-JP" altLang="en-US" dirty="0" smtClean="0"/>
              <a:t>全初期化</a:t>
            </a:r>
            <a:endParaRPr lang="en-US" altLang="ja-JP" dirty="0" smtClean="0"/>
          </a:p>
          <a:p>
            <a:pPr marL="0" indent="0">
              <a:buNone/>
            </a:pPr>
            <a:r>
              <a:rPr lang="en-US" altLang="ja-JP" dirty="0" smtClean="0"/>
              <a:t>X</a:t>
            </a:r>
            <a:r>
              <a:rPr lang="ja-JP" altLang="en-US" dirty="0" smtClean="0"/>
              <a:t>キー</a:t>
            </a:r>
            <a:r>
              <a:rPr lang="en-US" altLang="ja-JP" dirty="0" smtClean="0"/>
              <a:t>  </a:t>
            </a:r>
            <a:r>
              <a:rPr lang="ja-JP" altLang="en-US" dirty="0" smtClean="0"/>
              <a:t>：</a:t>
            </a:r>
            <a:r>
              <a:rPr lang="en-US" altLang="ja-JP" dirty="0" smtClean="0"/>
              <a:t> </a:t>
            </a:r>
            <a:r>
              <a:rPr lang="ja-JP" altLang="en-US" dirty="0" smtClean="0"/>
              <a:t>手球の復活　</a:t>
            </a:r>
            <a:endParaRPr lang="en-US" altLang="ja-JP" dirty="0" smtClean="0"/>
          </a:p>
          <a:p>
            <a:pPr marL="0" indent="0">
              <a:buNone/>
            </a:pPr>
            <a:endParaRPr lang="en-US" altLang="ja-JP" dirty="0"/>
          </a:p>
          <a:p>
            <a:pPr marL="0" indent="0">
              <a:buNone/>
            </a:pPr>
            <a:r>
              <a:rPr lang="en-US" altLang="ja-JP" dirty="0" smtClean="0"/>
              <a:t>Q</a:t>
            </a:r>
            <a:r>
              <a:rPr lang="ja-JP" altLang="en-US" dirty="0" smtClean="0"/>
              <a:t>キー</a:t>
            </a:r>
            <a:r>
              <a:rPr lang="en-US" altLang="ja-JP" dirty="0" smtClean="0"/>
              <a:t>,ESC</a:t>
            </a:r>
            <a:r>
              <a:rPr lang="ja-JP" altLang="en-US" dirty="0" smtClean="0"/>
              <a:t>キー：</a:t>
            </a:r>
            <a:r>
              <a:rPr lang="en-US" altLang="ja-JP" dirty="0" smtClean="0"/>
              <a:t> </a:t>
            </a:r>
            <a:r>
              <a:rPr lang="ja-JP" altLang="en-US" dirty="0" smtClean="0"/>
              <a:t>終了</a:t>
            </a:r>
            <a:endParaRPr lang="en-US" altLang="ja-JP" dirty="0"/>
          </a:p>
        </p:txBody>
      </p:sp>
      <p:sp>
        <p:nvSpPr>
          <p:cNvPr id="12" name="正方形/長方形 11"/>
          <p:cNvSpPr/>
          <p:nvPr/>
        </p:nvSpPr>
        <p:spPr>
          <a:xfrm>
            <a:off x="-33867" y="5975396"/>
            <a:ext cx="12259734" cy="876925"/>
          </a:xfrm>
          <a:prstGeom prst="rect">
            <a:avLst/>
          </a:prstGeom>
          <a:gradFill>
            <a:gsLst>
              <a:gs pos="0">
                <a:schemeClr val="accent1">
                  <a:lumMod val="20000"/>
                  <a:lumOff val="80000"/>
                </a:schemeClr>
              </a:gs>
              <a:gs pos="63000">
                <a:schemeClr val="accent1">
                  <a:lumMod val="40000"/>
                  <a:lumOff val="60000"/>
                </a:schemeClr>
              </a:gs>
              <a:gs pos="85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l="15266" t="1093" r="15658" b="6500"/>
          <a:stretch/>
        </p:blipFill>
        <p:spPr>
          <a:xfrm>
            <a:off x="197500" y="1149907"/>
            <a:ext cx="5249421" cy="5538759"/>
          </a:xfrm>
          <a:prstGeom prst="rect">
            <a:avLst/>
          </a:prstGeom>
        </p:spPr>
      </p:pic>
    </p:spTree>
    <p:extLst>
      <p:ext uri="{BB962C8B-B14F-4D97-AF65-F5344CB8AC3E}">
        <p14:creationId xmlns:p14="http://schemas.microsoft.com/office/powerpoint/2010/main" val="485918133"/>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867" y="-1"/>
            <a:ext cx="1225973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角丸四角形 4"/>
          <p:cNvSpPr/>
          <p:nvPr/>
        </p:nvSpPr>
        <p:spPr>
          <a:xfrm>
            <a:off x="3853543" y="118533"/>
            <a:ext cx="4505326" cy="77893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b="1" dirty="0" smtClean="0"/>
              <a:t>操作説明</a:t>
            </a:r>
            <a:endParaRPr lang="en-US" altLang="ja-JP" sz="3600" b="1" dirty="0"/>
          </a:p>
        </p:txBody>
      </p:sp>
      <p:sp>
        <p:nvSpPr>
          <p:cNvPr id="6" name="コンテンツ プレースホルダー 2"/>
          <p:cNvSpPr>
            <a:spLocks noGrp="1"/>
          </p:cNvSpPr>
          <p:nvPr>
            <p:ph idx="1"/>
          </p:nvPr>
        </p:nvSpPr>
        <p:spPr>
          <a:xfrm>
            <a:off x="6160927" y="1524000"/>
            <a:ext cx="6031073" cy="2261318"/>
          </a:xfrm>
        </p:spPr>
        <p:txBody>
          <a:bodyPr>
            <a:normAutofit/>
          </a:bodyPr>
          <a:lstStyle/>
          <a:p>
            <a:pPr marL="0" indent="0">
              <a:buNone/>
            </a:pPr>
            <a:r>
              <a:rPr lang="ja-JP" altLang="en-US" dirty="0" smtClean="0"/>
              <a:t>画面をクリック後、飛ばしたい方向と反対側にドラックして</a:t>
            </a:r>
            <a:r>
              <a:rPr lang="ja-JP" altLang="en-US" dirty="0" smtClean="0"/>
              <a:t>離す。</a:t>
            </a:r>
            <a:endParaRPr lang="en-US" altLang="ja-JP" dirty="0" smtClean="0"/>
          </a:p>
          <a:p>
            <a:pPr marL="0" indent="0">
              <a:buNone/>
            </a:pPr>
            <a:r>
              <a:rPr lang="ja-JP" altLang="en-US" dirty="0" smtClean="0"/>
              <a:t>手球が動いている間は打てません。</a:t>
            </a:r>
            <a:endParaRPr lang="en-US" altLang="ja-JP" dirty="0"/>
          </a:p>
        </p:txBody>
      </p:sp>
      <p:sp>
        <p:nvSpPr>
          <p:cNvPr id="12" name="正方形/長方形 11"/>
          <p:cNvSpPr/>
          <p:nvPr/>
        </p:nvSpPr>
        <p:spPr>
          <a:xfrm>
            <a:off x="-33867" y="5975396"/>
            <a:ext cx="12259734" cy="876925"/>
          </a:xfrm>
          <a:prstGeom prst="rect">
            <a:avLst/>
          </a:prstGeom>
          <a:gradFill>
            <a:gsLst>
              <a:gs pos="0">
                <a:schemeClr val="accent1">
                  <a:lumMod val="20000"/>
                  <a:lumOff val="80000"/>
                </a:schemeClr>
              </a:gs>
              <a:gs pos="63000">
                <a:schemeClr val="accent1">
                  <a:lumMod val="40000"/>
                  <a:lumOff val="60000"/>
                </a:schemeClr>
              </a:gs>
              <a:gs pos="85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l="15266" t="1093" r="15658" b="6500"/>
          <a:stretch/>
        </p:blipFill>
        <p:spPr>
          <a:xfrm>
            <a:off x="197500" y="1149907"/>
            <a:ext cx="5249421" cy="553875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33125">
            <a:off x="2923810" y="4415377"/>
            <a:ext cx="461930" cy="692895"/>
          </a:xfrm>
          <a:prstGeom prst="rect">
            <a:avLst/>
          </a:prstGeom>
        </p:spPr>
      </p:pic>
      <p:cxnSp>
        <p:nvCxnSpPr>
          <p:cNvPr id="10" name="直線矢印コネクタ 9"/>
          <p:cNvCxnSpPr/>
          <p:nvPr/>
        </p:nvCxnSpPr>
        <p:spPr>
          <a:xfrm>
            <a:off x="3514939" y="4744997"/>
            <a:ext cx="0" cy="1104876"/>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33125">
            <a:off x="2918153" y="5436292"/>
            <a:ext cx="461930" cy="692895"/>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734" y="3524177"/>
            <a:ext cx="3925688" cy="3100313"/>
          </a:xfrm>
          <a:prstGeom prst="rect">
            <a:avLst/>
          </a:prstGeom>
        </p:spPr>
      </p:pic>
      <p:cxnSp>
        <p:nvCxnSpPr>
          <p:cNvPr id="14" name="直線矢印コネクタ 13"/>
          <p:cNvCxnSpPr/>
          <p:nvPr/>
        </p:nvCxnSpPr>
        <p:spPr>
          <a:xfrm>
            <a:off x="6095518" y="4689192"/>
            <a:ext cx="1405949" cy="134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412270"/>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867" y="-1"/>
            <a:ext cx="1225973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5" name="角丸四角形 4"/>
          <p:cNvSpPr/>
          <p:nvPr/>
        </p:nvSpPr>
        <p:spPr>
          <a:xfrm>
            <a:off x="3853543" y="118533"/>
            <a:ext cx="4505326" cy="77893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600" b="1" dirty="0" smtClean="0"/>
              <a:t>不具合</a:t>
            </a:r>
            <a:endParaRPr lang="en-US" altLang="ja-JP" sz="3600" b="1" dirty="0"/>
          </a:p>
        </p:txBody>
      </p:sp>
      <p:sp>
        <p:nvSpPr>
          <p:cNvPr id="6" name="コンテンツ プレースホルダー 2"/>
          <p:cNvSpPr>
            <a:spLocks noGrp="1"/>
          </p:cNvSpPr>
          <p:nvPr>
            <p:ph idx="1"/>
          </p:nvPr>
        </p:nvSpPr>
        <p:spPr>
          <a:xfrm>
            <a:off x="602343" y="1857039"/>
            <a:ext cx="10793790" cy="4459094"/>
          </a:xfrm>
        </p:spPr>
        <p:txBody>
          <a:bodyPr>
            <a:normAutofit/>
          </a:bodyPr>
          <a:lstStyle/>
          <a:p>
            <a:pPr marL="0" indent="0">
              <a:buNone/>
            </a:pPr>
            <a:r>
              <a:rPr lang="en-US" altLang="ja-JP" dirty="0" smtClean="0"/>
              <a:t>Windows</a:t>
            </a:r>
            <a:r>
              <a:rPr lang="ja-JP" altLang="en-US" dirty="0" smtClean="0"/>
              <a:t>版にて時々、各オブジェクトが中央に集まるバグが残ってます。</a:t>
            </a:r>
            <a:endParaRPr lang="en-US" altLang="ja-JP" dirty="0" smtClean="0"/>
          </a:p>
          <a:p>
            <a:pPr marL="0" indent="0">
              <a:buNone/>
            </a:pPr>
            <a:r>
              <a:rPr lang="en-US" altLang="ja-JP" dirty="0" smtClean="0"/>
              <a:t>VisualStudio2012</a:t>
            </a:r>
            <a:r>
              <a:rPr lang="ja-JP" altLang="en-US" dirty="0" smtClean="0"/>
              <a:t>版のメンバイニシャライズが関係しているというところまでわかりましたが、修正が間に合いませんでした。</a:t>
            </a:r>
            <a:endParaRPr lang="en-US" altLang="ja-JP" dirty="0" smtClean="0"/>
          </a:p>
          <a:p>
            <a:pPr marL="0" indent="0">
              <a:buNone/>
            </a:pPr>
            <a:r>
              <a:rPr lang="en-US" altLang="ja-JP" dirty="0" smtClean="0"/>
              <a:t>X,Z</a:t>
            </a:r>
            <a:r>
              <a:rPr lang="ja-JP" altLang="en-US" dirty="0" smtClean="0"/>
              <a:t>キーで初期化するか再起動するとうまくいきます。</a:t>
            </a:r>
            <a:endParaRPr lang="en-US" altLang="ja-JP" dirty="0" smtClean="0"/>
          </a:p>
          <a:p>
            <a:pPr marL="0" indent="0">
              <a:buNone/>
            </a:pPr>
            <a:endParaRPr lang="en-US" altLang="ja-JP" dirty="0"/>
          </a:p>
          <a:p>
            <a:pPr marL="0" indent="0">
              <a:buNone/>
            </a:pPr>
            <a:r>
              <a:rPr lang="en-US" altLang="ja-JP" dirty="0" smtClean="0"/>
              <a:t>Mac</a:t>
            </a:r>
            <a:r>
              <a:rPr lang="ja-JP" altLang="en-US" smtClean="0"/>
              <a:t>版は問題ありません。</a:t>
            </a:r>
            <a:endParaRPr lang="en-US" altLang="ja-JP" dirty="0" smtClean="0"/>
          </a:p>
        </p:txBody>
      </p:sp>
      <p:sp>
        <p:nvSpPr>
          <p:cNvPr id="12" name="正方形/長方形 11"/>
          <p:cNvSpPr/>
          <p:nvPr/>
        </p:nvSpPr>
        <p:spPr>
          <a:xfrm>
            <a:off x="-33867" y="5975396"/>
            <a:ext cx="12259734" cy="876925"/>
          </a:xfrm>
          <a:prstGeom prst="rect">
            <a:avLst/>
          </a:prstGeom>
          <a:gradFill>
            <a:gsLst>
              <a:gs pos="0">
                <a:schemeClr val="accent1">
                  <a:lumMod val="20000"/>
                  <a:lumOff val="80000"/>
                </a:schemeClr>
              </a:gs>
              <a:gs pos="63000">
                <a:schemeClr val="accent1">
                  <a:lumMod val="40000"/>
                  <a:lumOff val="60000"/>
                </a:schemeClr>
              </a:gs>
              <a:gs pos="8500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346592639"/>
      </p:ext>
    </p:extLst>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93</Words>
  <Application>Microsoft Macintosh PowerPoint</Application>
  <PresentationFormat>ワイド画面</PresentationFormat>
  <Paragraphs>28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Meiryo</vt:lpstr>
      <vt:lpstr>Yu Gothic</vt:lpstr>
      <vt:lpstr>Yu Gothic Light</vt:lpstr>
      <vt:lpstr>Arial</vt:lpstr>
      <vt:lpstr>ホワイト</vt:lpstr>
      <vt:lpstr>Billiards操作説明</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Billiards操作説明</dc:title>
  <dc:creator>Microsoft Office ユーザー</dc:creator>
  <cp:lastModifiedBy>Microsoft Office ユーザー</cp:lastModifiedBy>
  <cp:revision>5</cp:revision>
  <dcterms:created xsi:type="dcterms:W3CDTF">2016-12-15T09:42:15Z</dcterms:created>
  <dcterms:modified xsi:type="dcterms:W3CDTF">2016-12-15T10:30:56Z</dcterms:modified>
</cp:coreProperties>
</file>