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마리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참새</c:v>
                </c:pt>
                <c:pt idx="1">
                  <c:v>직박구리</c:v>
                </c:pt>
                <c:pt idx="2">
                  <c:v>어치</c:v>
                </c:pt>
                <c:pt idx="3">
                  <c:v>큰부리까마귀</c:v>
                </c:pt>
                <c:pt idx="4">
                  <c:v>박새</c:v>
                </c:pt>
                <c:pt idx="5">
                  <c:v>멧비둘기</c:v>
                </c:pt>
                <c:pt idx="6">
                  <c:v>까치</c:v>
                </c:pt>
                <c:pt idx="7">
                  <c:v>되지빠귀</c:v>
                </c:pt>
                <c:pt idx="8">
                  <c:v>흰배지빠귀</c:v>
                </c:pt>
                <c:pt idx="9">
                  <c:v>딱새</c:v>
                </c:pt>
                <c:pt idx="10">
                  <c:v>곤줄박이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</c:v>
                </c:pt>
                <c:pt idx="1">
                  <c:v>6</c:v>
                </c:pt>
                <c:pt idx="2">
                  <c:v>4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5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A9-4D95-853C-AFE6328DC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555168"/>
        <c:axId val="34546016"/>
      </c:barChart>
      <c:catAx>
        <c:axId val="3455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546016"/>
        <c:crosses val="autoZero"/>
        <c:auto val="1"/>
        <c:lblAlgn val="ctr"/>
        <c:lblOffset val="100"/>
        <c:noMultiLvlLbl val="0"/>
      </c:catAx>
      <c:valAx>
        <c:axId val="3454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55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8B1B8-44DB-43D6-9DAC-8E3878D61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E4EA5E-0F0A-4BB8-999F-B8EAA99F8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A61E0-2CC2-4754-9C28-26F33637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653F-96E6-421A-A978-54E543A6C734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53EB7-5388-493B-BEFE-D94D9C10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01688-DDF7-457D-A93E-1BB8325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8EDB-B8BE-4439-A328-2D119D59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00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F5A7B-F8E1-4CFA-99A7-C8D228E7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393446-78CF-4F06-9410-1426EEEF2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E302F-D029-41EA-B005-62AC5F98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653F-96E6-421A-A978-54E543A6C734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56978-016C-4B21-9645-1B704EE2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2C325-86AB-4454-9BB2-6234A718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8EDB-B8BE-4439-A328-2D119D59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6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22EF0-AE01-4D4A-8FF7-EFC9C247B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8FE58B-864C-4EE7-9E65-F9BFB149A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58700-6780-48AB-9E98-50EA9A27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653F-96E6-421A-A978-54E543A6C734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9471E-C1EE-4CD9-883B-1B9A6186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3654C-E923-4D35-ACB4-CE092969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8EDB-B8BE-4439-A328-2D119D59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4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9BA8C-9377-42B2-B7E9-1CA5F56F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BE991-0599-484D-AEF9-BC27ADC83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BBA6D-0046-4E19-8349-0D54180C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653F-96E6-421A-A978-54E543A6C734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4833A-0216-4999-A17F-9D960B8D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31693-FA05-4B93-A63C-2A311A31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8EDB-B8BE-4439-A328-2D119D59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4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4F6E9-63F4-4E79-A311-5DFF25DE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AFC25F-4809-48FF-8DFE-16B688B34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8BCCF-8A7A-4909-91B8-063B35E8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653F-96E6-421A-A978-54E543A6C734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9FD6A-EA3C-499B-A958-45465AD2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CB8DB-160F-4D27-83BD-AD55A09A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8EDB-B8BE-4439-A328-2D119D59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6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8B023-2592-4FBF-ADC1-3FFBE2D1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66CC-EED6-4A30-857C-0002C6DEB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8F18D-C6AD-42F9-975C-DAEEC9E98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458FF-1983-4CA7-867A-291B80A4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653F-96E6-421A-A978-54E543A6C734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7779B-E96F-46BF-9D01-458BAB7A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EB42B1-B781-4580-BC19-32585666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8EDB-B8BE-4439-A328-2D119D59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72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FBBEB-12BE-4024-A1C7-0DD62814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039C9-B78A-4792-B4A5-5230D07EB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FF7C20-EEF6-41B8-B71B-266DC6B11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8338F6-6D2A-42B3-812B-CCF118F35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9D3722-C539-498F-868A-1C9F876AD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36EA66-1B89-4B39-8650-16085DB6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653F-96E6-421A-A978-54E543A6C734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6D4433-7585-449C-A7FF-EA7A95DA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89EB1C-2B8D-48A6-B94A-E544A57E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8EDB-B8BE-4439-A328-2D119D59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0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5417F-B102-4F1B-967D-14343D5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701FBF-9450-4C05-A551-9A3BA5F2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653F-96E6-421A-A978-54E543A6C734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27B1E9-F2B2-4B0C-9B31-9C3F17C2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DCFA21-F3B0-414C-A7C5-4E9E631B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8EDB-B8BE-4439-A328-2D119D59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63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81430C-F29C-4B5E-9F0D-B31C66D8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653F-96E6-421A-A978-54E543A6C734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E73EBA-7BA1-4A83-8705-9E085686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74B30D-D9BA-4288-AECA-E6DC609D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8EDB-B8BE-4439-A328-2D119D59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1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5FB86-EE2F-4503-998C-B18ED737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F3525-E65F-46F9-9C57-2E250C1AE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1E2A9-58E7-41BF-8066-F9AFCD065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13579-0194-4B27-9D8F-10DAE8E3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653F-96E6-421A-A978-54E543A6C734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FF34C-4970-4029-A610-B1948B9B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891112-C2E5-4D3C-8F9B-83B2B14E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8EDB-B8BE-4439-A328-2D119D59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2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91268-2257-4BB4-84DE-086FEE46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0C1984-93EB-4C6A-91D1-F4099B385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D3F659-6118-48C3-8F03-64C00D961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287AF7-5582-4EF9-8EAC-A4D0B231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653F-96E6-421A-A978-54E543A6C734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0F298-2413-44EF-A058-6A33611F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4F951-0FB4-495E-A6DF-F6E8A67C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8EDB-B8BE-4439-A328-2D119D59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EE349-C5D4-4765-8877-69543D56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7FD13A-9332-4695-9250-C6D56F495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36E3B-C7BA-4F34-8539-717BA17E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2653F-96E6-421A-A978-54E543A6C734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81210-5AEA-48DF-947A-629965555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027FF-81D9-4D56-8B99-D6DE5DC5D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8EDB-B8BE-4439-A328-2D119D59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80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BBFCA-156D-4BD0-A412-5CB9D355C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ko-KR" altLang="en-US" sz="8000" b="1" dirty="0"/>
              <a:t>조류 플레이백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97B4D5-A841-4788-AAAE-F66867BF5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김진아</a:t>
            </a:r>
            <a:r>
              <a:rPr lang="en-US" altLang="ko-KR" dirty="0"/>
              <a:t>, </a:t>
            </a:r>
            <a:r>
              <a:rPr lang="ko-KR" altLang="en-US" dirty="0" err="1"/>
              <a:t>우혁진</a:t>
            </a:r>
            <a:r>
              <a:rPr lang="en-US" altLang="ko-KR" dirty="0"/>
              <a:t>, </a:t>
            </a:r>
            <a:r>
              <a:rPr lang="ko-KR" altLang="en-US" dirty="0" err="1"/>
              <a:t>유아름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19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B4BF2-F119-4C4B-9DFE-439A94B6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조사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E6A9C-A874-48BF-BB62-D2E8CD6C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불암산에</a:t>
            </a:r>
            <a:r>
              <a:rPr lang="ko-KR" altLang="en-US" dirty="0"/>
              <a:t> 서식하는 조류를 대상으로 플레이백 연구를 해보려고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플레이 백 실행 시 같은 종의 반응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플레이 백 실행 시 다른 종의 반응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플레이백</a:t>
            </a:r>
            <a:r>
              <a:rPr lang="en-US" altLang="ko-KR" sz="1800" dirty="0"/>
              <a:t>: </a:t>
            </a:r>
            <a:r>
              <a:rPr lang="ko-KR" altLang="en-US" sz="1800" dirty="0"/>
              <a:t>필요한 음악을 미리 녹음해 촬영 중에 재생하는 일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2106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26EE5-E6A1-4FBC-B614-2BF0C192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조사목적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5BA3F-4DA8-4BB2-82AA-4D52D3625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231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97ABD-359D-4959-906B-EE734B41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1" y="324667"/>
            <a:ext cx="10515600" cy="1325563"/>
          </a:xfrm>
        </p:spPr>
        <p:txBody>
          <a:bodyPr/>
          <a:lstStyle/>
          <a:p>
            <a:r>
              <a:rPr lang="ko-KR" altLang="en-US" dirty="0"/>
              <a:t>조사지역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7239933B-4A99-4165-93EB-B4A79702A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280" y="0"/>
            <a:ext cx="6776599" cy="6858000"/>
          </a:xfr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016CF209-B1C3-4453-BCE1-7B166EFDEC11}"/>
              </a:ext>
            </a:extLst>
          </p:cNvPr>
          <p:cNvSpPr/>
          <p:nvPr/>
        </p:nvSpPr>
        <p:spPr>
          <a:xfrm rot="1979195">
            <a:off x="6680414" y="583444"/>
            <a:ext cx="3207574" cy="1722015"/>
          </a:xfrm>
          <a:prstGeom prst="ellipse">
            <a:avLst/>
          </a:prstGeom>
          <a:solidFill>
            <a:schemeClr val="accent6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00CFE5C-E093-495A-959D-C2FB834EEE69}"/>
              </a:ext>
            </a:extLst>
          </p:cNvPr>
          <p:cNvSpPr/>
          <p:nvPr/>
        </p:nvSpPr>
        <p:spPr>
          <a:xfrm rot="1979195">
            <a:off x="6832814" y="735844"/>
            <a:ext cx="3207574" cy="1722015"/>
          </a:xfrm>
          <a:prstGeom prst="ellipse">
            <a:avLst/>
          </a:prstGeom>
          <a:solidFill>
            <a:schemeClr val="accent6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F391629-D124-4CED-8A61-9C6C564C0853}"/>
              </a:ext>
            </a:extLst>
          </p:cNvPr>
          <p:cNvSpPr/>
          <p:nvPr/>
        </p:nvSpPr>
        <p:spPr>
          <a:xfrm rot="1979195">
            <a:off x="6985214" y="888244"/>
            <a:ext cx="3207574" cy="1722015"/>
          </a:xfrm>
          <a:prstGeom prst="ellipse">
            <a:avLst/>
          </a:prstGeom>
          <a:solidFill>
            <a:schemeClr val="accent6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D2EC360-0287-49B5-A2B1-32E44B3342F8}"/>
              </a:ext>
            </a:extLst>
          </p:cNvPr>
          <p:cNvSpPr/>
          <p:nvPr/>
        </p:nvSpPr>
        <p:spPr>
          <a:xfrm rot="1318758">
            <a:off x="6989510" y="5325170"/>
            <a:ext cx="2589380" cy="1246693"/>
          </a:xfrm>
          <a:prstGeom prst="ellipse">
            <a:avLst/>
          </a:prstGeom>
          <a:solidFill>
            <a:schemeClr val="accent6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2AA637F-0521-4823-B65A-AA52E452D555}"/>
              </a:ext>
            </a:extLst>
          </p:cNvPr>
          <p:cNvSpPr/>
          <p:nvPr/>
        </p:nvSpPr>
        <p:spPr>
          <a:xfrm rot="1318758">
            <a:off x="7141910" y="5477570"/>
            <a:ext cx="2589380" cy="1246693"/>
          </a:xfrm>
          <a:prstGeom prst="ellipse">
            <a:avLst/>
          </a:prstGeom>
          <a:solidFill>
            <a:schemeClr val="accent6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4A5D2C3-742D-4611-8E5C-091ACDC9B1E0}"/>
              </a:ext>
            </a:extLst>
          </p:cNvPr>
          <p:cNvSpPr/>
          <p:nvPr/>
        </p:nvSpPr>
        <p:spPr>
          <a:xfrm rot="1318758">
            <a:off x="7294310" y="5629970"/>
            <a:ext cx="2589380" cy="1246693"/>
          </a:xfrm>
          <a:prstGeom prst="ellipse">
            <a:avLst/>
          </a:prstGeom>
          <a:solidFill>
            <a:schemeClr val="accent6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BD7D5E-C306-472E-BF33-BBB4E760E5A3}"/>
              </a:ext>
            </a:extLst>
          </p:cNvPr>
          <p:cNvSpPr txBox="1"/>
          <p:nvPr/>
        </p:nvSpPr>
        <p:spPr>
          <a:xfrm>
            <a:off x="762768" y="6488668"/>
            <a:ext cx="311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초록색으로 표시된 부분</a:t>
            </a:r>
          </a:p>
        </p:txBody>
      </p:sp>
    </p:spTree>
    <p:extLst>
      <p:ext uri="{BB962C8B-B14F-4D97-AF65-F5344CB8AC3E}">
        <p14:creationId xmlns:p14="http://schemas.microsoft.com/office/powerpoint/2010/main" val="225495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27A7D-E8D6-4FAB-9EB8-B32BFAA4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조사기간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66D0E-0712-46CA-BF6E-C94D6340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</a:t>
            </a:r>
            <a:r>
              <a:rPr lang="en-US" altLang="ko-KR" dirty="0"/>
              <a:t>~8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달간 매주 </a:t>
            </a:r>
            <a:r>
              <a:rPr lang="en-US" altLang="ko-KR" dirty="0"/>
              <a:t>3</a:t>
            </a:r>
            <a:r>
              <a:rPr lang="ko-KR" altLang="en-US" dirty="0"/>
              <a:t>회 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아침 </a:t>
            </a:r>
            <a:r>
              <a:rPr lang="en-US" altLang="ko-KR" dirty="0"/>
              <a:t>7</a:t>
            </a:r>
            <a:r>
              <a:rPr lang="ko-KR" altLang="en-US" dirty="0"/>
              <a:t>시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오후 </a:t>
            </a:r>
            <a:r>
              <a:rPr lang="en-US" altLang="ko-KR" dirty="0"/>
              <a:t>4</a:t>
            </a:r>
            <a:r>
              <a:rPr lang="ko-KR" altLang="en-US" dirty="0"/>
              <a:t>시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040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3B3D1-859E-4144-9FF3-38CD7F9C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조사방법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100D7-3A25-4D81-B954-F18B3A745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불암산에</a:t>
            </a:r>
            <a:r>
              <a:rPr lang="ko-KR" altLang="en-US" dirty="0"/>
              <a:t> 가서 녹음된 다양한 새들의 울음소리를 들려준 후 반응을 본다</a:t>
            </a:r>
            <a:r>
              <a:rPr lang="en-US" altLang="ko-KR" dirty="0"/>
              <a:t>.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준비물</a:t>
            </a:r>
            <a:r>
              <a:rPr lang="en-US" altLang="ko-KR" dirty="0"/>
              <a:t>: </a:t>
            </a:r>
            <a:r>
              <a:rPr lang="ko-KR" altLang="en-US" dirty="0"/>
              <a:t>쌍안경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altLang="ko-KR" dirty="0"/>
              <a:t>, </a:t>
            </a:r>
            <a:r>
              <a:rPr lang="ko-KR" altLang="en-US" dirty="0"/>
              <a:t>녹음기</a:t>
            </a:r>
            <a:r>
              <a:rPr lang="en-US" altLang="ko-KR" dirty="0"/>
              <a:t>(</a:t>
            </a:r>
            <a:r>
              <a:rPr lang="ko-KR" altLang="en-US" dirty="0"/>
              <a:t>휴대전화 대체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72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CBCA4-BDC5-4AF3-B192-EC22645F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81" y="66920"/>
            <a:ext cx="10515600" cy="1325563"/>
          </a:xfrm>
        </p:spPr>
        <p:txBody>
          <a:bodyPr/>
          <a:lstStyle/>
          <a:p>
            <a:r>
              <a:rPr lang="ko-KR" altLang="en-US" dirty="0"/>
              <a:t>예상그래프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DAAA9146-AEAD-40B4-8AC3-D0E40F207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2883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648E0D-0E5D-4690-BE30-38749E7C25AA}"/>
              </a:ext>
            </a:extLst>
          </p:cNvPr>
          <p:cNvSpPr txBox="1"/>
          <p:nvPr/>
        </p:nvSpPr>
        <p:spPr>
          <a:xfrm>
            <a:off x="4252824" y="1392483"/>
            <a:ext cx="410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참새소리를 들려 주었을 경우  </a:t>
            </a:r>
          </a:p>
        </p:txBody>
      </p:sp>
    </p:spTree>
    <p:extLst>
      <p:ext uri="{BB962C8B-B14F-4D97-AF65-F5344CB8AC3E}">
        <p14:creationId xmlns:p14="http://schemas.microsoft.com/office/powerpoint/2010/main" val="41334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DA86-3EFD-4C1C-B0E9-A6937978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651" y="2766218"/>
            <a:ext cx="3112698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3489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99</Words>
  <Application>Microsoft Office PowerPoint</Application>
  <PresentationFormat>와이드스크린</PresentationFormat>
  <Paragraphs>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조류 플레이백</vt:lpstr>
      <vt:lpstr>조사 내용</vt:lpstr>
      <vt:lpstr>조사목적</vt:lpstr>
      <vt:lpstr>조사지역</vt:lpstr>
      <vt:lpstr>조사기간</vt:lpstr>
      <vt:lpstr>조사방법</vt:lpstr>
      <vt:lpstr>예상그래프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불암산 제명호에 서식하는 자라의 번식실태 조사</dc:title>
  <dc:creator>진아 김</dc:creator>
  <cp:lastModifiedBy>진아 김</cp:lastModifiedBy>
  <cp:revision>23</cp:revision>
  <dcterms:created xsi:type="dcterms:W3CDTF">2021-05-30T14:27:53Z</dcterms:created>
  <dcterms:modified xsi:type="dcterms:W3CDTF">2021-06-26T07:50:50Z</dcterms:modified>
</cp:coreProperties>
</file>