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2"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6372" y="2677020"/>
            <a:ext cx="15247955" cy="3610610"/>
          </a:xfrm>
          <a:prstGeom prst="rect">
            <a:avLst/>
          </a:prstGeom>
        </p:spPr>
        <p:txBody>
          <a:bodyPr wrap="square" lIns="0" tIns="0" rIns="0" bIns="0">
            <a:spAutoFit/>
          </a:bodyPr>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2385301" y="3414751"/>
            <a:ext cx="13530097" cy="21507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372" y="2677020"/>
            <a:ext cx="15247955" cy="1708801"/>
          </a:xfrm>
          <a:prstGeom prst="rect">
            <a:avLst/>
          </a:prstGeom>
        </p:spPr>
        <p:txBody>
          <a:bodyPr vert="horz" wrap="square" lIns="0" tIns="15875" rIns="0" bIns="0" rtlCol="0">
            <a:spAutoFit/>
          </a:bodyPr>
          <a:lstStyle/>
          <a:p>
            <a:pPr marL="17780" marR="5080" indent="83185">
              <a:lnSpc>
                <a:spcPct val="100000"/>
              </a:lnSpc>
              <a:spcBef>
                <a:spcPts val="125"/>
              </a:spcBef>
            </a:pPr>
            <a:r>
              <a:rPr lang="en-IN" sz="11000" b="1" spc="125" dirty="0"/>
              <a:t>Interactive Music Player</a:t>
            </a:r>
            <a:endParaRPr sz="11000" b="1" spc="12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CA5B2442-28EE-3279-13BD-FD328DCB1454}"/>
              </a:ext>
            </a:extLst>
          </p:cNvPr>
          <p:cNvSpPr txBox="1"/>
          <p:nvPr/>
        </p:nvSpPr>
        <p:spPr>
          <a:xfrm>
            <a:off x="1498603" y="6855778"/>
            <a:ext cx="10972800" cy="1908215"/>
          </a:xfrm>
          <a:prstGeom prst="rect">
            <a:avLst/>
          </a:prstGeom>
          <a:noFill/>
        </p:spPr>
        <p:txBody>
          <a:bodyPr wrap="square" rtlCol="0">
            <a:spAutoFit/>
          </a:bodyPr>
          <a:lstStyle/>
          <a:p>
            <a:r>
              <a:rPr lang="en-IN" sz="2500" dirty="0"/>
              <a:t>Project creators :</a:t>
            </a:r>
          </a:p>
          <a:p>
            <a:r>
              <a:rPr lang="en-IN" sz="2500" dirty="0"/>
              <a:t>GURINDER SINGH(2210990337)</a:t>
            </a:r>
          </a:p>
          <a:p>
            <a:r>
              <a:rPr lang="en-IN" sz="2500" dirty="0"/>
              <a:t>GURKIRAT SINGH(2210990339)</a:t>
            </a:r>
          </a:p>
          <a:p>
            <a:r>
              <a:rPr lang="en-IN" sz="2500" dirty="0"/>
              <a:t>GYANARANJAN BISWAL(2210990354)</a:t>
            </a:r>
          </a:p>
          <a:p>
            <a:endParaRPr lang="en-IN" dirty="0"/>
          </a:p>
        </p:txBody>
      </p:sp>
      <p:sp>
        <p:nvSpPr>
          <p:cNvPr id="8" name="TextBox 7">
            <a:extLst>
              <a:ext uri="{FF2B5EF4-FFF2-40B4-BE49-F238E27FC236}">
                <a16:creationId xmlns:a16="http://schemas.microsoft.com/office/drawing/2014/main" id="{CA7EC2C7-FA3D-A978-7FE4-386DC78F28AE}"/>
              </a:ext>
            </a:extLst>
          </p:cNvPr>
          <p:cNvSpPr txBox="1"/>
          <p:nvPr/>
        </p:nvSpPr>
        <p:spPr>
          <a:xfrm>
            <a:off x="13341350" y="8502650"/>
            <a:ext cx="5257800" cy="861774"/>
          </a:xfrm>
          <a:prstGeom prst="rect">
            <a:avLst/>
          </a:prstGeom>
          <a:noFill/>
        </p:spPr>
        <p:txBody>
          <a:bodyPr wrap="square" rtlCol="0">
            <a:spAutoFit/>
          </a:bodyPr>
          <a:lstStyle/>
          <a:p>
            <a:r>
              <a:rPr lang="en-IN" sz="2500" dirty="0"/>
              <a:t>Submitted To : </a:t>
            </a:r>
          </a:p>
          <a:p>
            <a:r>
              <a:rPr lang="en-IN" sz="2500" dirty="0" err="1"/>
              <a:t>Dr.</a:t>
            </a:r>
            <a:r>
              <a:rPr lang="en-IN" sz="2500" dirty="0"/>
              <a:t> </a:t>
            </a:r>
            <a:r>
              <a:rPr lang="en-IN" sz="2500" dirty="0" err="1"/>
              <a:t>Rajender</a:t>
            </a:r>
            <a:r>
              <a:rPr lang="en-IN" sz="2500" dirty="0"/>
              <a:t> Kumar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5"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t>Introduction</a:t>
            </a:r>
            <a:endParaRPr sz="6000" dirty="0"/>
          </a:p>
        </p:txBody>
      </p:sp>
      <p:sp>
        <p:nvSpPr>
          <p:cNvPr id="11" name="TextBox 10">
            <a:extLst>
              <a:ext uri="{FF2B5EF4-FFF2-40B4-BE49-F238E27FC236}">
                <a16:creationId xmlns:a16="http://schemas.microsoft.com/office/drawing/2014/main" id="{25B26887-E9CC-6336-C9B8-BBD48D3F8E68}"/>
              </a:ext>
            </a:extLst>
          </p:cNvPr>
          <p:cNvSpPr txBox="1"/>
          <p:nvPr/>
        </p:nvSpPr>
        <p:spPr>
          <a:xfrm>
            <a:off x="7459265" y="3365294"/>
            <a:ext cx="8853885" cy="1569660"/>
          </a:xfrm>
          <a:prstGeom prst="rect">
            <a:avLst/>
          </a:prstGeom>
          <a:noFill/>
        </p:spPr>
        <p:txBody>
          <a:bodyPr wrap="square">
            <a:spAutoFit/>
          </a:bodyPr>
          <a:lstStyle/>
          <a:p>
            <a:r>
              <a:rPr lang="en-US" sz="2400" dirty="0"/>
              <a:t>Welcome to “Music Player," a unique and interactive music experience crafted with the fusion of React </a:t>
            </a:r>
            <a:r>
              <a:rPr lang="en-US" sz="2400" dirty="0" err="1"/>
              <a:t>js</a:t>
            </a:r>
            <a:r>
              <a:rPr lang="en-US" sz="2400" dirty="0"/>
              <a:t>. In the world of code and creativity, we've harmonized these languages to bring you a music player that goes beyond the ordinary.</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5229225" cy="5229225"/>
            <a:chOff x="11096307" y="3131096"/>
            <a:chExt cx="5229225" cy="5229225"/>
          </a:xfrm>
        </p:grpSpPr>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5610075"/>
              <a:ext cx="5076825" cy="4571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1584148" y="1444498"/>
            <a:ext cx="6286500" cy="1859483"/>
          </a:xfrm>
          <a:prstGeom prst="rect">
            <a:avLst/>
          </a:prstGeom>
        </p:spPr>
        <p:txBody>
          <a:bodyPr vert="horz" wrap="square" lIns="0" tIns="12700" rIns="0" bIns="0" rtlCol="0">
            <a:spAutoFit/>
          </a:bodyPr>
          <a:lstStyle/>
          <a:p>
            <a:pPr marL="12700">
              <a:spcBef>
                <a:spcPts val="100"/>
              </a:spcBef>
            </a:pPr>
            <a:r>
              <a:rPr lang="en-US" sz="6000" dirty="0"/>
              <a:t>Why React JS?</a:t>
            </a:r>
            <a:br>
              <a:rPr lang="en-US" sz="6000" dirty="0"/>
            </a:br>
            <a:endParaRPr lang="en-IN" sz="6000" dirty="0"/>
          </a:p>
        </p:txBody>
      </p:sp>
      <p:pic>
        <p:nvPicPr>
          <p:cNvPr id="18" name="Picture 17">
            <a:extLst>
              <a:ext uri="{FF2B5EF4-FFF2-40B4-BE49-F238E27FC236}">
                <a16:creationId xmlns:a16="http://schemas.microsoft.com/office/drawing/2014/main" id="{D7D1F49C-3863-96D1-17B1-94F8F94BEE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1377" y="2776669"/>
            <a:ext cx="5246370" cy="5666812"/>
          </a:xfrm>
          <a:prstGeom prst="rect">
            <a:avLst/>
          </a:prstGeom>
        </p:spPr>
      </p:pic>
      <p:sp>
        <p:nvSpPr>
          <p:cNvPr id="19" name="object 2">
            <a:extLst>
              <a:ext uri="{FF2B5EF4-FFF2-40B4-BE49-F238E27FC236}">
                <a16:creationId xmlns:a16="http://schemas.microsoft.com/office/drawing/2014/main" id="{20C37786-6A6B-FB53-6D45-EB4DE2195153}"/>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12" name="TextBox 11">
            <a:extLst>
              <a:ext uri="{FF2B5EF4-FFF2-40B4-BE49-F238E27FC236}">
                <a16:creationId xmlns:a16="http://schemas.microsoft.com/office/drawing/2014/main" id="{33115148-C2FD-586E-5D2E-87E077319783}"/>
              </a:ext>
            </a:extLst>
          </p:cNvPr>
          <p:cNvSpPr txBox="1"/>
          <p:nvPr/>
        </p:nvSpPr>
        <p:spPr>
          <a:xfrm>
            <a:off x="1488037" y="2990934"/>
            <a:ext cx="7128913" cy="3046988"/>
          </a:xfrm>
          <a:prstGeom prst="rect">
            <a:avLst/>
          </a:prstGeom>
          <a:noFill/>
        </p:spPr>
        <p:txBody>
          <a:bodyPr wrap="square">
            <a:spAutoFit/>
          </a:bodyPr>
          <a:lstStyle/>
          <a:p>
            <a:r>
              <a:rPr lang="en-IN" sz="2400" dirty="0"/>
              <a:t>• </a:t>
            </a:r>
            <a:r>
              <a:rPr lang="en-US" sz="2400" dirty="0"/>
              <a:t>A JavaScript library for building user interfaces</a:t>
            </a:r>
          </a:p>
          <a:p>
            <a:r>
              <a:rPr lang="en-IN" sz="2400" dirty="0"/>
              <a:t>• </a:t>
            </a:r>
            <a:r>
              <a:rPr lang="en-US" sz="2400" dirty="0"/>
              <a:t>Uses components to structure the UI</a:t>
            </a:r>
          </a:p>
          <a:p>
            <a:r>
              <a:rPr lang="en-IN" sz="2400" dirty="0"/>
              <a:t>• </a:t>
            </a:r>
            <a:r>
              <a:rPr lang="en-US" sz="2400" dirty="0"/>
              <a:t>Enables creating reusable and interactive elements</a:t>
            </a:r>
          </a:p>
          <a:p>
            <a:r>
              <a:rPr lang="en-US" sz="2400" dirty="0"/>
              <a:t>Why Use React JS for a Music Player?</a:t>
            </a:r>
          </a:p>
          <a:p>
            <a:r>
              <a:rPr lang="en-IN" sz="2400" dirty="0"/>
              <a:t>• </a:t>
            </a:r>
            <a:r>
              <a:rPr lang="en-US" sz="2400" dirty="0"/>
              <a:t>Component-based structure promotes organization</a:t>
            </a:r>
          </a:p>
          <a:p>
            <a:r>
              <a:rPr lang="en-IN" sz="2400" dirty="0"/>
              <a:t>• </a:t>
            </a:r>
            <a:r>
              <a:rPr lang="en-US" sz="2400" dirty="0"/>
              <a:t>Efficient for managing state changes (play/pause, volume)</a:t>
            </a:r>
          </a:p>
          <a:p>
            <a:r>
              <a:rPr lang="en-IN" sz="2400" dirty="0"/>
              <a:t>• </a:t>
            </a:r>
            <a:r>
              <a:rPr lang="en-US" sz="2400" dirty="0"/>
              <a:t>Enhances user experience with interactive features</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title"/>
          </p:nvPr>
        </p:nvSpPr>
        <p:spPr>
          <a:xfrm>
            <a:off x="1606550" y="1123354"/>
            <a:ext cx="16356965" cy="575862"/>
          </a:xfrm>
          <a:prstGeom prst="rect">
            <a:avLst/>
          </a:prstGeom>
        </p:spPr>
        <p:txBody>
          <a:bodyPr vert="horz" wrap="square" lIns="0" tIns="62229" rIns="0" bIns="0" rtlCol="0">
            <a:spAutoFit/>
          </a:bodyPr>
          <a:lstStyle/>
          <a:p>
            <a:pPr marL="12700" marR="5080" algn="just">
              <a:lnSpc>
                <a:spcPts val="3450"/>
              </a:lnSpc>
              <a:spcBef>
                <a:spcPts val="489"/>
              </a:spcBef>
            </a:pPr>
            <a:r>
              <a:rPr lang="en-IN" sz="6000" dirty="0">
                <a:latin typeface="Times New Roman" panose="02020603050405020304" pitchFamily="18" charset="0"/>
                <a:cs typeface="Times New Roman" panose="02020603050405020304" pitchFamily="18" charset="0"/>
              </a:rPr>
              <a:t>Project setup</a:t>
            </a:r>
            <a:endParaRPr sz="6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932FA39-BE93-037A-1903-816A2C5E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769" y="2226103"/>
            <a:ext cx="6546850" cy="6546850"/>
          </a:xfrm>
          <a:prstGeom prst="rect">
            <a:avLst/>
          </a:prstGeom>
        </p:spPr>
      </p:pic>
      <p:sp>
        <p:nvSpPr>
          <p:cNvPr id="12"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2">
            <a:extLst>
              <a:ext uri="{FF2B5EF4-FFF2-40B4-BE49-F238E27FC236}">
                <a16:creationId xmlns:a16="http://schemas.microsoft.com/office/drawing/2014/main" id="{58CEFC8A-1A26-C396-F798-54B9E7EF89C0}"/>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5" name="TextBox 4">
            <a:extLst>
              <a:ext uri="{FF2B5EF4-FFF2-40B4-BE49-F238E27FC236}">
                <a16:creationId xmlns:a16="http://schemas.microsoft.com/office/drawing/2014/main" id="{23B3A2A4-D03D-7942-7984-A05ED0284A83}"/>
              </a:ext>
            </a:extLst>
          </p:cNvPr>
          <p:cNvSpPr txBox="1"/>
          <p:nvPr/>
        </p:nvSpPr>
        <p:spPr>
          <a:xfrm>
            <a:off x="1477801" y="2011465"/>
            <a:ext cx="9157648" cy="6124754"/>
          </a:xfrm>
          <a:prstGeom prst="rect">
            <a:avLst/>
          </a:prstGeom>
          <a:noFill/>
        </p:spPr>
        <p:txBody>
          <a:bodyPr wrap="square">
            <a:spAutoFit/>
          </a:bodyPr>
          <a:lstStyle/>
          <a:p>
            <a:r>
              <a:rPr lang="en-IN" sz="2400" dirty="0"/>
              <a:t>•</a:t>
            </a:r>
            <a:r>
              <a:rPr lang="en-US" sz="2400" dirty="0"/>
              <a:t>Setting Up the Development Environment</a:t>
            </a:r>
          </a:p>
          <a:p>
            <a:r>
              <a:rPr lang="en-US" sz="2400" dirty="0"/>
              <a:t>-Node.js and </a:t>
            </a:r>
            <a:r>
              <a:rPr lang="en-US" sz="2400" dirty="0" err="1"/>
              <a:t>npm</a:t>
            </a:r>
            <a:r>
              <a:rPr lang="en-US" sz="2400" dirty="0"/>
              <a:t> (or yarn) installation (</a:t>
            </a:r>
            <a:r>
              <a:rPr lang="en-US" sz="2400" dirty="0">
                <a:hlinkClick r:id="rId3"/>
              </a:rPr>
              <a:t>https://nodejs.org/en/download</a:t>
            </a:r>
            <a:r>
              <a:rPr lang="en-US" sz="2400" dirty="0"/>
              <a:t>)</a:t>
            </a:r>
          </a:p>
          <a:p>
            <a:r>
              <a:rPr lang="en-US" sz="2400" dirty="0"/>
              <a:t>-Code editor of your choice (Visual Studio Code, Atom, etc.)</a:t>
            </a:r>
          </a:p>
          <a:p>
            <a:r>
              <a:rPr lang="en-IN" sz="2400" dirty="0"/>
              <a:t>•</a:t>
            </a:r>
            <a:r>
              <a:rPr lang="en-US" sz="2400" dirty="0"/>
              <a:t>Creating a React Project</a:t>
            </a:r>
          </a:p>
          <a:p>
            <a:r>
              <a:rPr lang="en-US" sz="2400" dirty="0"/>
              <a:t>-create-react-app my-music-player (replace with your preferred name)</a:t>
            </a:r>
          </a:p>
          <a:p>
            <a:r>
              <a:rPr lang="en-US" sz="2400" dirty="0"/>
              <a:t>-Project structure overview (components, styles, etc.)</a:t>
            </a:r>
          </a:p>
          <a:p>
            <a:endParaRPr lang="en-US" sz="2400" dirty="0"/>
          </a:p>
          <a:p>
            <a:endParaRPr lang="en-US" sz="2400" dirty="0"/>
          </a:p>
          <a:p>
            <a:r>
              <a:rPr lang="en-US" sz="2200" dirty="0"/>
              <a:t>Speaker Notes</a:t>
            </a:r>
          </a:p>
          <a:p>
            <a:r>
              <a:rPr lang="en-US" sz="2200" dirty="0"/>
              <a:t>Before we dive into coding, let's set up our development environment. We'll need Node.js and </a:t>
            </a:r>
            <a:r>
              <a:rPr lang="en-US" sz="2200" dirty="0" err="1"/>
              <a:t>npm</a:t>
            </a:r>
            <a:r>
              <a:rPr lang="en-US" sz="2200" dirty="0"/>
              <a:t> (or yarn) installed on our system. These tools allow us to manage JavaScript packages and dependencies. You can download Node.js from the official website. Once installed, we can use the create-react-app command to create a new React project. This command will set up the necessary project structure with folders for components, styles, and other essential </a:t>
            </a:r>
            <a:r>
              <a:rPr lang="en-US" sz="2200" dirty="0" err="1"/>
              <a:t>files.pen_spark</a:t>
            </a:r>
            <a:endParaRPr lang="en-IN"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82750" y="1111250"/>
            <a:ext cx="10058400" cy="936154"/>
          </a:xfrm>
          <a:prstGeom prst="rect">
            <a:avLst/>
          </a:prstGeom>
        </p:spPr>
        <p:txBody>
          <a:bodyPr vert="horz" wrap="square" lIns="0" tIns="12700" rIns="0" bIns="0" rtlCol="0">
            <a:spAutoFit/>
          </a:bodyPr>
          <a:lstStyle/>
          <a:p>
            <a:pPr marL="12700">
              <a:lnSpc>
                <a:spcPct val="100000"/>
              </a:lnSpc>
              <a:spcBef>
                <a:spcPts val="100"/>
              </a:spcBef>
            </a:pPr>
            <a:r>
              <a:rPr lang="en-IN" sz="6000" dirty="0"/>
              <a:t>Core Components</a:t>
            </a:r>
            <a:endParaRPr sz="6000" dirty="0"/>
          </a:p>
        </p:txBody>
      </p:sp>
      <p:pic>
        <p:nvPicPr>
          <p:cNvPr id="11" name="Picture 10">
            <a:extLst>
              <a:ext uri="{FF2B5EF4-FFF2-40B4-BE49-F238E27FC236}">
                <a16:creationId xmlns:a16="http://schemas.microsoft.com/office/drawing/2014/main" id="{BFA19E4A-0F09-7703-6537-CB9D4546F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64950" y="1854573"/>
            <a:ext cx="6140450" cy="6140450"/>
          </a:xfrm>
          <a:prstGeom prst="rect">
            <a:avLst/>
          </a:prstGeom>
        </p:spPr>
      </p:pic>
      <p:sp>
        <p:nvSpPr>
          <p:cNvPr id="12" name="object 5">
            <a:extLst>
              <a:ext uri="{FF2B5EF4-FFF2-40B4-BE49-F238E27FC236}">
                <a16:creationId xmlns:a16="http://schemas.microsoft.com/office/drawing/2014/main" id="{CFF92244-9059-4A7B-5ADC-45598998DCC9}"/>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5" name="object 6">
            <a:extLst>
              <a:ext uri="{FF2B5EF4-FFF2-40B4-BE49-F238E27FC236}">
                <a16:creationId xmlns:a16="http://schemas.microsoft.com/office/drawing/2014/main" id="{213B38D9-4C78-4542-32BF-0E9CA9453FB2}"/>
              </a:ext>
            </a:extLst>
          </p:cNvPr>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6" name="object 2">
            <a:extLst>
              <a:ext uri="{FF2B5EF4-FFF2-40B4-BE49-F238E27FC236}">
                <a16:creationId xmlns:a16="http://schemas.microsoft.com/office/drawing/2014/main" id="{BAE146FB-B614-0E06-B5D0-869C2A9670BC}"/>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3" name="TextBox 2">
            <a:extLst>
              <a:ext uri="{FF2B5EF4-FFF2-40B4-BE49-F238E27FC236}">
                <a16:creationId xmlns:a16="http://schemas.microsoft.com/office/drawing/2014/main" id="{B4D67785-4D80-295C-3A55-D1C72E420038}"/>
              </a:ext>
            </a:extLst>
          </p:cNvPr>
          <p:cNvSpPr txBox="1"/>
          <p:nvPr/>
        </p:nvSpPr>
        <p:spPr>
          <a:xfrm>
            <a:off x="1464627" y="3414314"/>
            <a:ext cx="9157648" cy="2677656"/>
          </a:xfrm>
          <a:prstGeom prst="rect">
            <a:avLst/>
          </a:prstGeom>
          <a:noFill/>
        </p:spPr>
        <p:txBody>
          <a:bodyPr wrap="square">
            <a:spAutoFit/>
          </a:bodyPr>
          <a:lstStyle/>
          <a:p>
            <a:r>
              <a:rPr lang="en-IN" sz="2400" dirty="0"/>
              <a:t>•</a:t>
            </a:r>
            <a:r>
              <a:rPr lang="en-US" sz="2400" dirty="0"/>
              <a:t>Building the Music Player with React Components</a:t>
            </a:r>
          </a:p>
          <a:p>
            <a:r>
              <a:rPr lang="en-US" sz="2400" dirty="0"/>
              <a:t>  -</a:t>
            </a:r>
            <a:r>
              <a:rPr lang="en-US" sz="2400" dirty="0">
                <a:latin typeface="Impact" panose="020B0806030902050204" pitchFamily="34" charset="0"/>
              </a:rPr>
              <a:t>Audio</a:t>
            </a:r>
            <a:r>
              <a:rPr lang="en-US" sz="2400" dirty="0"/>
              <a:t> component: Manages audio playback functionality</a:t>
            </a:r>
          </a:p>
          <a:p>
            <a:r>
              <a:rPr lang="en-US" sz="2400" dirty="0"/>
              <a:t>  -</a:t>
            </a:r>
            <a:r>
              <a:rPr lang="en-US" sz="2400" dirty="0">
                <a:latin typeface="Impact" panose="020B0806030902050204" pitchFamily="34" charset="0"/>
              </a:rPr>
              <a:t>Playlist</a:t>
            </a:r>
            <a:r>
              <a:rPr lang="en-US" sz="2400" dirty="0"/>
              <a:t> component: Displays and manages the list of songs</a:t>
            </a:r>
          </a:p>
          <a:p>
            <a:r>
              <a:rPr lang="en-US" sz="2400" dirty="0"/>
              <a:t>  -</a:t>
            </a:r>
            <a:r>
              <a:rPr lang="en-US" sz="2400" dirty="0">
                <a:latin typeface="Impact" panose="020B0806030902050204" pitchFamily="34" charset="0"/>
              </a:rPr>
              <a:t>Controls</a:t>
            </a:r>
            <a:r>
              <a:rPr lang="en-US" sz="2400" dirty="0"/>
              <a:t> component: Provides play/pause, volume, and seek    </a:t>
            </a:r>
          </a:p>
          <a:p>
            <a:r>
              <a:rPr lang="en-US" sz="2400" dirty="0"/>
              <a:t>   functionality</a:t>
            </a:r>
          </a:p>
          <a:p>
            <a:r>
              <a:rPr lang="en-US" sz="2400" dirty="0"/>
              <a:t>  -</a:t>
            </a:r>
            <a:r>
              <a:rPr lang="en-US" sz="2400" dirty="0">
                <a:latin typeface="Impact" panose="020B0806030902050204" pitchFamily="34" charset="0"/>
              </a:rPr>
              <a:t>Visualizer</a:t>
            </a:r>
            <a:r>
              <a:rPr lang="en-US" sz="2400" dirty="0"/>
              <a:t> component (Optional): Creates visual representations of the    </a:t>
            </a:r>
          </a:p>
          <a:p>
            <a:r>
              <a:rPr lang="en-US" sz="2400" dirty="0"/>
              <a:t>   audio.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548830"/>
            <a:ext cx="18288000" cy="9251950"/>
            <a:chOff x="0" y="548830"/>
            <a:chExt cx="18288000" cy="9251950"/>
          </a:xfrm>
        </p:grpSpPr>
        <p:pic>
          <p:nvPicPr>
            <p:cNvPr id="4" name="object 4"/>
            <p:cNvPicPr/>
            <p:nvPr/>
          </p:nvPicPr>
          <p:blipFill>
            <a:blip r:embed="rId2" cstate="print"/>
            <a:stretch>
              <a:fillRect/>
            </a:stretch>
          </p:blipFill>
          <p:spPr>
            <a:xfrm>
              <a:off x="11055350" y="2369388"/>
              <a:ext cx="6546849" cy="5899147"/>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7" name="object 7"/>
          <p:cNvSpPr txBox="1">
            <a:spLocks noGrp="1"/>
          </p:cNvSpPr>
          <p:nvPr>
            <p:ph type="title"/>
          </p:nvPr>
        </p:nvSpPr>
        <p:spPr>
          <a:xfrm>
            <a:off x="1585340" y="1357786"/>
            <a:ext cx="8327010" cy="936154"/>
          </a:xfrm>
          <a:prstGeom prst="rect">
            <a:avLst/>
          </a:prstGeom>
        </p:spPr>
        <p:txBody>
          <a:bodyPr vert="horz" wrap="square" lIns="0" tIns="12700" rIns="0" bIns="0" rtlCol="0">
            <a:spAutoFit/>
          </a:bodyPr>
          <a:lstStyle/>
          <a:p>
            <a:pPr marL="12700">
              <a:lnSpc>
                <a:spcPct val="100000"/>
              </a:lnSpc>
              <a:spcBef>
                <a:spcPts val="100"/>
              </a:spcBef>
            </a:pPr>
            <a:r>
              <a:rPr lang="en-IN" sz="6000" dirty="0"/>
              <a:t>State Management</a:t>
            </a:r>
            <a:endParaRPr sz="6000" dirty="0"/>
          </a:p>
        </p:txBody>
      </p:sp>
      <p:sp>
        <p:nvSpPr>
          <p:cNvPr id="9" name="TextBox 8">
            <a:extLst>
              <a:ext uri="{FF2B5EF4-FFF2-40B4-BE49-F238E27FC236}">
                <a16:creationId xmlns:a16="http://schemas.microsoft.com/office/drawing/2014/main" id="{0DA26436-22F9-EE41-EAA4-409A2FDDC901}"/>
              </a:ext>
            </a:extLst>
          </p:cNvPr>
          <p:cNvSpPr txBox="1"/>
          <p:nvPr/>
        </p:nvSpPr>
        <p:spPr>
          <a:xfrm>
            <a:off x="1595102" y="2527876"/>
            <a:ext cx="9157648" cy="1585049"/>
          </a:xfrm>
          <a:prstGeom prst="rect">
            <a:avLst/>
          </a:prstGeom>
          <a:noFill/>
        </p:spPr>
        <p:txBody>
          <a:bodyPr wrap="square">
            <a:spAutoFit/>
          </a:bodyPr>
          <a:lstStyle/>
          <a:p>
            <a:r>
              <a:rPr lang="en-IN" sz="2500" dirty="0"/>
              <a:t>•</a:t>
            </a:r>
            <a:r>
              <a:rPr lang="en-US" sz="2400" dirty="0"/>
              <a:t>Keeping Track of Player State </a:t>
            </a:r>
          </a:p>
          <a:p>
            <a:r>
              <a:rPr lang="en-US" sz="2400" dirty="0"/>
              <a:t>  -Using </a:t>
            </a:r>
            <a:r>
              <a:rPr lang="en-US" sz="2400" dirty="0" err="1"/>
              <a:t>React's</a:t>
            </a:r>
            <a:r>
              <a:rPr lang="en-US" sz="2400" dirty="0"/>
              <a:t> state management for play/pause, volume, current song</a:t>
            </a:r>
          </a:p>
          <a:p>
            <a:r>
              <a:rPr lang="en-US" sz="2400" dirty="0"/>
              <a:t>  -Updating state based on user interactions (clicks, slider changes)</a:t>
            </a:r>
          </a:p>
          <a:p>
            <a:r>
              <a:rPr lang="en-US" sz="2400" dirty="0"/>
              <a:t>  -Conditional rendering based on state values (play/pause button icons)</a:t>
            </a:r>
          </a:p>
        </p:txBody>
      </p:sp>
      <p:sp>
        <p:nvSpPr>
          <p:cNvPr id="8" name="TextBox 7">
            <a:extLst>
              <a:ext uri="{FF2B5EF4-FFF2-40B4-BE49-F238E27FC236}">
                <a16:creationId xmlns:a16="http://schemas.microsoft.com/office/drawing/2014/main" id="{D4DC4966-FAD2-3217-3FB9-A037236E9809}"/>
              </a:ext>
            </a:extLst>
          </p:cNvPr>
          <p:cNvSpPr txBox="1"/>
          <p:nvPr/>
        </p:nvSpPr>
        <p:spPr>
          <a:xfrm>
            <a:off x="1585340" y="4272985"/>
            <a:ext cx="9157648" cy="3477875"/>
          </a:xfrm>
          <a:prstGeom prst="rect">
            <a:avLst/>
          </a:prstGeom>
          <a:noFill/>
        </p:spPr>
        <p:txBody>
          <a:bodyPr wrap="square">
            <a:spAutoFit/>
          </a:bodyPr>
          <a:lstStyle/>
          <a:p>
            <a:r>
              <a:rPr lang="en-US" sz="2200" dirty="0"/>
              <a:t>Speaker Notes</a:t>
            </a:r>
          </a:p>
          <a:p>
            <a:r>
              <a:rPr lang="en-US" sz="2200" dirty="0"/>
              <a:t>To manage the dynamic behavior of our music player, we'll leverage </a:t>
            </a:r>
            <a:r>
              <a:rPr lang="en-US" sz="2200" dirty="0" err="1"/>
              <a:t>React's</a:t>
            </a:r>
            <a:r>
              <a:rPr lang="en-US" sz="2200" dirty="0"/>
              <a:t> state management capabilities. React components can maintain their own state, which holds information about the component's current condition. In our case, the state will track properties like playback state (playing/paused), volume level, and the currently playing song. User interactions, such as clicking the play/pause button or adjusting the volume slider, will trigger updates to the component's state. This updated state will then be reflected in the UI through conditional rendering. For example, the play/pause button icon will change based on whether the audio is currently playing or paused.</a:t>
            </a:r>
            <a:endParaRPr lang="en-IN" sz="22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548830"/>
            <a:ext cx="18288000" cy="9251950"/>
            <a:chOff x="0" y="548830"/>
            <a:chExt cx="18288000" cy="9251950"/>
          </a:xfrm>
        </p:grpSpPr>
        <p:pic>
          <p:nvPicPr>
            <p:cNvPr id="4" name="object 4"/>
            <p:cNvPicPr/>
            <p:nvPr/>
          </p:nvPicPr>
          <p:blipFill>
            <a:blip r:embed="rId2" cstate="print"/>
            <a:stretch>
              <a:fillRect/>
            </a:stretch>
          </p:blipFill>
          <p:spPr>
            <a:xfrm>
              <a:off x="11055350" y="2369388"/>
              <a:ext cx="6546849" cy="5899147"/>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7" name="object 7"/>
          <p:cNvSpPr txBox="1">
            <a:spLocks noGrp="1"/>
          </p:cNvSpPr>
          <p:nvPr>
            <p:ph type="title"/>
          </p:nvPr>
        </p:nvSpPr>
        <p:spPr>
          <a:xfrm>
            <a:off x="1585340" y="1357786"/>
            <a:ext cx="8327010" cy="936154"/>
          </a:xfrm>
          <a:prstGeom prst="rect">
            <a:avLst/>
          </a:prstGeom>
        </p:spPr>
        <p:txBody>
          <a:bodyPr vert="horz" wrap="square" lIns="0" tIns="12700" rIns="0" bIns="0" rtlCol="0">
            <a:spAutoFit/>
          </a:bodyPr>
          <a:lstStyle/>
          <a:p>
            <a:pPr marL="12700">
              <a:lnSpc>
                <a:spcPct val="100000"/>
              </a:lnSpc>
              <a:spcBef>
                <a:spcPts val="100"/>
              </a:spcBef>
            </a:pPr>
            <a:r>
              <a:rPr lang="en-IN" sz="6000" dirty="0"/>
              <a:t>Styling and Design</a:t>
            </a:r>
            <a:endParaRPr sz="6000" dirty="0"/>
          </a:p>
        </p:txBody>
      </p:sp>
      <p:sp>
        <p:nvSpPr>
          <p:cNvPr id="10" name="TextBox 9">
            <a:extLst>
              <a:ext uri="{FF2B5EF4-FFF2-40B4-BE49-F238E27FC236}">
                <a16:creationId xmlns:a16="http://schemas.microsoft.com/office/drawing/2014/main" id="{1392882E-962C-DD82-5FD5-A570393158BB}"/>
              </a:ext>
            </a:extLst>
          </p:cNvPr>
          <p:cNvSpPr txBox="1"/>
          <p:nvPr/>
        </p:nvSpPr>
        <p:spPr>
          <a:xfrm>
            <a:off x="1211901" y="3030242"/>
            <a:ext cx="9157648" cy="3200876"/>
          </a:xfrm>
          <a:prstGeom prst="rect">
            <a:avLst/>
          </a:prstGeom>
          <a:noFill/>
        </p:spPr>
        <p:txBody>
          <a:bodyPr wrap="square">
            <a:spAutoFit/>
          </a:bodyPr>
          <a:lstStyle/>
          <a:p>
            <a:r>
              <a:rPr lang="en-IN" sz="2400" dirty="0"/>
              <a:t>•</a:t>
            </a:r>
            <a:r>
              <a:rPr lang="en-US" sz="2400" dirty="0"/>
              <a:t>Creating a User-Friendly Interface</a:t>
            </a:r>
          </a:p>
          <a:p>
            <a:r>
              <a:rPr lang="en-US" sz="2400" dirty="0"/>
              <a:t>-Applying CSS styles for visual elements (buttons, progress bars)</a:t>
            </a:r>
          </a:p>
          <a:p>
            <a:r>
              <a:rPr lang="en-US" sz="2400" dirty="0"/>
              <a:t>-Designing a layout that promotes usability and aesthetics</a:t>
            </a:r>
          </a:p>
          <a:p>
            <a:r>
              <a:rPr lang="en-US" sz="2400" dirty="0"/>
              <a:t>-Considering responsiveness for different screen sizes</a:t>
            </a:r>
          </a:p>
          <a:p>
            <a:endParaRPr lang="en-US" dirty="0"/>
          </a:p>
          <a:p>
            <a:endParaRPr lang="en-US" sz="2200" dirty="0"/>
          </a:p>
          <a:p>
            <a:r>
              <a:rPr lang="en-US" sz="2200" dirty="0"/>
              <a:t>Speaker Notes</a:t>
            </a:r>
          </a:p>
          <a:p>
            <a:r>
              <a:rPr lang="en-US" sz="2200" dirty="0"/>
              <a:t>The visual appeal and user experience of our music player are crucial. We'll utilize</a:t>
            </a:r>
            <a:endParaRPr lang="en-IN" sz="2200" dirty="0"/>
          </a:p>
        </p:txBody>
      </p:sp>
    </p:spTree>
    <p:extLst>
      <p:ext uri="{BB962C8B-B14F-4D97-AF65-F5344CB8AC3E}">
        <p14:creationId xmlns:p14="http://schemas.microsoft.com/office/powerpoint/2010/main" val="1132674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86541" y="3244850"/>
            <a:ext cx="4137660" cy="1525905"/>
          </a:xfrm>
          <a:prstGeom prst="rect">
            <a:avLst/>
          </a:prstGeom>
        </p:spPr>
        <p:txBody>
          <a:bodyPr vert="horz" wrap="square" lIns="0" tIns="11430" rIns="0" bIns="0" rtlCol="0">
            <a:spAutoFit/>
          </a:bodyPr>
          <a:lstStyle/>
          <a:p>
            <a:pPr marL="12700">
              <a:lnSpc>
                <a:spcPct val="100000"/>
              </a:lnSpc>
              <a:spcBef>
                <a:spcPts val="90"/>
              </a:spcBef>
            </a:pPr>
            <a:r>
              <a:rPr sz="9850" spc="-545" dirty="0"/>
              <a:t>T</a:t>
            </a:r>
            <a:r>
              <a:rPr sz="9850" spc="535" dirty="0"/>
              <a:t>h</a:t>
            </a:r>
            <a:r>
              <a:rPr sz="9850" spc="275" dirty="0"/>
              <a:t>a</a:t>
            </a:r>
            <a:r>
              <a:rPr sz="9850" spc="515" dirty="0"/>
              <a:t>n</a:t>
            </a:r>
            <a:r>
              <a:rPr sz="9850" spc="-80" dirty="0"/>
              <a:t>k</a:t>
            </a:r>
            <a:r>
              <a:rPr sz="9850" spc="40" dirty="0"/>
              <a:t>s</a:t>
            </a:r>
            <a:r>
              <a:rPr sz="9850" spc="-685" dirty="0"/>
              <a:t>!</a:t>
            </a:r>
            <a:endParaRPr sz="9850" dirty="0"/>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2"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591</Words>
  <Application>Microsoft Office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Impact</vt:lpstr>
      <vt:lpstr>Times New Roman</vt:lpstr>
      <vt:lpstr>Verdana</vt:lpstr>
      <vt:lpstr>Office Theme</vt:lpstr>
      <vt:lpstr>Interactive Music Player</vt:lpstr>
      <vt:lpstr>Introduction</vt:lpstr>
      <vt:lpstr>Why React JS? </vt:lpstr>
      <vt:lpstr>Project setup</vt:lpstr>
      <vt:lpstr>Core Components</vt:lpstr>
      <vt:lpstr>State Management</vt:lpstr>
      <vt:lpstr>Styling and Design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Innovative  Features of Tickertape.in</dc:title>
  <dc:creator>GURINDER SINGH</dc:creator>
  <cp:lastModifiedBy>GURINDER SINGH</cp:lastModifiedBy>
  <cp:revision>6</cp:revision>
  <dcterms:created xsi:type="dcterms:W3CDTF">2024-03-11T09:28:31Z</dcterms:created>
  <dcterms:modified xsi:type="dcterms:W3CDTF">2024-05-03T14:19:17Z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Chromium</vt:lpwstr>
  </property>
  <property fmtid="{D5CDD505-2E9C-101B-9397-08002B2CF9AE}" pid="4" name="LastSaved">
    <vt:filetime>2024-03-11T00:00:00Z</vt:filetime>
  </property>
</Properties>
</file>