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9B40-EDC5-4595-9C09-3B352EC5F914}" type="datetimeFigureOut">
              <a:rPr lang="id-ID" smtClean="0"/>
              <a:t>03/10/2014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F5C8-4543-4A25-A142-0F071C66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181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9B40-EDC5-4595-9C09-3B352EC5F914}" type="datetimeFigureOut">
              <a:rPr lang="id-ID" smtClean="0"/>
              <a:t>03/10/2014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F5C8-4543-4A25-A142-0F071C66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727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9B40-EDC5-4595-9C09-3B352EC5F914}" type="datetimeFigureOut">
              <a:rPr lang="id-ID" smtClean="0"/>
              <a:t>03/10/2014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F5C8-4543-4A25-A142-0F071C66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3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9B40-EDC5-4595-9C09-3B352EC5F914}" type="datetimeFigureOut">
              <a:rPr lang="id-ID" smtClean="0"/>
              <a:t>03/10/2014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F5C8-4543-4A25-A142-0F071C66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3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9B40-EDC5-4595-9C09-3B352EC5F914}" type="datetimeFigureOut">
              <a:rPr lang="id-ID" smtClean="0"/>
              <a:t>03/10/2014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F5C8-4543-4A25-A142-0F071C66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01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9B40-EDC5-4595-9C09-3B352EC5F914}" type="datetimeFigureOut">
              <a:rPr lang="id-ID" smtClean="0"/>
              <a:t>03/10/2014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F5C8-4543-4A25-A142-0F071C66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123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9B40-EDC5-4595-9C09-3B352EC5F914}" type="datetimeFigureOut">
              <a:rPr lang="id-ID" smtClean="0"/>
              <a:t>03/10/2014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F5C8-4543-4A25-A142-0F071C66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134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9B40-EDC5-4595-9C09-3B352EC5F914}" type="datetimeFigureOut">
              <a:rPr lang="id-ID" smtClean="0"/>
              <a:t>03/10/2014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F5C8-4543-4A25-A142-0F071C66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719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9B40-EDC5-4595-9C09-3B352EC5F914}" type="datetimeFigureOut">
              <a:rPr lang="id-ID" smtClean="0"/>
              <a:t>03/10/2014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F5C8-4543-4A25-A142-0F071C66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294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9B40-EDC5-4595-9C09-3B352EC5F914}" type="datetimeFigureOut">
              <a:rPr lang="id-ID" smtClean="0"/>
              <a:t>03/10/2014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F5C8-4543-4A25-A142-0F071C66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874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9B40-EDC5-4595-9C09-3B352EC5F914}" type="datetimeFigureOut">
              <a:rPr lang="id-ID" smtClean="0"/>
              <a:t>03/10/2014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F5C8-4543-4A25-A142-0F071C66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72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9B40-EDC5-4595-9C09-3B352EC5F914}" type="datetimeFigureOut">
              <a:rPr lang="id-ID" smtClean="0"/>
              <a:t>03/10/2014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F5C8-4543-4A25-A142-0F071C6658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173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374" y="1372312"/>
            <a:ext cx="53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LET ME INTRODUCE</a:t>
            </a:r>
            <a:endParaRPr lang="id-ID" sz="2800" dirty="0">
              <a:solidFill>
                <a:schemeClr val="bg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111" y="2580032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THE NEW WAY OF LIBRARY APPLICATON</a:t>
            </a:r>
            <a:endParaRPr lang="id-ID" sz="2800" dirty="0">
              <a:solidFill>
                <a:schemeClr val="bg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847" y="3058876"/>
            <a:ext cx="5591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Panda Library</a:t>
            </a:r>
            <a:endParaRPr lang="id-ID" sz="5400" dirty="0">
              <a:solidFill>
                <a:schemeClr val="bg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5043" y="2710728"/>
            <a:ext cx="1014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You Can Get This Application </a:t>
            </a:r>
            <a:endParaRPr lang="id-ID" sz="3600" dirty="0" smtClean="0">
              <a:solidFill>
                <a:schemeClr val="bg1"/>
              </a:solidFill>
              <a:latin typeface="Perpetua Titling MT" panose="02020502060505020804" pitchFamily="18" charset="0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For FRE</a:t>
            </a:r>
            <a:r>
              <a:rPr lang="id-ID" sz="3600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E</a:t>
            </a:r>
            <a:r>
              <a:rPr lang="en-US" sz="3600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!</a:t>
            </a:r>
            <a:endParaRPr lang="id-ID" sz="3600" dirty="0">
              <a:solidFill>
                <a:schemeClr val="bg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5918" y="2699753"/>
            <a:ext cx="145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SO</a:t>
            </a:r>
            <a:endParaRPr lang="id-ID" sz="7200" dirty="0">
              <a:solidFill>
                <a:schemeClr val="bg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5043" y="4148472"/>
            <a:ext cx="10534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Perpetua Titling MT" panose="02020502060505020804" pitchFamily="18" charset="0"/>
              </a:rPr>
              <a:t>Is The Most Of Free Open Source Library Application</a:t>
            </a:r>
            <a:endParaRPr lang="id-ID" sz="2800" dirty="0"/>
          </a:p>
        </p:txBody>
      </p:sp>
      <p:sp>
        <p:nvSpPr>
          <p:cNvPr id="10" name="Rectangle 9"/>
          <p:cNvSpPr/>
          <p:nvPr/>
        </p:nvSpPr>
        <p:spPr>
          <a:xfrm rot="677781">
            <a:off x="5735190" y="1292628"/>
            <a:ext cx="64542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Get This One Now</a:t>
            </a:r>
            <a:r>
              <a:rPr lang="id-ID" sz="4800" dirty="0" smtClean="0">
                <a:solidFill>
                  <a:schemeClr val="bg1"/>
                </a:solidFill>
                <a:latin typeface="Perpetua Titling MT" panose="02020502060505020804" pitchFamily="18" charset="0"/>
              </a:rPr>
              <a:t>!</a:t>
            </a:r>
            <a:endParaRPr lang="id-ID" sz="4800" dirty="0">
              <a:solidFill>
                <a:schemeClr val="bg1"/>
              </a:solidFill>
              <a:latin typeface="Perpetua Titling MT" panose="020205020605050208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91" y="1814396"/>
            <a:ext cx="3022560" cy="34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8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04167E-6 -1.11022E-16 L 1.04167E-6 -0.07222 " pathEditMode="relative" rAng="0" ptsTypes="AA">
                                      <p:cBhvr>
                                        <p:cTn id="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7" grpId="2"/>
      <p:bldP spid="8" grpId="0"/>
      <p:bldP spid="8" grpId="1"/>
      <p:bldP spid="9" grpId="0"/>
      <p:bldP spid="9" grpId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Perpetua Titling MT</vt:lpstr>
      <vt:lpstr>Office Theme</vt:lpstr>
      <vt:lpstr>PowerPoint Presentation</vt:lpstr>
      <vt:lpstr>PowerPoint Presentation</vt:lpstr>
    </vt:vector>
  </TitlesOfParts>
  <Company>JR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JR_07</dc:creator>
  <cp:lastModifiedBy>JR_07</cp:lastModifiedBy>
  <cp:revision>8</cp:revision>
  <dcterms:created xsi:type="dcterms:W3CDTF">2014-10-03T14:57:40Z</dcterms:created>
  <dcterms:modified xsi:type="dcterms:W3CDTF">2014-10-03T15:30:44Z</dcterms:modified>
</cp:coreProperties>
</file>