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92" autoAdjust="0"/>
    <p:restoredTop sz="94660"/>
  </p:normalViewPr>
  <p:slideViewPr>
    <p:cSldViewPr snapToGrid="0">
      <p:cViewPr>
        <p:scale>
          <a:sx n="66" d="100"/>
          <a:sy n="66" d="100"/>
        </p:scale>
        <p:origin x="-1474"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4:02.857"/>
    </inkml:context>
    <inkml:brush xml:id="br0">
      <inkml:brushProperty name="width" value="0.05" units="cm"/>
      <inkml:brushProperty name="height" value="0.05" units="cm"/>
      <inkml:brushProperty name="color" value="#E71224"/>
    </inkml:brush>
  </inkml:definitions>
  <inkml:trace contextRef="#ctx0" brushRef="#br0">2 478 24575,'-2'-128'0,"5"-139"0,-3 263 0,0 1 0,1-1 0,-1 0 0,1 1 0,0-1 0,0 1 0,0-1 0,0 1 0,0-1 0,1 1 0,0 0 0,0 0 0,0 0 0,0 0 0,0 0 0,0 0 0,5-4 0,-2 4 0,-1 1 0,0 0 0,1 0 0,-1 0 0,1 0 0,-1 1 0,1 0 0,0 0 0,0 0 0,0 0 0,0 1 0,8 0 0,-1 0 0,0 0 0,0 0 0,1 2 0,-1-1 0,13 5 0,-20-4 0,0-1 0,-1 1 0,1 0 0,-1 1 0,1-1 0,-1 1 0,0 0 0,0 0 0,-1 0 0,1 0 0,0 1 0,-1-1 0,0 1 0,0 0 0,4 7 0,10 20 0,12 36 0,-14-34 0,17 32 0,-27-56 0,-1 0 0,0 0 0,0 1 0,-1-1 0,0 1 0,-1 0 0,2 16 0,-2 3 0,-2 37 0,1 17 0,-1-80 0,0-1 0,0 0 0,1 1 0,-1-1 0,1 0 0,0 1 0,0-1 0,0 0 0,0 0 0,0 0 0,0 0 0,0 0 0,1 0 0,-1 0 0,1 0 0,-1 0 0,1-1 0,0 1 0,0-1 0,0 1 0,0-1 0,0 0 0,0 1 0,0-1 0,0 0 0,0 0 0,0-1 0,1 1 0,-1 0 0,0-1 0,1 0 0,-1 1 0,0-1 0,1 0 0,2 0 0,9-1 0,-1 1 0,1-2 0,-1 0 0,24-7 0,6-4 0,41-19 0,40-13 0,-65 27 18,-34 10-709,51-11-1,-53 16-6134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4:53.021"/>
    </inkml:context>
    <inkml:brush xml:id="br0">
      <inkml:brushProperty name="width" value="0.05" units="cm"/>
      <inkml:brushProperty name="height" value="0.05" units="cm"/>
      <inkml:brushProperty name="color" value="#E71224"/>
    </inkml:brush>
  </inkml:definitions>
  <inkml:trace contextRef="#ctx0" brushRef="#br0">78 408 24575,'-6'7'0,"0"1"0,0-1 0,1 2 0,0-1 0,1 0 0,-1 1 0,2 0 0,-1 0 0,-3 18 0,0 5 0,-5 51 0,4 347 0,10-294 0,-1-110 0,0 0 0,7 37 0,-6-53 0,0-1 0,1 0 0,0 1 0,1-1 0,-1-1 0,2 1 0,-1 0 0,2-1 0,10 15 0,-4-10 0,1 1 0,-1-2 0,2 1 0,0-2 0,16 10 0,-21-15 0,2-1 0,-1 0 0,0-1 0,1 0 0,0 0 0,0-1 0,0-1 0,0 0 0,16 1 0,27 0 0,0-3 0,0-1 0,0-3 0,68-14 0,-89 10 0,-1 0 0,1-2 0,-1-2 0,-1-1 0,0-1 0,-1-1 0,-1-2 0,29-22 0,21-25 0,-2-4 0,89-101 0,-158 159 0,0-1 0,-1 0 0,0-1 0,0 1 0,-1-1 0,-1-1 0,0 1 0,-1-1 0,0 0 0,4-23 0,-2-11 0,1-78 0,-7 113 0,0-6 0,-1 0 0,-1 0 0,-1 0 0,0 0 0,-1 1 0,-1-1 0,-1 1 0,0 0 0,-1 0 0,-16-26 0,-7-4 0,-2 2 0,-44-47 0,-20-28 0,84 103 0,0 0 0,-2 2 0,1-1 0,-2 2 0,0 0 0,-1 1 0,0 0 0,-1 1 0,0 1 0,-1 1 0,0 1 0,-1 0 0,0 1 0,0 1 0,-1 1 0,0 0 0,-28-3 0,-6 5 0,0 2 0,-92 8 0,124-2 0,0 1 0,-1 1 0,2 1 0,-1 1 0,1 1 0,0 0 0,-29 19 0,33-19 0,10-5 0,-1 0 0,1 1 0,0-1 0,0 1 0,1 1 0,0-1 0,0 1 0,0 0 0,0 1 0,1-1 0,0 1 0,0 0 0,1 1 0,0-1 0,0 1 0,1-1 0,0 1 0,0 0 0,1 0 0,0 1 0,1-1 0,-1 0 0,1 1 0,1-1 0,1 16 0,-1 0-1365,1-3-5461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4:54.893"/>
    </inkml:context>
    <inkml:brush xml:id="br0">
      <inkml:brushProperty name="width" value="0.05" units="cm"/>
      <inkml:brushProperty name="height" value="0.05" units="cm"/>
      <inkml:brushProperty name="color" value="#E71224"/>
    </inkml:brush>
  </inkml:definitions>
  <inkml:trace contextRef="#ctx0" brushRef="#br0">129 480 24575,'0'56'0,"11"79"0,-7-112 0,0 0 0,2 1 0,1-2 0,1 1 0,1-1 0,12 23 0,-16-37 0,1 1 0,0-1 0,1 0 0,-1 0 0,1-1 0,1 0 0,0 0 0,10 6 0,75 43 0,-50-32 0,16 12 0,3 2 0,77 33 0,-116-61 0,0-1 0,0-2 0,1 0 0,0-1 0,1-2 0,-1 0 0,33 0 0,47-5 0,-1-4 0,182-32 0,-266 31 0,1 0 0,-2-2 0,1 0 0,-1 0 0,0-2 0,-1-1 0,0 0 0,-1-1 0,0 0 0,15-17 0,-21 19 0,-1-1 0,0 0 0,-1 0 0,0 0 0,-1-1 0,-1-1 0,0 1 0,0-1 0,-1 0 0,-1 0 0,5-23 0,-1-10 0,-1-1 0,0-48 0,-6 53 0,0 0 0,-7-43 0,3 62 0,-2-1 0,0 1 0,-2-1 0,-18-42 0,14 44 0,-1 0 0,0 1 0,-2 1 0,-1 0 0,0 1 0,-2 1 0,0 0 0,-26-21 0,22 20 0,-6-5 0,-1 1 0,-42-26 0,59 42 0,0 1 0,0 1 0,-1 0 0,1 1 0,-1 0 0,0 1 0,0 0 0,-1 1 0,1 0 0,-22 1 0,-280 6 0,277-2 0,1 1 0,0 2 0,1 2 0,-43 14 0,-134 60 0,72-24 0,96-45 0,37-11 0,0-1 0,0 1 0,0 1 0,0-1 0,0 1 0,0 0 0,1 1 0,-1-1 0,1 1 0,0 1 0,0-1 0,1 1 0,-1 0 0,-5 7 0,-33 45 0,21-29 0,-33 54 0,50-72 0,1 1 0,0 0 0,0 1 0,1-1 0,0 1 0,1-1 0,1 1 0,0 0 0,-1 15 0,3-3-1365,0-3-5461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4:56.913"/>
    </inkml:context>
    <inkml:brush xml:id="br0">
      <inkml:brushProperty name="width" value="0.05" units="cm"/>
      <inkml:brushProperty name="height" value="0.05" units="cm"/>
      <inkml:brushProperty name="color" value="#E71224"/>
    </inkml:brush>
  </inkml:definitions>
  <inkml:trace contextRef="#ctx0" brushRef="#br0">1 664 24575,'0'-598'0,"0"593"0,0-1 0,0 1 0,1 0 0,-1 0 0,1 0 0,1 1 0,2-10 0,-4 13 0,1 0 0,0 0 0,-1 0 0,1 0 0,0 0 0,0 0 0,-1 0 0,1 0 0,0 1 0,0-1 0,0 0 0,0 0 0,0 1 0,0-1 0,0 1 0,0-1 0,0 1 0,1-1 0,-1 1 0,0 0 0,0-1 0,0 1 0,1 0 0,-1 0 0,0 0 0,0 0 0,0 0 0,1 0 0,-1 0 0,0 0 0,0 1 0,0-1 0,1 0 0,-1 1 0,0-1 0,0 1 0,2 1 0,11 5 0,-1 1 0,1 1 0,-2 1 0,1 0 0,-1 0 0,-1 1 0,17 20 0,30 28 0,-32-37 0,32 35 0,-49-46 0,0 0 0,0 1 0,-1 0 0,-1 0 0,11 25 0,6 5 97,-19-36-390,-1 1 1,0 1 0,0-1-1,5 13 1,-5-4-6534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8:41.307"/>
    </inkml:context>
    <inkml:brush xml:id="br0">
      <inkml:brushProperty name="width" value="0.05" units="cm"/>
      <inkml:brushProperty name="height" value="0.05" units="cm"/>
      <inkml:brushProperty name="color" value="#E71224"/>
    </inkml:brush>
  </inkml:definitions>
  <inkml:trace contextRef="#ctx0" brushRef="#br0">1 26 24575,'4'0'0,"10"-4"0,7-2 0,12 1 0,5 1 0,1 1 0,-3 1 0,-3 1 0,-3 0 0,-2 1 0,-2 0 0,-1 1 0,0-1 0,-5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8:43.891"/>
    </inkml:context>
    <inkml:brush xml:id="br0">
      <inkml:brushProperty name="width" value="0.05" units="cm"/>
      <inkml:brushProperty name="height" value="0.05" units="cm"/>
      <inkml:brushProperty name="color" value="#E71224"/>
    </inkml:brush>
  </inkml:definitions>
  <inkml:trace contextRef="#ctx0" brushRef="#br0">1 418 24575,'1'13'0,"0"0"0,1 0 0,4 16 0,3 19 0,-2 97 0,-8-662 0,1 505 0,1 0 0,1 0 0,0 0 0,0 0 0,2 1 0,-1-1 0,1 1 0,1 0 0,11-20 0,-15 29 0,0 0 0,0 0 0,0 1 0,0-1 0,0 0 0,1 1 0,-1-1 0,1 1 0,-1 0 0,1-1 0,-1 1 0,1 0 0,0 0 0,0 0 0,-1 0 0,1 0 0,3 0 0,-3 0 0,-1 1 0,1 0 0,-1 0 0,1 0 0,-1 0 0,1 1 0,-1-1 0,1 0 0,0 1 0,-1-1 0,0 1 0,1 0 0,-1-1 0,1 1 0,-1 0 0,0 0 0,3 1 0,0 2 0,0 1 0,0-1 0,0 1 0,0 0 0,-1 0 0,1 0 0,-2 0 0,1 0 0,0 1 0,2 8 0,0 8 0,-1 1 0,0-1 0,-2 1 0,-1-1 0,-2 36 0,1 21 0,0-76 0,0 0 0,1 1 0,-1-1 0,1 0 0,0 0 0,0 0 0,0 0 0,0 0 0,1 0 0,-1 0 0,1 0 0,-1 0 0,1-1 0,0 1 0,0-1 0,1 1 0,3 2 0,2 2 0,1-1 0,0-1 0,0 0 0,11 5 0,-14-8 0,0 0 0,0 0 0,-1 1 0,1 0 0,-1 0 0,0 1 0,0 0 0,0-1 0,0 2 0,-1-1 0,1 0 0,-1 1 0,0 0 0,6 10 0,-7-4 0,1-1 0,-2 1 0,1 0 0,-1 1 0,-1-1 0,0 20 0,-1-24 0,0 0 0,-1 0 0,1 0 0,-1 0 0,-1 0 0,1 0 0,-1 0 0,-1-1 0,1 1 0,-1-1 0,0 1 0,-5 5 0,0-2-124,0-2 0,-1 1 0,0-1 0,0 0 0,-1-1 0,0 0-1,0-1 1,-1 0 0,0-1 0,-19 7 0,-4 0-6702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8:45.363"/>
    </inkml:context>
    <inkml:brush xml:id="br0">
      <inkml:brushProperty name="width" value="0.05" units="cm"/>
      <inkml:brushProperty name="height" value="0.05" units="cm"/>
      <inkml:brushProperty name="color" value="#E71224"/>
    </inkml:brush>
  </inkml:definitions>
  <inkml:trace contextRef="#ctx0" brushRef="#br0">0 1491 24575,'168'-55'0,"-19"6"0,510-211 0,-397 140 0,-18 9 0,-52 26 0,396-235 0,-134 59 0,-286 169 0,-155 85 0,0 1 0,0 0 0,0 0 0,0 2 0,1-1 0,0 2 0,0 0 0,0 1 0,22-1 0,-29 1 11,1 0 0,-1 0 0,0 0 0,0-1 0,0 0 0,0 0 0,0-1 0,-1 0 0,1 0 0,-1 0-1,10-10 1,-7 7-260,-1 1 0,1 0-1,0 0 1,0 0-1,11-3 1,-4 3-6577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17.282"/>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19.114"/>
    </inkml:context>
    <inkml:brush xml:id="br0">
      <inkml:brushProperty name="width" value="0.05" units="cm"/>
      <inkml:brushProperty name="height" value="0.05" units="cm"/>
      <inkml:brushProperty name="color" value="#E71224"/>
    </inkml:brush>
  </inkml:definitions>
  <inkml:trace contextRef="#ctx0" brushRef="#br0">3 178 24575,'2'32'0,"2"-1"0,1 1 0,2-1 0,13 39 0,-5-15 0,119 420 0,-122-427 0,-3 1 0,7 98 0,-15 99 0,-3-126 0,2-110 0,-1-6 0,1 0 0,0 0 0,0 0 0,0 0 0,0 0 0,1 0 0,0 0 0,0 0 0,0 0 0,0 0 0,0 0 0,4 7 0,-5-11 0,1 0 0,-1 0 0,0 0 0,0 0 0,0 0 0,0 0 0,1 0 0,-1 0 0,0 0 0,0 0 0,0 0 0,1 0 0,-1 0 0,0 0 0,0 0 0,0 0 0,1 0 0,-1 0 0,0 0 0,0 0 0,0 0 0,1 0 0,-1 0 0,0 0 0,0 0 0,0 0 0,0 0 0,1 0 0,-1-1 0,0 1 0,0 0 0,0 0 0,0 0 0,0 0 0,0 0 0,1-1 0,-1 1 0,0 0 0,0 0 0,0 0 0,0-1 0,0 1 0,0 0 0,0 0 0,0 0 0,0 0 0,0-1 0,0 1 0,0 0 0,0 0 0,0 0 0,0-1 0,0 1 0,3-14 0,2-28 0,-2 0 0,-5-84 0,-22-83 0,-4-76 0,28 220 0,-4-93 0,1 136 0,0 1 0,-1-1 0,-2 1 0,0 0 0,-11-26 0,-64-140 0,76 176 0,1 0 0,0-1 0,0 0 0,2 0 0,-1 0 0,1 0 0,0-22 0,2 28 0,0 1 0,1 0 0,-1-1 0,1 1 0,0 0 0,1 0 0,-1 0 0,1 0 0,0 0 0,1 0 0,-1 0 0,1 1 0,0-1 0,0 1 0,0-1 0,0 1 0,1 0 0,0 1 0,0-1 0,5-3 0,7-3 0,0 0 0,1 1 0,1 1 0,-1 1 0,1 0 0,1 1 0,-1 1 0,1 1 0,31-3 0,16 2 0,98 7 0,-57 0 0,-103-2 0,0 0 0,1 0 0,-1 0 0,0 1 0,1 0 0,-1-1 0,0 1 0,0 1 0,0-1 0,0 1 0,0-1 0,7 5 0,-9-4 0,0 0 0,0 1 0,0-1 0,0 1 0,0-1 0,-1 1 0,1 0 0,-1-1 0,1 1 0,-1 0 0,0 0 0,0 0 0,-1 0 0,1 0 0,0 0 0,-1 0 0,0 0 0,0 5 0,0-1 0,0 0 0,0 0 0,-1 0 0,0 0 0,-1 0 0,0 0 0,0 0 0,0 0 0,-1-1 0,1 1 0,-2-1 0,1 0 0,-1 0 0,0 0 0,0-1 0,0 1 0,-1-1 0,0 0 0,0 0 0,-7 4 0,-11 8 0,-1 0 0,-1-3 0,-44 21 0,12-6 0,42-21 0,-14 7 0,0 1 0,2 2 0,0 0 0,-35 32 0,6 2 0,29-28 0,-36 41 0,56-56 0,0 1 0,0 0 0,0 0 0,2 1 0,-1-1 0,1 1 0,1 0 0,-5 18 0,6-21 0,0 0 0,0 0 0,-1 0 0,-8 13 0,-5 11 0,-3 0-1365,8-17-5461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20.351"/>
    </inkml:context>
    <inkml:brush xml:id="br0">
      <inkml:brushProperty name="width" value="0.05" units="cm"/>
      <inkml:brushProperty name="height" value="0.05" units="cm"/>
      <inkml:brushProperty name="color" value="#E71224"/>
    </inkml:brush>
  </inkml:definitions>
  <inkml:trace contextRef="#ctx0" brushRef="#br0">1 0 24575,'752'0'-1365,"-731"0"-5461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22.736"/>
    </inkml:context>
    <inkml:brush xml:id="br0">
      <inkml:brushProperty name="width" value="0.05" units="cm"/>
      <inkml:brushProperty name="height" value="0.05" units="cm"/>
      <inkml:brushProperty name="color" value="#E71224"/>
    </inkml:brush>
  </inkml:definitions>
  <inkml:trace contextRef="#ctx0" brushRef="#br0">1849 301 24575,'-104'-32'0,"0"4"0,-2 5 0,-1 5 0,-1 5 0,-168-1 0,-83 2 0,175-13 0,85 10 0,-169-5 0,261 20 0,1 0 0,0 0 0,0 1 0,0 0 0,-1 0 0,1 1 0,0 0 0,1 0 0,-1 0 0,0 0 0,0 1 0,-6 4 0,8-3 0,1-1 0,-1 0 0,1 1 0,0-1 0,0 1 0,0 0 0,0 0 0,1 1 0,-1-1 0,1 0 0,0 1 0,1-1 0,-1 1 0,1 0 0,0-1 0,-1 7 0,-2 26 0,1 1 0,5 70 0,1-28 0,-3 82 0,4 219 0,32-3 0,22 1 0,-55-360 0,1 0 0,0 0 0,2 0 0,0-1 0,1 0 0,1 0 0,0-1 0,2 0 0,0 0 0,20 24 0,152 185 0,-92-117 0,31 36 0,-31-34 0,-32-36 0,-35-51 0,1 0 0,1-2 0,1-1 0,35 22 0,-51-37 0,0-1 0,0 0 0,1-1 0,-1 0 0,1 0 0,0-1 0,0-1 0,1 0 0,21 2 0,2-4 0,-1 0 0,36-7 0,-36 2 0,1-2 0,-1-1 0,0-2 0,59-26 0,-40 11 0,-2-1 0,57-42 0,-37 17 0,71-68 0,-123 99 0,25-31 0,-29 32 0,1 1 0,31-28 0,-13 18 0,-2 0 0,-1-3 0,-1 0 0,-2-2 0,-1-1 0,-1-1 0,-3-1 0,0-1 0,-3-1 0,-1-1 0,-2-1 0,-1-1 0,-3 0 0,11-53 0,-11 14 0,-3 0 0,-4-1 0,-3 1 0,-4-1 0,-13-91 0,3 107 0,-21-69 0,10 46 0,12 55 0,-1 1 0,-18-37 0,-13-40 0,-58-247 0,97 343 0,-1 1 0,0-1 0,-1 1 0,0 0 0,-1 1 0,0-1 0,-1 1 0,0 0 0,-1 1 0,0 0 0,-1 0 0,0 1 0,0 0 0,-1 0 0,0 1 0,-1 1 0,0-1 0,0 2 0,-1-1 0,-21-7 0,13 6-118,0 0-132,-1 1 1,0 0 0,0 1-1,-30-3 1,24 7-6577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4:09.375"/>
    </inkml:context>
    <inkml:brush xml:id="br0">
      <inkml:brushProperty name="width" value="0.05" units="cm"/>
      <inkml:brushProperty name="height" value="0.05" units="cm"/>
      <inkml:brushProperty name="color" value="#E71224"/>
    </inkml:brush>
  </inkml:definitions>
  <inkml:trace contextRef="#ctx0" brushRef="#br0">0 0 24575,'0'774'0,"2"-793"0,0 0 0,1 0 0,6-19 0,-2 6 0,-4 22 0,0 0 0,1 0 0,0 0 0,1 1 0,-1-1 0,2 1 0,-1 0 0,2 1 0,-1-1 0,1 1 0,0 0 0,0 1 0,1 0 0,0 0 0,12-7 0,13-7 0,1 1 0,62-26 0,-93 45 0,33-10-1365,-18 8-5461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25.746"/>
    </inkml:context>
    <inkml:brush xml:id="br0">
      <inkml:brushProperty name="width" value="0.05" units="cm"/>
      <inkml:brushProperty name="height" value="0.05" units="cm"/>
      <inkml:brushProperty name="color" value="#E71224"/>
    </inkml:brush>
  </inkml:definitions>
  <inkml:trace contextRef="#ctx0" brushRef="#br0">1 1 24575,'2'32'0,"2"0"0,1 0 0,2-1 0,18 53 0,-1-1 0,7 27 0,51 120 0,-34-108 0,56 213 0,-88-257 0,-8-34 0,17 56 0,-14-69 0,60 197 0,-66-204 0,4 49 0,2 13 0,32 95 0,-37-155 0,5 45 0,-9-47 0,2-1 0,11 43 0,-4-47-1365,1-4-5461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27.977"/>
    </inkml:context>
    <inkml:brush xml:id="br0">
      <inkml:brushProperty name="width" value="0.05" units="cm"/>
      <inkml:brushProperty name="height" value="0.05" units="cm"/>
      <inkml:brushProperty name="color" value="#E71224"/>
    </inkml:brush>
  </inkml:definitions>
  <inkml:trace contextRef="#ctx0" brushRef="#br0">1024 0 24575,'-1'16'0,"-1"0"0,0-1 0,-1 1 0,-8 22 0,0 5 0,-8 45 0,-4 0 0,-4-1 0,-68 149 0,-74 68 0,60-114 0,-67 169 0,75-145 0,46-98 0,-42 80 0,86-170 0,0 0 0,2 1 0,1 0 0,-8 46 0,8-35 0,-18 57 0,18-76-227,2 1-1,1 0 1,0 0-1,1 0 1,-2 40-1,6-39-6598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36.248"/>
    </inkml:context>
    <inkml:brush xml:id="br0">
      <inkml:brushProperty name="width" value="0.05" units="cm"/>
      <inkml:brushProperty name="height" value="0.05" units="cm"/>
      <inkml:brushProperty name="color" value="#E71224"/>
    </inkml:brush>
  </inkml:definitions>
  <inkml:trace contextRef="#ctx0" brushRef="#br0">0 0 24575,'1'3'0,"-1"-1"0,1 0 0,-1 1 0,1-1 0,0 0 0,0 0 0,-1 1 0,2-1 0,-1 0 0,0 0 0,0 0 0,1 0 0,2 3 0,28 25 0,-13-12 0,19 21 0,-25-28 0,-1 1 0,-1 0 0,1 1 0,-2 0 0,0 1 0,-1 0 0,0 0 0,-1 1 0,9 24 0,-8-6 0,-1 1 0,-2 1 0,1 41 0,-4 105 0,-3-119 0,1-37 0,2 0 0,1 0 0,13 46 0,-9-42 0,-2 1 0,4 31 0,-6 256 0,-7-166 0,5-52 0,-4 115 0,-4-174 0,-1-1 0,-2 0 0,-22 60 0,6-21 0,-2 14-1365,17-54-5461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38.034"/>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38.952"/>
    </inkml:context>
    <inkml:brush xml:id="br0">
      <inkml:brushProperty name="width" value="0.05" units="cm"/>
      <inkml:brushProperty name="height" value="0.05" units="cm"/>
      <inkml:brushProperty name="color" value="#E71224"/>
    </inkml:brush>
  </inkml:definitions>
  <inkml:trace contextRef="#ctx0" brushRef="#br0">131 0 24575,'11'5'0,"0"-1"0,0 0 0,0-1 0,1 0 0,14 2 0,13 2 0,43 12 0,223 59 0,-239-57 0,-1 2 0,97 50 0,-158-71 0,0 0 0,-1 0 0,1 0 0,-1 0 0,1 1 0,-1 0 0,0-1 0,0 1 0,0 0 0,-1 1 0,1-1 0,-1 0 0,5 8 0,-6-5 0,1 0 0,-1 0 0,0 0 0,0 0 0,0 0 0,-1 0 0,0 0 0,-1 11 0,0-10 0,0 0 0,0 0 0,-1-1 0,0 1 0,0 0 0,0 0 0,-1-1 0,0 0 0,0 1 0,-1-1 0,-5 7 0,-4 3 0,0-1 0,-25 21 0,13-12 0,-701 602 0,717-619-99,0 1-42,0-1 1,0 0-1,-1 0 0,1-1 1,-2 0-1,1-1 0,-1 0 1,-21 6-1,14-8-6685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40.048"/>
    </inkml:context>
    <inkml:brush xml:id="br0">
      <inkml:brushProperty name="width" value="0.05" units="cm"/>
      <inkml:brushProperty name="height" value="0.05" units="cm"/>
      <inkml:brushProperty name="color" value="#E71224"/>
    </inkml:brush>
  </inkml:definitions>
  <inkml:trace contextRef="#ctx0" brushRef="#br0">1114 0 24575,'-38'22'0,"0"2"0,1 1 0,-65 60 0,60-47 0,-52 43 0,4 5 0,-150 185 0,142-136 0,-41 54 0,115-163 31,-31 27 0,37-37-317,0 1 1,1 1 0,0 1-1,-17 27 1,22-26-6541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42.172"/>
    </inkml:context>
    <inkml:brush xml:id="br0">
      <inkml:brushProperty name="width" value="0.05" units="cm"/>
      <inkml:brushProperty name="height" value="0.05" units="cm"/>
      <inkml:brushProperty name="color" value="#E71224"/>
    </inkml:brush>
  </inkml:definitions>
  <inkml:trace contextRef="#ctx0" brushRef="#br0">1 602 24575,'1'-7'0,"0"1"0,1 0 0,0 0 0,1 0 0,-1 0 0,1 0 0,0 0 0,7-9 0,1-4 0,5-12 0,-4 6 0,1 1 0,1 0 0,22-27 0,119-124 0,-139 159 0,2 1 0,0 0 0,0 2 0,2 0 0,-1 1 0,29-12 0,-9 3 0,-22 12 0,1 0 0,1 1 0,-1 1 0,1 1 0,0 0 0,1 2 0,-1 0 0,1 1 0,0 1 0,0 1 0,0 0 0,21 3 0,-35-1 0,0 1 0,0-1 0,0 1 0,0 0 0,0 0 0,0 1 0,0 0 0,-1 0 0,0 0 0,7 6 0,5 5 0,24 26 0,-21-20 0,-4-3 0,-1 1 0,-1 0 0,0 1 0,-1 1 0,-1 0 0,-1 1 0,-1 0 0,-1 0 0,-1 1 0,0 1 0,-2-1 0,-1 1 0,5 41 0,-6-27 0,10 147 0,-14-160 0,-1-1 0,-1 1 0,-1-1 0,-1 1 0,-13 40 0,5-34 0,-1 0 0,-2 0 0,-1-1 0,-1-1 0,-1 0 0,-2-2 0,0 0 0,-2-1 0,-34 29 0,-64 55 0,-150 105 0,247-199 0,-37 17 0,38-20 0,11-2 0,16-2 0,25 3 0,252 24 0,-128-19 0,-121-12 0,18 2 0,0 1 0,95 28 0,-105-20-682,77 41-1,-101-47-6143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44.663"/>
    </inkml:context>
    <inkml:brush xml:id="br0">
      <inkml:brushProperty name="width" value="0.05" units="cm"/>
      <inkml:brushProperty name="height" value="0.05" units="cm"/>
      <inkml:brushProperty name="color" value="#E71224"/>
    </inkml:brush>
  </inkml:definitions>
  <inkml:trace contextRef="#ctx0" brushRef="#br0">1 0 24575,'0'21'0,"4"46"0,6 40 0,1 36 0,-2 15 0,3-2 0,-1-16 0,-3-26 0,-2-21 0,-2-17 0,-2-18 0,-2-14 0,0-10 0,0-3 0,4-6 0,1-8-8191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46.408"/>
    </inkml:context>
    <inkml:brush xml:id="br0">
      <inkml:brushProperty name="width" value="0.05" units="cm"/>
      <inkml:brushProperty name="height" value="0.05" units="cm"/>
      <inkml:brushProperty name="color" value="#E71224"/>
    </inkml:brush>
  </inkml:definitions>
  <inkml:trace contextRef="#ctx0" brushRef="#br0">233 56 24575,'-8'11'0,"1"0"0,-1 0 0,2 1 0,0 0 0,0 0 0,1 0 0,-5 18 0,-1 2 0,-31 72 0,-49 135 0,84-218 0,0 1 0,2 1 0,0-1 0,1 1 0,2-1 0,0 1 0,1 0 0,2 0 0,0 0 0,1 0 0,7 25 0,-5-37 0,0 0 0,1 0 0,1 0 0,0-1 0,0 0 0,1 0 0,0 0 0,1-1 0,0 0 0,10 8 0,5 4 0,1-2 0,46 29 0,-54-39 0,0-1 0,1-1 0,0 0 0,0-1 0,1-1 0,-1 0 0,1-2 0,22 2 0,22-1 0,66-4 0,-64-1 0,-42 1 0,0-1 0,0-1 0,29-6 0,-44 6 0,0 0 0,-1 0 0,1 0 0,-1-1 0,1 0 0,-1 0 0,0 0 0,0-1 0,-1 0 0,1 0 0,-1-1 0,1 1 0,-2-1 0,1 0 0,4-7 0,4-10 0,0 0 0,-2-1 0,-1-1 0,-1 0 0,-1 0 0,8-38 0,-7 14 0,-2 0 0,1-75 0,-8 96 0,-2 1 0,-1-1 0,0 1 0,-15-48 0,-44-95 0,22 65 0,37 96 0,0-1 0,-1 0 0,0 1 0,-1 0 0,1 0 0,-1 0 0,-1 0 0,0 1 0,0 0 0,0 0 0,-1 1 0,0 0 0,0 0 0,0 0 0,-1 1 0,0 0 0,0 0 0,0 1 0,-1 0 0,1 1 0,-1 0 0,0 0 0,-17-2 0,-23 0 0,0 2 0,-77 7 0,27-1 0,-56-3-1365,133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48.238"/>
    </inkml:context>
    <inkml:brush xml:id="br0">
      <inkml:brushProperty name="width" value="0.05" units="cm"/>
      <inkml:brushProperty name="height" value="0.05" units="cm"/>
      <inkml:brushProperty name="color" value="#E71224"/>
    </inkml:brush>
  </inkml:definitions>
  <inkml:trace contextRef="#ctx0" brushRef="#br0">1424 1 24575,'-198'138'0,"109"-79"0,-600 449 0,615-452 0,-184 120 0,161-113 0,96-63 0,0 1 0,-1-1 0,1 1 0,0 0 0,0-1 0,0 1 0,0 0 0,0 0 0,0 0 0,0 0 0,0 0 0,0 0 0,0 0 0,1 0 0,-1 0 0,0 0 0,0 2 0,2-2 0,1 0 0,-1 0 0,0-1 0,1 1 0,-1 0 0,1-1 0,-1 1 0,1-1 0,0 0 0,-1 1 0,1-1 0,-1 0 0,1 0 0,0 0 0,2-1 0,155 4 0,714 55-1432,-838-55 1216,643 74-352,-2 0-425,-661-76 937,153 9-718,-146-11-3378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4:13.944"/>
    </inkml:context>
    <inkml:brush xml:id="br0">
      <inkml:brushProperty name="width" value="0.05" units="cm"/>
      <inkml:brushProperty name="height" value="0.05" units="cm"/>
      <inkml:brushProperty name="color" value="#E71224"/>
    </inkml:brush>
  </inkml:definitions>
  <inkml:trace contextRef="#ctx0" brushRef="#br0">0 1 24575,'1'6'0,"0"1"0,1-1 0,-1 0 0,1 1 0,1-1 0,-1 0 0,6 9 0,7 22 0,-2 23 0,-10-43 0,0 1 0,2-1 0,0 0 0,9 19 0,-5-15 0,7 15 0,2-1 0,1 0 0,1-1 0,37 44 0,-29-37 26,-24-34-181,0 0 1,0 0-1,1-1 1,0 0-1,0 0 1,0 0-1,1 0 1,10 6-1,1-2-6671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52.141"/>
    </inkml:context>
    <inkml:brush xml:id="br0">
      <inkml:brushProperty name="width" value="0.05" units="cm"/>
      <inkml:brushProperty name="height" value="0.05" units="cm"/>
      <inkml:brushProperty name="color" value="#E71224"/>
    </inkml:brush>
  </inkml:definitions>
  <inkml:trace contextRef="#ctx0" brushRef="#br0">0 1 24575,'0'4'0,"0"6"0,0 5 0,0 4 0,0 4 0,0 2 0,0 0 0,0 1 0,0 0 0,0 0 0,0 0 0,0-5-8191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56.242"/>
    </inkml:context>
    <inkml:brush xml:id="br0">
      <inkml:brushProperty name="width" value="0.05" units="cm"/>
      <inkml:brushProperty name="height" value="0.05" units="cm"/>
      <inkml:brushProperty name="color" value="#E71224"/>
    </inkml:brush>
  </inkml:definitions>
  <inkml:trace contextRef="#ctx0" brushRef="#br0">0 1 24575,'0'1087'-1365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9:57.418"/>
    </inkml:context>
    <inkml:brush xml:id="br0">
      <inkml:brushProperty name="width" value="0.05" units="cm"/>
      <inkml:brushProperty name="height" value="0.05" units="cm"/>
      <inkml:brushProperty name="color" value="#E71224"/>
    </inkml:brush>
  </inkml:definitions>
  <inkml:trace contextRef="#ctx0" brushRef="#br0">153 1 24575,'0'38'0,"0"43"0,0 44 0,-5 24 0,-4 2 0,-2-11 0,-3-9 0,-4-9 0,-2-17 0,2-14 0,3-13 0,1-17 0,3-9 0,3-10 0,3-4 0,2-3 0,2-8-8191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0:00.27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0:19.76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8:56.24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8:56.8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0:26.424"/>
    </inkml:context>
    <inkml:brush xml:id="br0">
      <inkml:brushProperty name="width" value="0.05" units="cm"/>
      <inkml:brushProperty name="height" value="0.05" units="cm"/>
      <inkml:brushProperty name="color" value="#E71224"/>
    </inkml:brush>
  </inkml:definitions>
  <inkml:trace contextRef="#ctx0" brushRef="#br0">1 577 24575,'6'149'0,"27"152"0,4 56 0,-36-341 0,-1-7 0,0 1 0,1-1 0,4 16 0,-5-25 0,0 0 0,0 0 0,0-1 0,0 1 0,0 0 0,0 0 0,1 0 0,-1 0 0,0 0 0,0-1 0,0 1 0,0 0 0,1 0 0,-1 0 0,0 0 0,0 0 0,0 0 0,1 0 0,-1 0 0,0 0 0,0 0 0,0-1 0,1 1 0,-1 0 0,0 0 0,0 0 0,0 0 0,1 1 0,-1-1 0,0 0 0,0 0 0,0 0 0,1 0 0,-1 0 0,0 0 0,0 0 0,0 0 0,1 0 0,-1 0 0,0 0 0,0 1 0,0-1 0,0 0 0,0 0 0,1 0 0,-1 0 0,0 1 0,0-1 0,0 0 0,0 0 0,5-22 0,0-299 0,-6 266 0,-8-86 0,-34-174 0,29 227 0,6 7 0,3 0 0,6-91 0,1 70 0,-2 99 0,0-1 0,0 0 0,0 0 0,1 1 0,-1-1 0,1 0 0,0 1 0,0-1 0,0 1 0,0-1 0,1 1 0,-1 0 0,1-1 0,0 1 0,3-3 0,-3 4 0,0 0 0,1 1 0,-1-1 0,1 1 0,-1-1 0,1 1 0,0 0 0,-1 0 0,1 0 0,0 1 0,0-1 0,0 1 0,0-1 0,-1 1 0,1 0 0,0 0 0,0 0 0,0 1 0,0-1 0,3 2 0,12 1 0,-1 1 0,1 1 0,-1 0 0,0 2 0,0 0 0,-1 1 0,0 0 0,-1 1 0,0 1 0,23 19 0,7 12 0,73 84 0,-56-55 0,178 189 0,-223-240 0,-1 0 0,-1 2 0,-1 0 0,17 35 0,-24-41 0,-1 1 0,0 0 0,-1 0 0,-1 1 0,-1-1 0,0 1 0,0 31 0,-3-25 0,-2 0 0,-1-1 0,0 1 0,-2-1 0,0 0 0,-2 0 0,-10 23 0,-77 142 0,83-170 0,0 1 0,-1-1 0,-1-1 0,0-1 0,-1 0 0,-1 0 0,-1-1 0,0-1 0,0-1 0,-1 0 0,-1-1 0,-28 13 0,-1 0 0,-11 6 0,-1-1 0,-78 24 0,118-49-89,-1 0 1,0-2-1,1 0 0,-1-1 0,-33-3 0,31 1-743,1 0-5994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0:27.917"/>
    </inkml:context>
    <inkml:brush xml:id="br0">
      <inkml:brushProperty name="width" value="0.05" units="cm"/>
      <inkml:brushProperty name="height" value="0.05" units="cm"/>
      <inkml:brushProperty name="color" value="#E71224"/>
    </inkml:brush>
  </inkml:definitions>
  <inkml:trace contextRef="#ctx0" brushRef="#br0">1 1049 24575,'2'41'0,"2"1"0,2-1 0,20 70 0,-15-72 0,-2 1 0,-2 0 0,5 78 0,-10-118 0,3-9 0,6-13 0,0-12 0,-2 0 0,-1 0 0,7-66 0,-4-109 0,-10 183 0,-14-402 0,-2 44 0,15 380 0,0 0 0,1 0 0,-1 0 0,1 0 0,0 1 0,0-1 0,0 0 0,0 0 0,0 1 0,1-1 0,0 0 0,0 1 0,0 0 0,0-1 0,0 1 0,1 0 0,0 0 0,-1 0 0,1 1 0,0-1 0,7-4 0,3 0 0,0 1 0,1 0 0,-1 0 0,28-6 0,61-13 0,109-13 0,111 1 0,-128 17 0,-182 17-90,-28 3 271,-38 0-1038,48 0 258,-25 1-6227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0:28.971"/>
    </inkml:context>
    <inkml:brush xml:id="br0">
      <inkml:brushProperty name="width" value="0.05" units="cm"/>
      <inkml:brushProperty name="height" value="0.05" units="cm"/>
      <inkml:brushProperty name="color" value="#E71224"/>
    </inkml:brush>
  </inkml:definitions>
  <inkml:trace contextRef="#ctx0" brushRef="#br0">0 52 24575,'13'0'0,"29"-5"0,25 0 0,13 0 0,6-4 0,-3 0 0,-11 2 0,-14 2 0,-13 1 0,-5 3 0,-10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4:16.740"/>
    </inkml:context>
    <inkml:brush xml:id="br0">
      <inkml:brushProperty name="width" value="0.05" units="cm"/>
      <inkml:brushProperty name="height" value="0.05" units="cm"/>
      <inkml:brushProperty name="color" value="#E71224"/>
    </inkml:brush>
  </inkml:definitions>
  <inkml:trace contextRef="#ctx0" brushRef="#br0">280 77 24575,'-21'1'0,"0"1"0,0 0 0,1 2 0,-1 0 0,-27 10 0,42-12 0,1 1 0,0-1 0,0 1 0,1 0 0,-1 0 0,0 0 0,1 0 0,0 1 0,0 0 0,0 0 0,0 0 0,1 0 0,-1 1 0,1-1 0,0 1 0,1 0 0,-4 6 0,1 5 0,0 0 0,1 1 0,0-1 0,-1 22 0,-5 26 0,3-34 0,-3 47 0,9-64 0,0 1 0,2-1 0,-1 0 0,2 1 0,5 25 0,-6-36 0,1 0 0,-1 0 0,1 0 0,0 0 0,0 0 0,0-1 0,0 1 0,0-1 0,1 1 0,-1-1 0,1 0 0,0 0 0,-1 0 0,1 0 0,0-1 0,0 1 0,0-1 0,0 0 0,0 1 0,1-2 0,-1 1 0,0 0 0,1 0 0,5-1 0,11 2 0,0-1 0,0-1 0,21-3 0,-17 2 0,-7-1 0,0 0 0,-1-1 0,1 0 0,0-1 0,-1-1 0,0-1 0,0-1 0,-1 0 0,1 0 0,-2-2 0,1 0 0,13-11 0,-19 11 0,-1-1 0,-1 0 0,0 0 0,0 0 0,-1-1 0,-1 0 0,0 0 0,0 0 0,-1-1 0,0 0 0,-1 0 0,-1 0 0,3-23 0,-2 8 20,-2 0 0,0 0 0,-2 0 0,-1 0 0,-7-33 0,6 50-45,1 0 0,-2 0 0,1 0-1,-1 0 1,-1 1 0,0 0 0,-7-11 0,8 15-67,0 0 1,0 0-1,-1 1 0,1 0 0,-1-1 1,0 2-1,0-1 0,-1 1 1,1-1-1,-1 1 0,1 1 0,-1-1 1,-6-1-1,-9-1-6734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0:30.651"/>
    </inkml:context>
    <inkml:brush xml:id="br0">
      <inkml:brushProperty name="width" value="0.05" units="cm"/>
      <inkml:brushProperty name="height" value="0.05" units="cm"/>
      <inkml:brushProperty name="color" value="#E71224"/>
    </inkml:brush>
  </inkml:definitions>
  <inkml:trace contextRef="#ctx0" brushRef="#br0">1 1500 24575,'70'-33'0,"82"-27"0,-80 34 0,449-142-36,9 30-779,-352 91 962,181-72 0,-114 4 416,-111 50-569,214-118 6,-220 113 0,158-72 0,-222 108 0,-46 23 0,33-14 0,174-80 0,-69 29 0,-137 67-103,12-6-150,1 2 1,0 1 0,1 1-1,48-9 1,-56 17-6574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0:35.789"/>
    </inkml:context>
    <inkml:brush xml:id="br0">
      <inkml:brushProperty name="width" value="0.05" units="cm"/>
      <inkml:brushProperty name="height" value="0.05" units="cm"/>
      <inkml:brushProperty name="color" value="#E71224"/>
    </inkml:brush>
  </inkml:definitions>
  <inkml:trace contextRef="#ctx0" brushRef="#br0">1103 50 24575,'-13'-4'0,"-1"-1"0,1 2 0,-1 0 0,1 0 0,-1 2 0,0-1 0,-23 2 0,-5-2 0,-36-3 0,-401-17 0,472 23 0,0-1 0,0 2 0,0-1 0,1 1 0,-1 0 0,0 0 0,1 0 0,-1 1 0,1 0 0,0 1 0,0-1 0,0 1 0,0 0 0,1 1 0,-1-1 0,1 1 0,0 0 0,1 1 0,-1-1 0,1 1 0,-6 10 0,-5 12 0,1 0 0,1 1 0,-14 48 0,14-41 0,-39 97 0,-12 33 0,55-137 0,1 0 0,1 1 0,-4 59 0,7 73 0,21 205 0,53 157 0,-57-430 0,-9-50 0,3-1 0,1 0 0,16 45 0,-21-80 0,2 0 0,-1 0 0,1 0 0,0 0 0,1-1 0,0 0 0,0 0 0,0 0 0,1-1 0,0 0 0,0 0 0,1-1 0,12 7 0,13 6 0,69 26 0,-92-40 0,39 13 0,1-2 0,0-3 0,1-1 0,95 6 0,212-14 0,-233-5 0,-77 0 0,0-2 0,-1-3 0,68-17 0,138-54 0,-150 44 0,-72 24 0,30-9 0,90-42 0,-133 53 0,-1-1 0,-1-1 0,0-1 0,0 0 0,-1-1 0,0-1 0,-1 0 0,0-1 0,19-26 0,-26 28 0,0-1 0,0 0 0,-1 0 0,-1-1 0,-1 1 0,0-1 0,0 0 0,2-21 0,-2-5 0,-2-70 0,-3 85 0,-2 0 0,-1 1 0,-1-1 0,-1 1 0,-1 0 0,-14-34 0,-76-134 0,49 105 0,29 55 0,-2 0 0,-35-40 0,14 17 0,21 30 0,-39-37 0,15 16 0,-105-95 0,69 67 0,42 32 0,32 33 0,-1 0 0,0 0 0,-1 1 0,0 0 0,0 0 0,-17-10 0,7 9 0,-40-14 0,46 19 0,-1 0 0,1-2 0,0 1 0,0-2 0,1 0 0,-21-15 0,-8-16 0,33 29 0,0 0 0,0 1 0,-1 1 0,0 0 0,-1 0 0,1 0 0,-1 1 0,0 1 0,-1 0 0,-13-5 0,-16 0-80,22 6-177,0-1 0,1 0 0,0-1 0,-32-16 0,32 11-6569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0:38.675"/>
    </inkml:context>
    <inkml:brush xml:id="br0">
      <inkml:brushProperty name="width" value="0.05" units="cm"/>
      <inkml:brushProperty name="height" value="0.05" units="cm"/>
      <inkml:brushProperty name="color" value="#E71224"/>
    </inkml:brush>
  </inkml:definitions>
  <inkml:trace contextRef="#ctx0" brushRef="#br0">1173 118 24575,'-7'0'0,"-2"-1"0,0 1 0,-1-1 0,1 2 0,0 0 0,-1 0 0,1 1 0,0 0 0,0 0 0,0 1 0,1 0 0,-1 0 0,0 1 0,-8 6 0,-223 171 0,-12 7 0,-9-32 0,141-88 0,113-63 0,1 0 0,-1 0 0,1 1 0,1 0 0,-1 0 0,1 0 0,0 0 0,0 1 0,1 0 0,0 0 0,0 0 0,-4 11 0,-3 13 0,-14 54 0,23-77 0,-14 66 0,3 1 0,-5 123 0,17 155 0,4-156 0,-2-142 0,1 0 0,4-1 0,1 0 0,3 0 0,3 0 0,36 99 0,12 14 0,8 18 0,-61-166 0,-2-3 0,0 1 0,1-1 0,1-1 0,1 0 0,0 0 0,1 0 0,1-1 0,18 19 0,-13-19 0,1 0 0,0-1 0,0-1 0,1-1 0,1-1 0,0 0 0,28 10 0,-16-11 0,0 0 0,1-2 0,-1-2 0,42 3 0,371-2 0,-396-8 0,-1-3 0,1-1 0,-1-2 0,-1-3 0,61-22 0,-16 5 0,49-19 0,-123 40 0,-1-1 0,1-1 0,-2-1 0,1 0 0,26-23 0,-7 1 0,-3-2 0,0-2 0,-3-1 0,-1 0 0,-1-3 0,-3 0 0,-1-1 0,-2-1 0,20-58 0,-10 12 0,52-178 0,-63 179 0,-5-2 0,-4 0 0,1-125 0,-11 130 0,-5-211 0,2 271 0,-1 1 0,-1 0 0,-1 0 0,-14-40 0,-46-82 0,55 127 0,-2 1 0,1 0 0,-2 1 0,0 0 0,-18-16 0,-38-51 0,39 52 0,18 17 0,0 1 0,-1 1 0,-1 0 0,0 1 0,-1 0 0,-26-14 0,-209-111 0,238 130 0,0 0 0,-1 1 0,1 0 0,-1 1 0,-17-4 0,21 6 0,1 0 0,0-1 0,0 0 0,0 0 0,1-1 0,-1 0 0,1-1 0,0 0 0,-8-6 0,-9-10 0,-25-28 0,8 7 0,21 23 0,5 4 0,-1 0 0,0 1 0,-1 1 0,-1 0 0,-32-17 0,42 26 26,0-1 0,0 0-1,0-1 1,-7-7 0,-17-11-1520,15 14-5332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1:03.669"/>
    </inkml:context>
    <inkml:brush xml:id="br0">
      <inkml:brushProperty name="width" value="0.05" units="cm"/>
      <inkml:brushProperty name="height" value="0.05" units="cm"/>
      <inkml:brushProperty name="color" value="#E71224"/>
    </inkml:brush>
  </inkml:definitions>
  <inkml:trace contextRef="#ctx0" brushRef="#br0">214 623 24575,'2'-30'0,"2"0"0,1 0 0,1 0 0,12-34 0,-4 15 0,12-42 0,-12 51 0,-3-1 0,-1-1 0,-2 0 0,3-55 0,-11 97 0,3-34 0,-3 34 0,0 1 0,0-1 0,0 1 0,1-1 0,-1 0 0,0 1 0,0-1 0,0 1 0,1-1 0,-1 0 0,0 1 0,0-1 0,1 0 0,-1 0 0,0 1 0,1-1 0,-1 0 0,0 0 0,1 1 0,-1-1 0,0 0 0,1 0 0,-1 0 0,0 1 0,1-1 0,-1 0 0,1 0 0,-1 0 0,0 0 0,1 0 0,-1 0 0,1 0 0,-1 0 0,1 0 0,-1 0 0,0 0 0,1 0 0,-1 0 0,1 0 0,-1-1 0,0 1 0,1 0 0,-1 0 0,0 0 0,1-1 0,-1 1 0,0 0 0,1 0 0,-1-1 0,0 1 0,1 0 0,-1-1 0,0 1 0,0 0 0,1-1 0,-1 1 0,0 0 0,0-1 0,0 1 0,0 0 0,1-1 0,-1 1 0,0-1 0,0 1 0,0 0 0,0-1 0,0 1 0,0-1 0,0 0 0,4 10 0,1-1 0,-2 1 0,1 0 0,-1 0 0,-1 0 0,0 0 0,0 0 0,0 1 0,-1 15 0,6 26 0,23 59 0,6 31 0,-24-55 0,2 114 0,-15 88 0,-2-95 0,3-190 0,0 1 0,0-1 0,0 1 0,0-1 0,-1 1 0,0-1 0,1 0 0,-1 1 0,0-1 0,-1 0 0,1 0 0,-1 0 0,-2 4 0,2-5 0,0 0 0,0 0 0,0 0 0,-1 0 0,1-1 0,-1 1 0,1-1 0,-1 1 0,0-1 0,1 0 0,-1 0 0,0 0 0,0-1 0,0 1 0,0-1 0,-2 1 0,-40 2 0,-1-1 0,-55-6 0,1 1 0,56 4 0,25 0 0,0 0 0,-35-5 0,54 4 0,0 0 0,0-1 0,-1 1 0,1 0 0,0-1 0,0 1 0,0 0 0,0-1 0,0 1 0,0 0 0,0 0 0,0-1 0,0 1 0,0 0 0,0-1 0,0 1 0,0 0 0,1-1 0,-1 1 0,0 0 0,0 0 0,0-1 0,0 1 0,0 0 0,1-1 0,-1 1 0,0 0 0,0 0 0,0 0 0,1-1 0,-1 1 0,0 0 0,0 0 0,1 0 0,-1-1 0,0 1 0,1 0 0,-1 0 0,0 0 0,0 0 0,1 0 0,15-13 0,63-37 0,3 4 0,102-43 0,-74 38 0,-46 19 0,105-46 0,-134 64 0,1 1 0,69-14 0,-93 24 0,1 1 0,0 1 0,-1 0 0,1 1 0,22 1 0,-32 0 0,-1-1 0,1 1 0,-1-1 0,1 1 0,-1 0 0,1 0 0,-1 0 0,1 0 0,-1 1 0,0-1 0,1 0 0,-1 1 0,0 0 0,0-1 0,0 1 0,-1 0 0,1 0 0,0 0 0,-1 1 0,1-1 0,-1 0 0,1 0 0,-1 1 0,0-1 0,0 1 0,0-1 0,-1 1 0,1-1 0,-1 1 0,1 0 0,-1-1 0,0 1 0,0 2 0,0 0-105,0 0 0,-1-1 0,0 1 0,0-1 0,0 0 0,0 1 0,-1-1 0,1 0 0,-1 0 0,0 0 0,-1 0 0,-3 6 0,-16 20-6721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1:13.913"/>
    </inkml:context>
    <inkml:brush xml:id="br0">
      <inkml:brushProperty name="width" value="0.05" units="cm"/>
      <inkml:brushProperty name="height" value="0.05" units="cm"/>
      <inkml:brushProperty name="color" value="#E71224"/>
    </inkml:brush>
  </inkml:definitions>
  <inkml:trace contextRef="#ctx0" brushRef="#br0">1 0 24575,'42'5'0,"56"0"0,55 1 0,38-2 0,4-1 0,-9 3 0,-21 1 0,-24 3 0,-25 0 0,-22-1 0,-24-3 0,-20-2 0,-17 2 0,-15 5 0,-11 4 0,-6 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1:15.046"/>
    </inkml:context>
    <inkml:brush xml:id="br0">
      <inkml:brushProperty name="width" value="0.05" units="cm"/>
      <inkml:brushProperty name="height" value="0.05" units="cm"/>
      <inkml:brushProperty name="color" value="#E71224"/>
    </inkml:brush>
  </inkml:definitions>
  <inkml:trace contextRef="#ctx0" brushRef="#br0">0 1 24575,'0'1001'0,"0"-992"0,0 0 0,1 0 0,0 0 0,1-1 0,-1 1 0,2 0 0,-1-1 0,5 10 0,-4-12 0,0-1 0,0 0 0,0-1 0,0 1 0,1 0 0,0-1 0,0 0 0,0 0 0,1 0 0,-1 0 0,1-1 0,0 0 0,8 4 0,12 5 0,2-2 0,-1 0 0,1-2 0,1-1 0,-1-2 0,30 3 0,169 3 0,-223-11 0,77 0 0,119-14 0,-157 8 0,-1-3 0,0-1 0,-1-2 0,64-27 0,39-31 0,-82 37 0,1 3 0,2 3 0,71-20 0,-71 37-1365,-42 9-5461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1:17.816"/>
    </inkml:context>
    <inkml:brush xml:id="br0">
      <inkml:brushProperty name="width" value="0.05" units="cm"/>
      <inkml:brushProperty name="height" value="0.05" units="cm"/>
      <inkml:brushProperty name="color" value="#E71224"/>
    </inkml:brush>
  </inkml:definitions>
  <inkml:trace contextRef="#ctx0" brushRef="#br0">1 431 24575,'1'-1'0,"1"1"0,0-1 0,-1 0 0,1 0 0,-1 0 0,1 0 0,-1 0 0,1 0 0,-1 0 0,0 0 0,1-1 0,-1 1 0,0-1 0,0 1 0,0-1 0,1-1 0,5-6 0,18-18 0,1 2 0,1 0 0,1 2 0,43-28 0,135-67 0,-103 61 0,-78 42 0,-13 7 0,1 0 0,1 0 0,0 1 0,0 1 0,0 0 0,0 1 0,1 1 0,19-4 0,-30 9 0,-1-1 0,1 0 0,0 1 0,-1 0 0,0-1 0,1 1 0,-1 1 0,1-1 0,-1 0 0,0 1 0,0 0 0,0-1 0,0 1 0,0 1 0,0-1 0,-1 0 0,1 1 0,-1-1 0,1 1 0,2 4 0,5 7 0,-1 0 0,-1 1 0,7 15 0,-10-21 0,20 41 0,41 92 0,-59-123 0,-1 1 0,0-1 0,-1 1 0,-2 0 0,3 35 0,-6-44 0,-1 0 0,-1 0 0,1 1 0,-2-1 0,0 0 0,0-1 0,-1 1 0,0-1 0,-1 1 0,0-1 0,-10 15 0,-11 11 0,-48 53 0,51-63 0,-159 188 0,-227 345 0,400-544 0,4-8 0,0 0 0,1 1 0,-1-1 0,2 1 0,-1 0 0,1 0 0,-2 10 0,5-17 0,-1 0 0,1 0 0,0 0 0,0 0 0,0 0 0,0 0 0,1 0 0,-1 0 0,0 0 0,0 0 0,1 0 0,-1 0 0,0 0 0,1 0 0,-1 0 0,1 0 0,-1 0 0,1 0 0,0-1 0,-1 1 0,1 0 0,0 0 0,-1-1 0,1 1 0,0 0 0,0-1 0,0 1 0,0-1 0,0 1 0,-1-1 0,1 1 0,0-1 0,0 0 0,2 1 0,37 5 0,-38-6 0,35-1 0,0-2 0,0-2 0,0-1 0,50-15 0,17-3 0,-40 15-260,0 3 0,111 4-1,-147 2-323,-2 1-6242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1:20.138"/>
    </inkml:context>
    <inkml:brush xml:id="br0">
      <inkml:brushProperty name="width" value="0.05" units="cm"/>
      <inkml:brushProperty name="height" value="0.05" units="cm"/>
      <inkml:brushProperty name="color" value="#E71224"/>
    </inkml:brush>
  </inkml:definitions>
  <inkml:trace contextRef="#ctx0" brushRef="#br0">3 1 24575,'-2'493'0,"5"528"0,9-752 0,1 78 0,-14-306 0,2 56 0,0-95 0,-1 0 0,1 1 0,0-1 0,-1 0 0,1 1 0,0-1 0,0 0 0,0 0 0,1 0 0,-1 0 0,0 0 0,1 0 0,-1 0 0,1 0 0,0-1 0,0 1 0,0-1 0,-1 1 0,2-1 0,-1 0 0,0 1 0,0-1 0,0 0 0,0-1 0,1 1 0,-1 0 0,0-1 0,5 2 0,8 0 0,0 0 0,0-1 0,24-1 0,-16 0 0,728-2 0,-263-1 0,-126-16 0,-69 13-113,-203 7-1139,-67-1-5574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1:20.49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1:21.240"/>
    </inkml:context>
    <inkml:brush xml:id="br0">
      <inkml:brushProperty name="width" value="0.05" units="cm"/>
      <inkml:brushProperty name="height" value="0.05" units="cm"/>
      <inkml:brushProperty name="color" value="#E71224"/>
    </inkml:brush>
  </inkml:definitions>
  <inkml:trace contextRef="#ctx0" brushRef="#br0">0 1 24575,'26'708'0,"-1"46"0,-25-600-1365,0-128-5461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4:18.778"/>
    </inkml:context>
    <inkml:brush xml:id="br0">
      <inkml:brushProperty name="width" value="0.05" units="cm"/>
      <inkml:brushProperty name="height" value="0.05" units="cm"/>
      <inkml:brushProperty name="color" value="#E71224"/>
    </inkml:brush>
  </inkml:definitions>
  <inkml:trace contextRef="#ctx0" brushRef="#br0">79 57 24575,'-3'27'0,"0"0"0,-2-1 0,0 1 0,-19 48 0,11-33 0,5-14 0,2-1 0,2 0 0,-3 46 0,7 85 0,2-72 0,-1-74 0,0 1 0,1 0 0,0 0 0,1-1 0,0 1 0,1-1 0,0 0 0,1 0 0,0 0 0,1 0 0,1-1 0,0 0 0,11 13 0,-12-16 0,1 0 0,1 0 0,0-1 0,0 0 0,0 0 0,1-1 0,-1 0 0,2-1 0,-1 0 0,0 0 0,1-1 0,0 0 0,0-1 0,0 0 0,1 0 0,14 1 0,-2-2 0,-1-1 0,1-1 0,36-4 0,-51 3 0,0-1 0,0 0 0,0 0 0,-1-1 0,1 0 0,-1 0 0,1-1 0,-1 0 0,0 0 0,-1-1 0,1 1 0,-1-2 0,9-7 0,-4-1 0,0 0 0,0-1 0,-2 0 0,0-1 0,0 1 0,-1-2 0,-1 1 0,-1-1 0,-1 0 0,0-1 0,-1 1 0,3-26 0,-2-22 0,-2 0 0,-7-72 0,0 22 0,4 98 0,-1 1 0,0 0 0,-1 0 0,-1 0 0,-1 0 0,0 0 0,-1 1 0,-9-20 0,10 27 0,0 0 0,0 1 0,-1 0 0,0 0 0,-1 0 0,1 1 0,-1 0 0,0 0 0,-1 0 0,0 1 0,1 0 0,-2 0 0,1 0 0,-1 1 0,1 0 0,-1 1 0,-13-4 0,-2 2 0,-1 2 0,1 0 0,-1 2 0,0 0 0,-35 5 0,-5-2 0,-61-1-1365,104-1-5461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1:22.882"/>
    </inkml:context>
    <inkml:brush xml:id="br0">
      <inkml:brushProperty name="width" value="0.05" units="cm"/>
      <inkml:brushProperty name="height" value="0.05" units="cm"/>
      <inkml:brushProperty name="color" value="#E71224"/>
    </inkml:brush>
  </inkml:definitions>
  <inkml:trace contextRef="#ctx0" brushRef="#br0">398 0 24575,'-56'378'0,"31"-184"0,-100 466-768,81-465 911,-32 332 0,7 159 339,68-683-482,0 0 0,1 1 0,0-1 0,0 0 0,0 0 0,0 1 0,1-1 0,-1 0 0,1 0 0,0 0 0,0 1 0,2 4 0,-2-6 0,1-1 0,0 1 0,-1-1 0,1 1 0,0-1 0,0 0 0,0 0 0,0 0 0,0 0 0,0 0 0,1 0 0,-1 0 0,0-1 0,0 1 0,1-1 0,-1 1 0,0-1 0,1 0 0,2 0 0,28 1 0,0-2 0,-1-1 0,54-10 0,99-32 0,-11-12 0,201-96 0,-358 144 0,204-92 0,84-36 0,-282 127-455,1 0 0,26-5 0,-17 8-6371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1:24.579"/>
    </inkml:context>
    <inkml:brush xml:id="br0">
      <inkml:brushProperty name="width" value="0.05" units="cm"/>
      <inkml:brushProperty name="height" value="0.05" units="cm"/>
      <inkml:brushProperty name="color" value="#E71224"/>
    </inkml:brush>
  </inkml:definitions>
  <inkml:trace contextRef="#ctx0" brushRef="#br0">931 55 24575,'-58'0'0,"9"-2"0,0 2 0,-1 3 0,1 1 0,-85 20 0,110-16 0,1 1 0,1 1 0,0 1 0,0 1 0,1 1 0,0 0 0,2 2 0,-1 0 0,-27 30 0,1 5 0,3 2 0,-45 70 0,68-92 0,1 0 0,1 1 0,-18 46 0,29-59 0,1 0 0,1 1 0,1-1 0,1 1 0,0 0 0,2 0 0,0 0 0,1 22 0,3 7 0,-2-12 0,10 56 0,-8-81 0,-1 0 0,2 0 0,-1 0 0,1 0 0,1-1 0,0 0 0,0 0 0,1 0 0,9 10 0,12 9 0,0-1 0,2-2 0,1-1 0,1-1 0,1-2 0,1-1 0,1-1 0,55 22 0,-68-34 0,1-1 0,0-1 0,1-1 0,-1-1 0,46 3 0,-9-6 0,65-8 0,-113 5 0,0-1 0,0 1 0,0-2 0,0 0 0,-1 0 0,1-1 0,-1 0 0,0 0 0,-1-1 0,1-1 0,-1 0 0,-1 0 0,14-13 0,7-12 0,0-1 0,26-42 0,-19 22 0,47-98 0,15-65 0,-89 195 0,-2 2 0,0 0 0,-2 0 0,0-1 0,-1 1 0,-1-1 0,-1 0 0,-1 0 0,0 0 0,-2 0 0,0 0 0,-1 0 0,-1 1 0,-9-31 0,0 13 0,-1 1 0,-1 0 0,-3 1 0,0 1 0,-2 1 0,-26-33 0,34 49 0,-2 1 0,0 1 0,-26-25 0,34 35 0,-1 1 0,0-1 0,0 1 0,-1 1 0,1-1 0,-1 1 0,0 0 0,1 0 0,-1 1 0,-1 0 0,1 0 0,0 1 0,-11-1 0,-95 5-1365,87-2-5461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1:26.305"/>
    </inkml:context>
    <inkml:brush xml:id="br0">
      <inkml:brushProperty name="width" value="0.05" units="cm"/>
      <inkml:brushProperty name="height" value="0.05" units="cm"/>
      <inkml:brushProperty name="color" value="#E71224"/>
    </inkml:brush>
  </inkml:definitions>
  <inkml:trace contextRef="#ctx0" brushRef="#br0">1022 0 24575,'-21'16'0,"0"1"0,2 1 0,0 0 0,-27 34 0,37-41 0,-128 159 0,7 5 0,-169 305 0,244-383 0,4 3 0,-56 157 0,78-153 0,4 0 0,5 2 0,-11 182 0,29 330 0,2-596 0,2 1 0,0-1 0,2 0 0,10 36 0,-9-43 0,1-1 0,0-1 0,1 1 0,0-1 0,1-1 0,0 1 0,1-1 0,11 11 0,1-1 0,1-1 0,0-1 0,1-1 0,2-1 0,0-1 0,38 20 0,-40-26 0,0-2 0,1 0 0,0-2 0,0 0 0,0-2 0,1-1 0,0 0 0,28-1 0,154-7 134,-50 1-1633,-128 3-5327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14:44.99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4:39.594"/>
    </inkml:context>
    <inkml:brush xml:id="br0">
      <inkml:brushProperty name="width" value="0.05" units="cm"/>
      <inkml:brushProperty name="height" value="0.05" units="cm"/>
      <inkml:brushProperty name="color" value="#E71224"/>
    </inkml:brush>
  </inkml:definitions>
  <inkml:trace contextRef="#ctx0" brushRef="#br0">27 157 24575,'-1'143'0,"-1"-1"0,19 179 0,22 199 0,-15-198 0,-24-320 0,0-1 0,0 1 0,0 0 0,0 0 0,1 0 0,-1 0 0,1 0 0,0-1 0,-1 1 0,1 0 0,0-1 0,0 1 0,0 0 0,0-1 0,0 1 0,0-1 0,1 0 0,-1 1 0,3 1 0,-3-2 0,1-1 0,-1 1 0,1-1 0,-1 0 0,1 1 0,-1-1 0,1 0 0,-1 0 0,1 0 0,0 0 0,-1 0 0,1 0 0,-1 0 0,1-1 0,-1 1 0,1 0 0,-1-1 0,3 0 0,2-2 0,0-1 0,0 1 0,0-1 0,0 0 0,-1 0 0,0-1 0,1 0 0,-2 0 0,7-7 0,-6 4 0,0 0 0,0-1 0,-1 0 0,0 0 0,0 0 0,-1 0 0,4-19 0,6-74 0,-5 30 0,22-158 0,-13 91 0,-11 61 0,-3-105 0,-4 114 0,1 60 0,-1 0 0,0 0 0,-1 0 0,0 0 0,0 0 0,-1 1 0,0-1 0,-7-14 0,-4-1 0,-25-35 0,26 42 0,1 0 0,1-2 0,-17-36 0,26 51 0,1 0 0,1-1 0,-1 1 0,0-1 0,1 1 0,0 0 0,0-1 0,0 1 0,1-1 0,0 1 0,-1-1 0,2 1 0,-1 0 0,0 0 0,1-1 0,0 1 0,0 0 0,0 1 0,0-1 0,1 0 0,2-3 0,7-8 0,0 2 0,0 0 0,27-22 0,-12 14 0,1 0 0,1 2 0,1 1 0,0 1 0,49-18 0,-55 26 0,0 1 0,0 2 0,1 0 0,0 2 0,0 0 0,0 2 0,1 1 0,33 2 0,-44 0 0,0 1 0,0 0 0,0 1 0,0 1 0,-1 0 0,1 1 0,-1 1 0,0 0 0,-1 1 0,1 0 0,-1 1 0,-1 0 0,14 12 0,-6-4 0,-2-3 0,-2 1 0,1 0 0,-2 1 0,0 1 0,18 24 0,-23-25 0,1 1 0,0 0 0,-1 0 0,-1 1 0,0 0 0,-2 1 0,11 32 0,7 44 0,-16-67 0,-1 0 0,-2 1 0,-1 0 0,3 49 0,-7-55 0,-2 1 0,-5 36 0,4-51 0,0 1 0,-1-1 0,0 0 0,0 1 0,-1-1 0,0-1 0,0 1 0,-1-1 0,-10 14 0,0-7 0,0 0 0,0-1 0,-1-1 0,-1 0 0,0-1 0,-22 9 0,-1 3 0,-273 139 0,172-94 0,75-27 0,54-32 0,-1 0 0,-1 0 0,1-2 0,-2 0 0,1 0 0,-19 5 0,-2-1 24,1 1-1,0 2 1,1 2-1,-59 37 1,-46 22-1507,115-65-5343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4:47.324"/>
    </inkml:context>
    <inkml:brush xml:id="br0">
      <inkml:brushProperty name="width" value="0.05" units="cm"/>
      <inkml:brushProperty name="height" value="0.05" units="cm"/>
      <inkml:brushProperty name="color" value="#E71224"/>
    </inkml:brush>
  </inkml:definitions>
  <inkml:trace contextRef="#ctx0" brushRef="#br0">134 0 24575,'0'84'0,"-5"237"0,0-243 0,-4 0 0,-21 85 0,14-77-40,-3 14 171,16-88-339,-1 0 0,0-1 0,-1 1 0,0-1 0,0 0 0,-9 11 0,4-10-6618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8:31.328"/>
    </inkml:context>
    <inkml:brush xml:id="br0">
      <inkml:brushProperty name="width" value="0.05" units="cm"/>
      <inkml:brushProperty name="height" value="0.05" units="cm"/>
      <inkml:brushProperty name="color" value="#E71224"/>
    </inkml:brush>
  </inkml:definitions>
  <inkml:trace contextRef="#ctx0" brushRef="#br0">295 472 24575,'96'-61'0,"-55"36"0,-1-1 0,-1-2 0,54-50 0,-79 66 0,0 0 0,0 1 0,27-15 0,-24 16 0,-1 0 0,0-2 0,16-14 0,-23 17 0,18-17 0,33-26 0,-52 46 0,1 0 0,-1 1 0,1 0 0,0 0 0,0 1 0,1 0 0,-1 0 0,1 1 0,13-2 0,-22 5 0,1 0 0,0 0 0,0 0 0,0 0 0,0 0 0,0 0 0,0 0 0,0 1 0,0-1 0,0 1 0,0-1 0,-1 1 0,1 0 0,0 0 0,0 0 0,-1 0 0,1 0 0,0 0 0,-1 0 0,1 1 0,-1-1 0,0 0 0,1 1 0,-1-1 0,0 1 0,0 0 0,0-1 0,0 1 0,0 0 0,-1 0 0,1-1 0,0 1 0,-1 0 0,1 0 0,-1 0 0,1 3 0,1 9 0,-1 0 0,0 0 0,-1 0 0,-1 15 0,0-15 0,1-6 0,0 26 0,-2 0 0,-1-1 0,-1 1 0,-2-1 0,-13 41 0,8-45 0,-1 10 0,-2-2 0,-2 1 0,-2-2 0,-22 36 0,-8-4 0,-2-2 0,-3-2 0,-70 63 0,33-27 0,16-16 0,24-29 0,-58 85 0,61-77 0,22-30 0,1 1 0,-1-2 0,-1-1 0,-56 50 0,80-80 0,0 1 0,0-1 0,1 0 0,-1 0 0,0 0 0,0 0 0,0-1 0,0 1 0,0 0 0,0-1 0,0 0 0,0 1 0,-1-1 0,1 0 0,0 0 0,0 0 0,-4-1 0,6 1 0,-1 0 0,0 0 0,1-1 0,-1 1 0,1 0 0,-1 0 0,1-1 0,-1 1 0,0-1 0,1 1 0,-1 0 0,1-1 0,-1 1 0,1-1 0,0 1 0,-1-1 0,1 1 0,-1-1 0,1 0 0,0 1 0,0-1 0,-1 1 0,1-2 0,0 1 0,0-1 0,0 1 0,0-1 0,0 0 0,0 1 0,0-1 0,0 1 0,1-1 0,-1 1 0,1-1 0,-1 1 0,1-1 0,0 1 0,0-2 0,5-7 0,1 0 0,0 0 0,0 1 0,1 0 0,0 1 0,1 0 0,0 0 0,17-11 0,-1 3 0,1 0 0,35-14 0,2 4 8,2 3 0,0 3 0,1 3 0,1 3-1,129-11 1,347 20-265,-265 10-898,-257-5-5671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4:08:35.165"/>
    </inkml:context>
    <inkml:brush xml:id="br0">
      <inkml:brushProperty name="width" value="0.05" units="cm"/>
      <inkml:brushProperty name="height" value="0.05" units="cm"/>
      <inkml:brushProperty name="color" value="#E71224"/>
    </inkml:brush>
  </inkml:definitions>
  <inkml:trace contextRef="#ctx0" brushRef="#br0">361 335 24575,'26'-21'0,"0"-1"0,-1-1 0,-2 0 0,0-2 0,32-46 0,29-33 0,-79 99 0,0 1 0,0 0 0,0 0 0,1 0 0,-1 1 0,1-1 0,0 1 0,0 1 0,0-1 0,0 1 0,1 0 0,-1 1 0,0-1 0,1 1 0,-1 0 0,1 1 0,0 0 0,-1 0 0,1 0 0,-1 1 0,1 0 0,-1 0 0,1 1 0,-1-1 0,0 1 0,0 1 0,1-1 0,-2 1 0,1 0 0,0 1 0,-1-1 0,1 1 0,-1 0 0,0 0 0,0 1 0,7 9 0,11 18 0,-1 0 0,-1 2 0,-3 1 0,0 0 0,-2 1 0,-2 1 0,-2 0 0,-1 1 0,-1 0 0,-3 1 0,-1 0 0,2 67 0,-8-56 0,-3 113 0,2-157 0,0 0 0,0-1 0,0 1 0,-1-1 0,0 1 0,0-1 0,-1 0 0,0 0 0,0 0 0,0 0 0,0 0 0,-1-1 0,-4 5 0,-8 7 0,0-1 0,-22 15 0,-12 12 0,14-7 0,-104 95 0,115-110 0,-1 0 0,-1-2 0,-54 28 0,-103 28 0,-12 6 0,178-72 0,-3 3 0,0-1 0,-1 0 0,-1-2 0,-30 7 0,53-15 0,0 0 0,0 0 0,0 0 0,0-1 0,-1 1 0,1 0 0,0 0 0,0 0 0,0 0 0,0 0 0,0 0 0,0-1 0,0 1 0,0 0 0,0 0 0,0 0 0,0 0 0,0-1 0,0 1 0,0 0 0,0 0 0,0 0 0,0 0 0,0-1 0,0 1 0,0 0 0,0 0 0,0 0 0,0 0 0,0 0 0,0-1 0,0 1 0,0 0 0,0 0 0,0 0 0,0 0 0,1 0 0,-1-1 0,0 1 0,0 0 0,0 0 0,0 0 0,0 0 0,0 0 0,1 0 0,-1 0 0,0 0 0,0 0 0,0-1 0,0 1 0,0 0 0,1 0 0,-1 0 0,10-10 0,33-20 0,1 2 0,93-43 0,24-14 0,-138 70 0,0 2 0,1 0 0,0 1 0,1 2 0,0 0 0,36-7 0,15-1 0,-37 9 0,1 1 0,57-4 0,8-1 0,-69 8 0,51-2 0,-37 7 0,0 2 0,-1 2 0,1 3 0,-1 2 0,75 23 0,-96-24 0,43 6 0,-65-13 0,-3-1-76,-1 0 1,0 1-1,0-1 0,-1 1 0,1 0 0,0 0 0,0-1 0,0 1 1,0 0-1,-1 0 0,1 1 0,0-1 0,-1 0 0,1 1 1,-1-1-1,1 1 0,0 1 0,8 13-6750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864F-8AEE-C3BB-1F95-3859A6C04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7DFE94-80DE-7AE7-A63D-A7749890B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DC1108-A0FE-5B8F-910E-673917364E3B}"/>
              </a:ext>
            </a:extLst>
          </p:cNvPr>
          <p:cNvSpPr>
            <a:spLocks noGrp="1"/>
          </p:cNvSpPr>
          <p:nvPr>
            <p:ph type="dt" sz="half" idx="10"/>
          </p:nvPr>
        </p:nvSpPr>
        <p:spPr/>
        <p:txBody>
          <a:bodyPr/>
          <a:lstStyle/>
          <a:p>
            <a:fld id="{73186E1E-A091-4D86-B064-1C6E6089E5F3}" type="datetimeFigureOut">
              <a:rPr lang="en-IN" smtClean="0"/>
              <a:t>20-02-2024</a:t>
            </a:fld>
            <a:endParaRPr lang="en-IN"/>
          </a:p>
        </p:txBody>
      </p:sp>
      <p:sp>
        <p:nvSpPr>
          <p:cNvPr id="5" name="Footer Placeholder 4">
            <a:extLst>
              <a:ext uri="{FF2B5EF4-FFF2-40B4-BE49-F238E27FC236}">
                <a16:creationId xmlns:a16="http://schemas.microsoft.com/office/drawing/2014/main" id="{FB08A795-4E3A-4932-8FA6-1F02B90FB2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AF1A3-A189-904D-C241-EF57FF6FCFCB}"/>
              </a:ext>
            </a:extLst>
          </p:cNvPr>
          <p:cNvSpPr>
            <a:spLocks noGrp="1"/>
          </p:cNvSpPr>
          <p:nvPr>
            <p:ph type="sldNum" sz="quarter" idx="12"/>
          </p:nvPr>
        </p:nvSpPr>
        <p:spPr/>
        <p:txBody>
          <a:bodyPr/>
          <a:lstStyle/>
          <a:p>
            <a:fld id="{96ECA2DB-345C-4B21-A452-EB8423B62DB1}" type="slidenum">
              <a:rPr lang="en-IN" smtClean="0"/>
              <a:t>‹#›</a:t>
            </a:fld>
            <a:endParaRPr lang="en-IN"/>
          </a:p>
        </p:txBody>
      </p:sp>
    </p:spTree>
    <p:extLst>
      <p:ext uri="{BB962C8B-B14F-4D97-AF65-F5344CB8AC3E}">
        <p14:creationId xmlns:p14="http://schemas.microsoft.com/office/powerpoint/2010/main" val="389453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B527-83D5-A325-CB1C-6F9E87528F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E32309-770A-097F-778D-9E2A65451A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49B1E1-2026-A64D-FA76-C6FFACD6CA1E}"/>
              </a:ext>
            </a:extLst>
          </p:cNvPr>
          <p:cNvSpPr>
            <a:spLocks noGrp="1"/>
          </p:cNvSpPr>
          <p:nvPr>
            <p:ph type="dt" sz="half" idx="10"/>
          </p:nvPr>
        </p:nvSpPr>
        <p:spPr/>
        <p:txBody>
          <a:bodyPr/>
          <a:lstStyle/>
          <a:p>
            <a:fld id="{73186E1E-A091-4D86-B064-1C6E6089E5F3}" type="datetimeFigureOut">
              <a:rPr lang="en-IN" smtClean="0"/>
              <a:t>20-02-2024</a:t>
            </a:fld>
            <a:endParaRPr lang="en-IN"/>
          </a:p>
        </p:txBody>
      </p:sp>
      <p:sp>
        <p:nvSpPr>
          <p:cNvPr id="5" name="Footer Placeholder 4">
            <a:extLst>
              <a:ext uri="{FF2B5EF4-FFF2-40B4-BE49-F238E27FC236}">
                <a16:creationId xmlns:a16="http://schemas.microsoft.com/office/drawing/2014/main" id="{388E734F-7CB7-4E9E-CF9E-7364F7825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70D066-203B-A3D6-64E0-14F286BB0B71}"/>
              </a:ext>
            </a:extLst>
          </p:cNvPr>
          <p:cNvSpPr>
            <a:spLocks noGrp="1"/>
          </p:cNvSpPr>
          <p:nvPr>
            <p:ph type="sldNum" sz="quarter" idx="12"/>
          </p:nvPr>
        </p:nvSpPr>
        <p:spPr/>
        <p:txBody>
          <a:bodyPr/>
          <a:lstStyle/>
          <a:p>
            <a:fld id="{96ECA2DB-345C-4B21-A452-EB8423B62DB1}" type="slidenum">
              <a:rPr lang="en-IN" smtClean="0"/>
              <a:t>‹#›</a:t>
            </a:fld>
            <a:endParaRPr lang="en-IN"/>
          </a:p>
        </p:txBody>
      </p:sp>
    </p:spTree>
    <p:extLst>
      <p:ext uri="{BB962C8B-B14F-4D97-AF65-F5344CB8AC3E}">
        <p14:creationId xmlns:p14="http://schemas.microsoft.com/office/powerpoint/2010/main" val="347449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79227-A507-07B3-CF5B-7DC852151C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6BE0A3-AE26-01B7-E0DC-A75B22D3C5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5E4BE-6E18-DFC3-44EE-F18671095D69}"/>
              </a:ext>
            </a:extLst>
          </p:cNvPr>
          <p:cNvSpPr>
            <a:spLocks noGrp="1"/>
          </p:cNvSpPr>
          <p:nvPr>
            <p:ph type="dt" sz="half" idx="10"/>
          </p:nvPr>
        </p:nvSpPr>
        <p:spPr/>
        <p:txBody>
          <a:bodyPr/>
          <a:lstStyle/>
          <a:p>
            <a:fld id="{73186E1E-A091-4D86-B064-1C6E6089E5F3}" type="datetimeFigureOut">
              <a:rPr lang="en-IN" smtClean="0"/>
              <a:t>20-02-2024</a:t>
            </a:fld>
            <a:endParaRPr lang="en-IN"/>
          </a:p>
        </p:txBody>
      </p:sp>
      <p:sp>
        <p:nvSpPr>
          <p:cNvPr id="5" name="Footer Placeholder 4">
            <a:extLst>
              <a:ext uri="{FF2B5EF4-FFF2-40B4-BE49-F238E27FC236}">
                <a16:creationId xmlns:a16="http://schemas.microsoft.com/office/drawing/2014/main" id="{52F5E544-19D2-6DAD-697F-C7BAB9417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3E793-C895-D4FC-B49A-F18F95F0B569}"/>
              </a:ext>
            </a:extLst>
          </p:cNvPr>
          <p:cNvSpPr>
            <a:spLocks noGrp="1"/>
          </p:cNvSpPr>
          <p:nvPr>
            <p:ph type="sldNum" sz="quarter" idx="12"/>
          </p:nvPr>
        </p:nvSpPr>
        <p:spPr/>
        <p:txBody>
          <a:bodyPr/>
          <a:lstStyle/>
          <a:p>
            <a:fld id="{96ECA2DB-345C-4B21-A452-EB8423B62DB1}" type="slidenum">
              <a:rPr lang="en-IN" smtClean="0"/>
              <a:t>‹#›</a:t>
            </a:fld>
            <a:endParaRPr lang="en-IN"/>
          </a:p>
        </p:txBody>
      </p:sp>
    </p:spTree>
    <p:extLst>
      <p:ext uri="{BB962C8B-B14F-4D97-AF65-F5344CB8AC3E}">
        <p14:creationId xmlns:p14="http://schemas.microsoft.com/office/powerpoint/2010/main" val="220910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CBBF-39B5-55A7-FA60-14D663E2A7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2C723-0349-9263-3419-5CBC98838A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07D7EE-F0FB-D642-27F8-7C66C53AA5FB}"/>
              </a:ext>
            </a:extLst>
          </p:cNvPr>
          <p:cNvSpPr>
            <a:spLocks noGrp="1"/>
          </p:cNvSpPr>
          <p:nvPr>
            <p:ph type="dt" sz="half" idx="10"/>
          </p:nvPr>
        </p:nvSpPr>
        <p:spPr/>
        <p:txBody>
          <a:bodyPr/>
          <a:lstStyle/>
          <a:p>
            <a:fld id="{73186E1E-A091-4D86-B064-1C6E6089E5F3}" type="datetimeFigureOut">
              <a:rPr lang="en-IN" smtClean="0"/>
              <a:t>20-02-2024</a:t>
            </a:fld>
            <a:endParaRPr lang="en-IN"/>
          </a:p>
        </p:txBody>
      </p:sp>
      <p:sp>
        <p:nvSpPr>
          <p:cNvPr id="5" name="Footer Placeholder 4">
            <a:extLst>
              <a:ext uri="{FF2B5EF4-FFF2-40B4-BE49-F238E27FC236}">
                <a16:creationId xmlns:a16="http://schemas.microsoft.com/office/drawing/2014/main" id="{6AA47BA1-C354-FFE6-E88B-2F1A8CF7E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A41A5-D2B9-2786-8A74-01F9846E109E}"/>
              </a:ext>
            </a:extLst>
          </p:cNvPr>
          <p:cNvSpPr>
            <a:spLocks noGrp="1"/>
          </p:cNvSpPr>
          <p:nvPr>
            <p:ph type="sldNum" sz="quarter" idx="12"/>
          </p:nvPr>
        </p:nvSpPr>
        <p:spPr/>
        <p:txBody>
          <a:bodyPr/>
          <a:lstStyle/>
          <a:p>
            <a:fld id="{96ECA2DB-345C-4B21-A452-EB8423B62DB1}" type="slidenum">
              <a:rPr lang="en-IN" smtClean="0"/>
              <a:t>‹#›</a:t>
            </a:fld>
            <a:endParaRPr lang="en-IN"/>
          </a:p>
        </p:txBody>
      </p:sp>
    </p:spTree>
    <p:extLst>
      <p:ext uri="{BB962C8B-B14F-4D97-AF65-F5344CB8AC3E}">
        <p14:creationId xmlns:p14="http://schemas.microsoft.com/office/powerpoint/2010/main" val="89283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6AAF-798A-28B1-C439-65741E791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270C80-834F-2C62-02B9-9A382C61A5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B4669-D806-95E2-0BF2-32644CB28B66}"/>
              </a:ext>
            </a:extLst>
          </p:cNvPr>
          <p:cNvSpPr>
            <a:spLocks noGrp="1"/>
          </p:cNvSpPr>
          <p:nvPr>
            <p:ph type="dt" sz="half" idx="10"/>
          </p:nvPr>
        </p:nvSpPr>
        <p:spPr/>
        <p:txBody>
          <a:bodyPr/>
          <a:lstStyle/>
          <a:p>
            <a:fld id="{73186E1E-A091-4D86-B064-1C6E6089E5F3}" type="datetimeFigureOut">
              <a:rPr lang="en-IN" smtClean="0"/>
              <a:t>20-02-2024</a:t>
            </a:fld>
            <a:endParaRPr lang="en-IN"/>
          </a:p>
        </p:txBody>
      </p:sp>
      <p:sp>
        <p:nvSpPr>
          <p:cNvPr id="5" name="Footer Placeholder 4">
            <a:extLst>
              <a:ext uri="{FF2B5EF4-FFF2-40B4-BE49-F238E27FC236}">
                <a16:creationId xmlns:a16="http://schemas.microsoft.com/office/drawing/2014/main" id="{85C0F1D3-F755-2BCD-4004-5420CE7A5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FE78F6-AB61-95D1-DA9D-387418B14887}"/>
              </a:ext>
            </a:extLst>
          </p:cNvPr>
          <p:cNvSpPr>
            <a:spLocks noGrp="1"/>
          </p:cNvSpPr>
          <p:nvPr>
            <p:ph type="sldNum" sz="quarter" idx="12"/>
          </p:nvPr>
        </p:nvSpPr>
        <p:spPr/>
        <p:txBody>
          <a:bodyPr/>
          <a:lstStyle/>
          <a:p>
            <a:fld id="{96ECA2DB-345C-4B21-A452-EB8423B62DB1}" type="slidenum">
              <a:rPr lang="en-IN" smtClean="0"/>
              <a:t>‹#›</a:t>
            </a:fld>
            <a:endParaRPr lang="en-IN"/>
          </a:p>
        </p:txBody>
      </p:sp>
    </p:spTree>
    <p:extLst>
      <p:ext uri="{BB962C8B-B14F-4D97-AF65-F5344CB8AC3E}">
        <p14:creationId xmlns:p14="http://schemas.microsoft.com/office/powerpoint/2010/main" val="65714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CA40-47A9-AB02-8D17-38C1CCEDA7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A5A87B-58B6-FFDC-4A00-96A8E4F9E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EF78BB-1EA1-1C32-ED92-B474209553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4E56D0-CC98-06A9-3491-1F2B850A7942}"/>
              </a:ext>
            </a:extLst>
          </p:cNvPr>
          <p:cNvSpPr>
            <a:spLocks noGrp="1"/>
          </p:cNvSpPr>
          <p:nvPr>
            <p:ph type="dt" sz="half" idx="10"/>
          </p:nvPr>
        </p:nvSpPr>
        <p:spPr/>
        <p:txBody>
          <a:bodyPr/>
          <a:lstStyle/>
          <a:p>
            <a:fld id="{73186E1E-A091-4D86-B064-1C6E6089E5F3}" type="datetimeFigureOut">
              <a:rPr lang="en-IN" smtClean="0"/>
              <a:t>20-02-2024</a:t>
            </a:fld>
            <a:endParaRPr lang="en-IN"/>
          </a:p>
        </p:txBody>
      </p:sp>
      <p:sp>
        <p:nvSpPr>
          <p:cNvPr id="6" name="Footer Placeholder 5">
            <a:extLst>
              <a:ext uri="{FF2B5EF4-FFF2-40B4-BE49-F238E27FC236}">
                <a16:creationId xmlns:a16="http://schemas.microsoft.com/office/drawing/2014/main" id="{657BA76A-B771-FEEC-4664-954E0B17BD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CDD6D3-9EC1-3551-51B7-C3B913C3605D}"/>
              </a:ext>
            </a:extLst>
          </p:cNvPr>
          <p:cNvSpPr>
            <a:spLocks noGrp="1"/>
          </p:cNvSpPr>
          <p:nvPr>
            <p:ph type="sldNum" sz="quarter" idx="12"/>
          </p:nvPr>
        </p:nvSpPr>
        <p:spPr/>
        <p:txBody>
          <a:bodyPr/>
          <a:lstStyle/>
          <a:p>
            <a:fld id="{96ECA2DB-345C-4B21-A452-EB8423B62DB1}" type="slidenum">
              <a:rPr lang="en-IN" smtClean="0"/>
              <a:t>‹#›</a:t>
            </a:fld>
            <a:endParaRPr lang="en-IN"/>
          </a:p>
        </p:txBody>
      </p:sp>
    </p:spTree>
    <p:extLst>
      <p:ext uri="{BB962C8B-B14F-4D97-AF65-F5344CB8AC3E}">
        <p14:creationId xmlns:p14="http://schemas.microsoft.com/office/powerpoint/2010/main" val="235507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A5AA-AC06-88FE-2E24-7FCA8E07DF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E6CD8-3E17-E82D-4A86-AB2C9ED40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19BF55-9224-978E-ABA3-7A798C76FE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2C7873-F8EE-103E-72B4-F56A2EE60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BF8A92-555B-A11E-2057-D78C7A7DDC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0B3923-8DA9-AEF0-FDE9-D448DF18E3AC}"/>
              </a:ext>
            </a:extLst>
          </p:cNvPr>
          <p:cNvSpPr>
            <a:spLocks noGrp="1"/>
          </p:cNvSpPr>
          <p:nvPr>
            <p:ph type="dt" sz="half" idx="10"/>
          </p:nvPr>
        </p:nvSpPr>
        <p:spPr/>
        <p:txBody>
          <a:bodyPr/>
          <a:lstStyle/>
          <a:p>
            <a:fld id="{73186E1E-A091-4D86-B064-1C6E6089E5F3}" type="datetimeFigureOut">
              <a:rPr lang="en-IN" smtClean="0"/>
              <a:t>20-02-2024</a:t>
            </a:fld>
            <a:endParaRPr lang="en-IN"/>
          </a:p>
        </p:txBody>
      </p:sp>
      <p:sp>
        <p:nvSpPr>
          <p:cNvPr id="8" name="Footer Placeholder 7">
            <a:extLst>
              <a:ext uri="{FF2B5EF4-FFF2-40B4-BE49-F238E27FC236}">
                <a16:creationId xmlns:a16="http://schemas.microsoft.com/office/drawing/2014/main" id="{43BE9FCD-8668-5E47-B6B9-FF26813623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54859A-6C84-9EA0-CA04-5F7CC1DBCFA2}"/>
              </a:ext>
            </a:extLst>
          </p:cNvPr>
          <p:cNvSpPr>
            <a:spLocks noGrp="1"/>
          </p:cNvSpPr>
          <p:nvPr>
            <p:ph type="sldNum" sz="quarter" idx="12"/>
          </p:nvPr>
        </p:nvSpPr>
        <p:spPr/>
        <p:txBody>
          <a:bodyPr/>
          <a:lstStyle/>
          <a:p>
            <a:fld id="{96ECA2DB-345C-4B21-A452-EB8423B62DB1}" type="slidenum">
              <a:rPr lang="en-IN" smtClean="0"/>
              <a:t>‹#›</a:t>
            </a:fld>
            <a:endParaRPr lang="en-IN"/>
          </a:p>
        </p:txBody>
      </p:sp>
    </p:spTree>
    <p:extLst>
      <p:ext uri="{BB962C8B-B14F-4D97-AF65-F5344CB8AC3E}">
        <p14:creationId xmlns:p14="http://schemas.microsoft.com/office/powerpoint/2010/main" val="192404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612A-CB54-86E6-5231-3E211F0EB5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A46ADA-FD74-CAF8-62A0-AA0DAFC2C500}"/>
              </a:ext>
            </a:extLst>
          </p:cNvPr>
          <p:cNvSpPr>
            <a:spLocks noGrp="1"/>
          </p:cNvSpPr>
          <p:nvPr>
            <p:ph type="dt" sz="half" idx="10"/>
          </p:nvPr>
        </p:nvSpPr>
        <p:spPr/>
        <p:txBody>
          <a:bodyPr/>
          <a:lstStyle/>
          <a:p>
            <a:fld id="{73186E1E-A091-4D86-B064-1C6E6089E5F3}" type="datetimeFigureOut">
              <a:rPr lang="en-IN" smtClean="0"/>
              <a:t>20-02-2024</a:t>
            </a:fld>
            <a:endParaRPr lang="en-IN"/>
          </a:p>
        </p:txBody>
      </p:sp>
      <p:sp>
        <p:nvSpPr>
          <p:cNvPr id="4" name="Footer Placeholder 3">
            <a:extLst>
              <a:ext uri="{FF2B5EF4-FFF2-40B4-BE49-F238E27FC236}">
                <a16:creationId xmlns:a16="http://schemas.microsoft.com/office/drawing/2014/main" id="{672BF144-5C1A-AF62-A337-A550669749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7C07FC-8AC7-2CBF-C34C-A7312208E381}"/>
              </a:ext>
            </a:extLst>
          </p:cNvPr>
          <p:cNvSpPr>
            <a:spLocks noGrp="1"/>
          </p:cNvSpPr>
          <p:nvPr>
            <p:ph type="sldNum" sz="quarter" idx="12"/>
          </p:nvPr>
        </p:nvSpPr>
        <p:spPr/>
        <p:txBody>
          <a:bodyPr/>
          <a:lstStyle/>
          <a:p>
            <a:fld id="{96ECA2DB-345C-4B21-A452-EB8423B62DB1}" type="slidenum">
              <a:rPr lang="en-IN" smtClean="0"/>
              <a:t>‹#›</a:t>
            </a:fld>
            <a:endParaRPr lang="en-IN"/>
          </a:p>
        </p:txBody>
      </p:sp>
    </p:spTree>
    <p:extLst>
      <p:ext uri="{BB962C8B-B14F-4D97-AF65-F5344CB8AC3E}">
        <p14:creationId xmlns:p14="http://schemas.microsoft.com/office/powerpoint/2010/main" val="260773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176E8-AA28-9EB7-3638-79BCBFD93FBB}"/>
              </a:ext>
            </a:extLst>
          </p:cNvPr>
          <p:cNvSpPr>
            <a:spLocks noGrp="1"/>
          </p:cNvSpPr>
          <p:nvPr>
            <p:ph type="dt" sz="half" idx="10"/>
          </p:nvPr>
        </p:nvSpPr>
        <p:spPr/>
        <p:txBody>
          <a:bodyPr/>
          <a:lstStyle/>
          <a:p>
            <a:fld id="{73186E1E-A091-4D86-B064-1C6E6089E5F3}" type="datetimeFigureOut">
              <a:rPr lang="en-IN" smtClean="0"/>
              <a:t>20-02-2024</a:t>
            </a:fld>
            <a:endParaRPr lang="en-IN"/>
          </a:p>
        </p:txBody>
      </p:sp>
      <p:sp>
        <p:nvSpPr>
          <p:cNvPr id="3" name="Footer Placeholder 2">
            <a:extLst>
              <a:ext uri="{FF2B5EF4-FFF2-40B4-BE49-F238E27FC236}">
                <a16:creationId xmlns:a16="http://schemas.microsoft.com/office/drawing/2014/main" id="{E7469172-A855-49E5-8185-75CC081737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6BCEB4-35FA-E25E-642C-8EE8F9ABA29E}"/>
              </a:ext>
            </a:extLst>
          </p:cNvPr>
          <p:cNvSpPr>
            <a:spLocks noGrp="1"/>
          </p:cNvSpPr>
          <p:nvPr>
            <p:ph type="sldNum" sz="quarter" idx="12"/>
          </p:nvPr>
        </p:nvSpPr>
        <p:spPr/>
        <p:txBody>
          <a:bodyPr/>
          <a:lstStyle/>
          <a:p>
            <a:fld id="{96ECA2DB-345C-4B21-A452-EB8423B62DB1}" type="slidenum">
              <a:rPr lang="en-IN" smtClean="0"/>
              <a:t>‹#›</a:t>
            </a:fld>
            <a:endParaRPr lang="en-IN"/>
          </a:p>
        </p:txBody>
      </p:sp>
    </p:spTree>
    <p:extLst>
      <p:ext uri="{BB962C8B-B14F-4D97-AF65-F5344CB8AC3E}">
        <p14:creationId xmlns:p14="http://schemas.microsoft.com/office/powerpoint/2010/main" val="403658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358A-0780-816F-F1D3-7850484DD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EEC87A-88D3-D8D5-93F0-9AFCC8EEC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8F69CE-519B-EE06-2F33-87DED19B8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B4911-ACA7-D1EE-D123-B7ACC3CBE190}"/>
              </a:ext>
            </a:extLst>
          </p:cNvPr>
          <p:cNvSpPr>
            <a:spLocks noGrp="1"/>
          </p:cNvSpPr>
          <p:nvPr>
            <p:ph type="dt" sz="half" idx="10"/>
          </p:nvPr>
        </p:nvSpPr>
        <p:spPr/>
        <p:txBody>
          <a:bodyPr/>
          <a:lstStyle/>
          <a:p>
            <a:fld id="{73186E1E-A091-4D86-B064-1C6E6089E5F3}" type="datetimeFigureOut">
              <a:rPr lang="en-IN" smtClean="0"/>
              <a:t>20-02-2024</a:t>
            </a:fld>
            <a:endParaRPr lang="en-IN"/>
          </a:p>
        </p:txBody>
      </p:sp>
      <p:sp>
        <p:nvSpPr>
          <p:cNvPr id="6" name="Footer Placeholder 5">
            <a:extLst>
              <a:ext uri="{FF2B5EF4-FFF2-40B4-BE49-F238E27FC236}">
                <a16:creationId xmlns:a16="http://schemas.microsoft.com/office/drawing/2014/main" id="{68F03475-1B2A-0695-BD94-AAD2E8E0AF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CCF13C-2B76-DD55-2199-F0BEF8707AC7}"/>
              </a:ext>
            </a:extLst>
          </p:cNvPr>
          <p:cNvSpPr>
            <a:spLocks noGrp="1"/>
          </p:cNvSpPr>
          <p:nvPr>
            <p:ph type="sldNum" sz="quarter" idx="12"/>
          </p:nvPr>
        </p:nvSpPr>
        <p:spPr/>
        <p:txBody>
          <a:bodyPr/>
          <a:lstStyle/>
          <a:p>
            <a:fld id="{96ECA2DB-345C-4B21-A452-EB8423B62DB1}" type="slidenum">
              <a:rPr lang="en-IN" smtClean="0"/>
              <a:t>‹#›</a:t>
            </a:fld>
            <a:endParaRPr lang="en-IN"/>
          </a:p>
        </p:txBody>
      </p:sp>
    </p:spTree>
    <p:extLst>
      <p:ext uri="{BB962C8B-B14F-4D97-AF65-F5344CB8AC3E}">
        <p14:creationId xmlns:p14="http://schemas.microsoft.com/office/powerpoint/2010/main" val="223188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5B55-554B-38A5-6174-DB31A5EB7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CD8593-246A-84FD-7D82-3AE3778AE7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4F8D46-1599-66D1-EB30-7F17A5D05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4DB75-F15C-F99A-0915-595CEA15333F}"/>
              </a:ext>
            </a:extLst>
          </p:cNvPr>
          <p:cNvSpPr>
            <a:spLocks noGrp="1"/>
          </p:cNvSpPr>
          <p:nvPr>
            <p:ph type="dt" sz="half" idx="10"/>
          </p:nvPr>
        </p:nvSpPr>
        <p:spPr/>
        <p:txBody>
          <a:bodyPr/>
          <a:lstStyle/>
          <a:p>
            <a:fld id="{73186E1E-A091-4D86-B064-1C6E6089E5F3}" type="datetimeFigureOut">
              <a:rPr lang="en-IN" smtClean="0"/>
              <a:t>20-02-2024</a:t>
            </a:fld>
            <a:endParaRPr lang="en-IN"/>
          </a:p>
        </p:txBody>
      </p:sp>
      <p:sp>
        <p:nvSpPr>
          <p:cNvPr id="6" name="Footer Placeholder 5">
            <a:extLst>
              <a:ext uri="{FF2B5EF4-FFF2-40B4-BE49-F238E27FC236}">
                <a16:creationId xmlns:a16="http://schemas.microsoft.com/office/drawing/2014/main" id="{44B69A66-FC8D-53A0-4D52-53F7B1F7DB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0FCB22-68F1-8A5A-AD85-DB07DE410A86}"/>
              </a:ext>
            </a:extLst>
          </p:cNvPr>
          <p:cNvSpPr>
            <a:spLocks noGrp="1"/>
          </p:cNvSpPr>
          <p:nvPr>
            <p:ph type="sldNum" sz="quarter" idx="12"/>
          </p:nvPr>
        </p:nvSpPr>
        <p:spPr/>
        <p:txBody>
          <a:bodyPr/>
          <a:lstStyle/>
          <a:p>
            <a:fld id="{96ECA2DB-345C-4B21-A452-EB8423B62DB1}" type="slidenum">
              <a:rPr lang="en-IN" smtClean="0"/>
              <a:t>‹#›</a:t>
            </a:fld>
            <a:endParaRPr lang="en-IN"/>
          </a:p>
        </p:txBody>
      </p:sp>
    </p:spTree>
    <p:extLst>
      <p:ext uri="{BB962C8B-B14F-4D97-AF65-F5344CB8AC3E}">
        <p14:creationId xmlns:p14="http://schemas.microsoft.com/office/powerpoint/2010/main" val="349143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8D5813-D609-A392-B321-BD68A307B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4335B-F553-15EC-92E2-A29304EF2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060AE8-F117-0B41-9610-887FB59EF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86E1E-A091-4D86-B064-1C6E6089E5F3}" type="datetimeFigureOut">
              <a:rPr lang="en-IN" smtClean="0"/>
              <a:t>20-02-2024</a:t>
            </a:fld>
            <a:endParaRPr lang="en-IN"/>
          </a:p>
        </p:txBody>
      </p:sp>
      <p:sp>
        <p:nvSpPr>
          <p:cNvPr id="5" name="Footer Placeholder 4">
            <a:extLst>
              <a:ext uri="{FF2B5EF4-FFF2-40B4-BE49-F238E27FC236}">
                <a16:creationId xmlns:a16="http://schemas.microsoft.com/office/drawing/2014/main" id="{E36AA875-24EB-6CAE-2BC9-42478EF85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C857CB-46E0-8963-2A42-251903E5B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CA2DB-345C-4B21-A452-EB8423B62DB1}" type="slidenum">
              <a:rPr lang="en-IN" smtClean="0"/>
              <a:t>‹#›</a:t>
            </a:fld>
            <a:endParaRPr lang="en-IN"/>
          </a:p>
        </p:txBody>
      </p:sp>
    </p:spTree>
    <p:extLst>
      <p:ext uri="{BB962C8B-B14F-4D97-AF65-F5344CB8AC3E}">
        <p14:creationId xmlns:p14="http://schemas.microsoft.com/office/powerpoint/2010/main" val="2882074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6" Type="http://schemas.openxmlformats.org/officeDocument/2006/relationships/image" Target="../media/image13.png"/><Relationship Id="rId21" Type="http://schemas.openxmlformats.org/officeDocument/2006/relationships/customXml" Target="../ink/ink10.xml"/><Relationship Id="rId42" Type="http://schemas.openxmlformats.org/officeDocument/2006/relationships/image" Target="../media/image21.png"/><Relationship Id="rId47" Type="http://schemas.openxmlformats.org/officeDocument/2006/relationships/customXml" Target="../ink/ink23.xml"/><Relationship Id="rId63" Type="http://schemas.openxmlformats.org/officeDocument/2006/relationships/image" Target="../media/image31.png"/><Relationship Id="rId68" Type="http://schemas.openxmlformats.org/officeDocument/2006/relationships/customXml" Target="../ink/ink35.xml"/><Relationship Id="rId84" Type="http://schemas.openxmlformats.org/officeDocument/2006/relationships/customXml" Target="../ink/ink44.xml"/><Relationship Id="rId89" Type="http://schemas.openxmlformats.org/officeDocument/2006/relationships/image" Target="../media/image42.png"/><Relationship Id="rId16" Type="http://schemas.openxmlformats.org/officeDocument/2006/relationships/image" Target="../media/image8.png"/><Relationship Id="rId11" Type="http://schemas.openxmlformats.org/officeDocument/2006/relationships/customXml" Target="../ink/ink5.xml"/><Relationship Id="rId32" Type="http://schemas.openxmlformats.org/officeDocument/2006/relationships/image" Target="../media/image16.png"/><Relationship Id="rId37" Type="http://schemas.openxmlformats.org/officeDocument/2006/relationships/customXml" Target="../ink/ink18.xml"/><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9.xml"/><Relationship Id="rId79" Type="http://schemas.openxmlformats.org/officeDocument/2006/relationships/image" Target="../media/image37.png"/><Relationship Id="rId5" Type="http://schemas.openxmlformats.org/officeDocument/2006/relationships/customXml" Target="../ink/ink2.xml"/><Relationship Id="rId90" Type="http://schemas.openxmlformats.org/officeDocument/2006/relationships/customXml" Target="../ink/ink47.xml"/><Relationship Id="rId95" Type="http://schemas.openxmlformats.org/officeDocument/2006/relationships/customXml" Target="../ink/ink50.xml"/><Relationship Id="rId22" Type="http://schemas.openxmlformats.org/officeDocument/2006/relationships/image" Target="../media/image11.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customXml" Target="../ink/ink36.xml"/><Relationship Id="rId80" Type="http://schemas.openxmlformats.org/officeDocument/2006/relationships/customXml" Target="../ink/ink42.xml"/><Relationship Id="rId85" Type="http://schemas.openxmlformats.org/officeDocument/2006/relationships/image" Target="../media/image40.png"/><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image" Target="../media/image23.png"/><Relationship Id="rId59" Type="http://schemas.openxmlformats.org/officeDocument/2006/relationships/image" Target="../media/image29.png"/><Relationship Id="rId67" Type="http://schemas.openxmlformats.org/officeDocument/2006/relationships/customXml" Target="../ink/ink34.xml"/><Relationship Id="rId20" Type="http://schemas.openxmlformats.org/officeDocument/2006/relationships/image" Target="../media/image10.png"/><Relationship Id="rId41" Type="http://schemas.openxmlformats.org/officeDocument/2006/relationships/customXml" Target="../ink/ink20.xml"/><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7.xml"/><Relationship Id="rId75" Type="http://schemas.openxmlformats.org/officeDocument/2006/relationships/image" Target="../media/image35.png"/><Relationship Id="rId83" Type="http://schemas.openxmlformats.org/officeDocument/2006/relationships/image" Target="../media/image39.png"/><Relationship Id="rId88" Type="http://schemas.openxmlformats.org/officeDocument/2006/relationships/customXml" Target="../ink/ink46.xml"/><Relationship Id="rId91" Type="http://schemas.openxmlformats.org/officeDocument/2006/relationships/image" Target="../media/image43.png"/><Relationship Id="rId96"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3.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image" Target="../media/image5.png"/><Relationship Id="rId31" Type="http://schemas.openxmlformats.org/officeDocument/2006/relationships/customXml" Target="../ink/ink15.xml"/><Relationship Id="rId44" Type="http://schemas.openxmlformats.org/officeDocument/2006/relationships/image" Target="../media/image22.png"/><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4.png"/><Relationship Id="rId78" Type="http://schemas.openxmlformats.org/officeDocument/2006/relationships/customXml" Target="../ink/ink41.xml"/><Relationship Id="rId81" Type="http://schemas.openxmlformats.org/officeDocument/2006/relationships/image" Target="../media/image38.png"/><Relationship Id="rId86" Type="http://schemas.openxmlformats.org/officeDocument/2006/relationships/customXml" Target="../ink/ink45.xml"/><Relationship Id="rId94" Type="http://schemas.openxmlformats.org/officeDocument/2006/relationships/image" Target="../media/image44.png"/><Relationship Id="rId99" Type="http://schemas.openxmlformats.org/officeDocument/2006/relationships/customXml" Target="../ink/ink52.xml"/><Relationship Id="rId101" Type="http://schemas.openxmlformats.org/officeDocument/2006/relationships/customXml" Target="../ink/ink53.xml"/><Relationship Id="rId4" Type="http://schemas.openxmlformats.org/officeDocument/2006/relationships/image" Target="../media/image2.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9.png"/><Relationship Id="rId39" Type="http://schemas.openxmlformats.org/officeDocument/2006/relationships/customXml" Target="../ink/ink19.xml"/><Relationship Id="rId34" Type="http://schemas.openxmlformats.org/officeDocument/2006/relationships/image" Target="../media/image17.png"/><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40.xml"/><Relationship Id="rId97" Type="http://schemas.openxmlformats.org/officeDocument/2006/relationships/customXml" Target="../ink/ink51.xml"/><Relationship Id="rId7" Type="http://schemas.openxmlformats.org/officeDocument/2006/relationships/customXml" Target="../ink/ink3.xml"/><Relationship Id="rId71" Type="http://schemas.openxmlformats.org/officeDocument/2006/relationships/image" Target="../media/image33.png"/><Relationship Id="rId92" Type="http://schemas.openxmlformats.org/officeDocument/2006/relationships/customXml" Target="../ink/ink48.xml"/><Relationship Id="rId2" Type="http://schemas.openxmlformats.org/officeDocument/2006/relationships/image" Target="../media/image1.png"/><Relationship Id="rId29" Type="http://schemas.openxmlformats.org/officeDocument/2006/relationships/customXml" Target="../ink/ink14.xml"/><Relationship Id="rId24" Type="http://schemas.openxmlformats.org/officeDocument/2006/relationships/image" Target="../media/image12.png"/><Relationship Id="rId40" Type="http://schemas.openxmlformats.org/officeDocument/2006/relationships/image" Target="../media/image20.png"/><Relationship Id="rId45" Type="http://schemas.openxmlformats.org/officeDocument/2006/relationships/customXml" Target="../ink/ink22.xml"/><Relationship Id="rId66" Type="http://schemas.openxmlformats.org/officeDocument/2006/relationships/customXml" Target="../ink/ink33.xml"/><Relationship Id="rId87" Type="http://schemas.openxmlformats.org/officeDocument/2006/relationships/image" Target="../media/image41.png"/><Relationship Id="rId61" Type="http://schemas.openxmlformats.org/officeDocument/2006/relationships/image" Target="../media/image30.png"/><Relationship Id="rId82" Type="http://schemas.openxmlformats.org/officeDocument/2006/relationships/customXml" Target="../ink/ink43.xml"/><Relationship Id="rId19" Type="http://schemas.openxmlformats.org/officeDocument/2006/relationships/customXml" Target="../ink/ink9.xml"/><Relationship Id="rId14" Type="http://schemas.openxmlformats.org/officeDocument/2006/relationships/image" Target="../media/image7.png"/><Relationship Id="rId30" Type="http://schemas.openxmlformats.org/officeDocument/2006/relationships/image" Target="../media/image15.png"/><Relationship Id="rId35" Type="http://schemas.openxmlformats.org/officeDocument/2006/relationships/customXml" Target="../ink/ink17.xml"/><Relationship Id="rId56" Type="http://schemas.openxmlformats.org/officeDocument/2006/relationships/customXml" Target="../ink/ink28.xml"/><Relationship Id="rId77" Type="http://schemas.openxmlformats.org/officeDocument/2006/relationships/image" Target="../media/image36.png"/><Relationship Id="rId100" Type="http://schemas.openxmlformats.org/officeDocument/2006/relationships/image" Target="../media/image47.png"/><Relationship Id="rId8" Type="http://schemas.openxmlformats.org/officeDocument/2006/relationships/image" Target="../media/image4.png"/><Relationship Id="rId51" Type="http://schemas.openxmlformats.org/officeDocument/2006/relationships/image" Target="../media/image25.png"/><Relationship Id="rId72" Type="http://schemas.openxmlformats.org/officeDocument/2006/relationships/customXml" Target="../ink/ink38.xml"/><Relationship Id="rId93" Type="http://schemas.openxmlformats.org/officeDocument/2006/relationships/customXml" Target="../ink/ink49.xml"/><Relationship Id="rId98" Type="http://schemas.openxmlformats.org/officeDocument/2006/relationships/image" Target="../media/image46.png"/><Relationship Id="rId3" Type="http://schemas.openxmlformats.org/officeDocument/2006/relationships/customXml" Target="../ink/ink1.xml"/></Relationships>
</file>

<file path=ppt/slides/_rels/slide22.xml.rels><?xml version="1.0" encoding="UTF-8" standalone="yes"?>
<Relationships xmlns="http://schemas.openxmlformats.org/package/2006/relationships"><Relationship Id="rId3" Type="http://schemas.openxmlformats.org/officeDocument/2006/relationships/hyperlink" Target="https://link.springer.com/article/10.1007/s12190-020-01345-4" TargetMode="External"/><Relationship Id="rId2" Type="http://schemas.openxmlformats.org/officeDocument/2006/relationships/hyperlink" Target="https://link.springer.com/chapter/10.1007/978-3-319-64419-6_42"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4B4D-2638-BF3A-CC57-A43568BD54D1}"/>
              </a:ext>
            </a:extLst>
          </p:cNvPr>
          <p:cNvSpPr>
            <a:spLocks noGrp="1"/>
          </p:cNvSpPr>
          <p:nvPr>
            <p:ph type="ctrTitle"/>
          </p:nvPr>
        </p:nvSpPr>
        <p:spPr/>
        <p:txBody>
          <a:bodyPr/>
          <a:lstStyle/>
          <a:p>
            <a:r>
              <a:rPr lang="en-IN" dirty="0"/>
              <a:t>Example of PSO</a:t>
            </a:r>
          </a:p>
        </p:txBody>
      </p:sp>
    </p:spTree>
    <p:extLst>
      <p:ext uri="{BB962C8B-B14F-4D97-AF65-F5344CB8AC3E}">
        <p14:creationId xmlns:p14="http://schemas.microsoft.com/office/powerpoint/2010/main" val="158746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27C0-EC98-584A-0935-E80655FC90BE}"/>
              </a:ext>
            </a:extLst>
          </p:cNvPr>
          <p:cNvSpPr>
            <a:spLocks noGrp="1"/>
          </p:cNvSpPr>
          <p:nvPr>
            <p:ph type="title"/>
          </p:nvPr>
        </p:nvSpPr>
        <p:spPr>
          <a:xfrm>
            <a:off x="1055445" y="362081"/>
            <a:ext cx="8319248" cy="1010117"/>
          </a:xfrm>
        </p:spPr>
        <p:txBody>
          <a:bodyPr>
            <a:normAutofit/>
          </a:bodyPr>
          <a:lstStyle/>
          <a:p>
            <a:r>
              <a:rPr lang="en-IN" sz="1800" b="1" dirty="0"/>
              <a:t>After 1</a:t>
            </a:r>
            <a:r>
              <a:rPr lang="en-IN" sz="1800" b="1" baseline="30000" dirty="0"/>
              <a:t>st</a:t>
            </a:r>
            <a:r>
              <a:rPr lang="en-IN" sz="1800" b="1" dirty="0"/>
              <a:t> iteration solution be:</a:t>
            </a:r>
          </a:p>
        </p:txBody>
      </p:sp>
      <p:sp>
        <p:nvSpPr>
          <p:cNvPr id="5" name="TextBox 4">
            <a:extLst>
              <a:ext uri="{FF2B5EF4-FFF2-40B4-BE49-F238E27FC236}">
                <a16:creationId xmlns:a16="http://schemas.microsoft.com/office/drawing/2014/main" id="{50927D28-6AC0-C5B9-5C7B-994E37608BA0}"/>
              </a:ext>
            </a:extLst>
          </p:cNvPr>
          <p:cNvSpPr txBox="1"/>
          <p:nvPr/>
        </p:nvSpPr>
        <p:spPr>
          <a:xfrm>
            <a:off x="7343887" y="1369528"/>
            <a:ext cx="3059355" cy="2554545"/>
          </a:xfrm>
          <a:prstGeom prst="rect">
            <a:avLst/>
          </a:prstGeom>
          <a:noFill/>
        </p:spPr>
        <p:txBody>
          <a:bodyPr wrap="square" rtlCol="0">
            <a:spAutoFit/>
          </a:bodyPr>
          <a:lstStyle/>
          <a:p>
            <a:r>
              <a:rPr lang="en-IN" sz="2000" dirty="0"/>
              <a:t>Solution after 1</a:t>
            </a:r>
            <a:r>
              <a:rPr lang="en-IN" sz="2000" baseline="30000" dirty="0"/>
              <a:t>st</a:t>
            </a:r>
            <a:r>
              <a:rPr lang="en-IN" sz="2000" dirty="0"/>
              <a:t> Iteration</a:t>
            </a:r>
          </a:p>
          <a:p>
            <a:endParaRPr lang="en-IN" sz="2000" dirty="0"/>
          </a:p>
          <a:p>
            <a:pPr algn="r"/>
            <a:r>
              <a:rPr lang="en-IN" sz="2000" dirty="0"/>
              <a:t>Fitness</a:t>
            </a:r>
          </a:p>
          <a:p>
            <a:r>
              <a:rPr lang="en-IN" sz="2000" dirty="0"/>
              <a:t>S1 = [2, 0, 0, 2, 0]     -    4</a:t>
            </a:r>
          </a:p>
          <a:p>
            <a:r>
              <a:rPr lang="en-IN" sz="2000" dirty="0"/>
              <a:t>S2 = [0, 0, 2, 2, 1]     -    5</a:t>
            </a:r>
          </a:p>
          <a:p>
            <a:r>
              <a:rPr lang="en-IN" sz="2000" dirty="0"/>
              <a:t>S3 = [1, 1, 1, 2, 1]     -    6</a:t>
            </a:r>
          </a:p>
          <a:p>
            <a:r>
              <a:rPr lang="en-IN" sz="2000" dirty="0"/>
              <a:t>S4 = [1, 1, 1, 1, 1]     -    5</a:t>
            </a:r>
          </a:p>
          <a:p>
            <a:r>
              <a:rPr lang="en-IN" sz="2000" dirty="0"/>
              <a:t>S5 = [2, 1, 1, 1, 1]     -    6</a:t>
            </a:r>
          </a:p>
        </p:txBody>
      </p:sp>
      <p:sp>
        <p:nvSpPr>
          <p:cNvPr id="8" name="TextBox 7">
            <a:extLst>
              <a:ext uri="{FF2B5EF4-FFF2-40B4-BE49-F238E27FC236}">
                <a16:creationId xmlns:a16="http://schemas.microsoft.com/office/drawing/2014/main" id="{3BF02B0C-E72B-FEDE-DCB9-E267B9DFF091}"/>
              </a:ext>
            </a:extLst>
          </p:cNvPr>
          <p:cNvSpPr txBox="1"/>
          <p:nvPr/>
        </p:nvSpPr>
        <p:spPr>
          <a:xfrm>
            <a:off x="1055445" y="1687020"/>
            <a:ext cx="3059355" cy="2246769"/>
          </a:xfrm>
          <a:prstGeom prst="rect">
            <a:avLst/>
          </a:prstGeom>
          <a:noFill/>
        </p:spPr>
        <p:txBody>
          <a:bodyPr wrap="square" rtlCol="0">
            <a:spAutoFit/>
          </a:bodyPr>
          <a:lstStyle/>
          <a:p>
            <a:r>
              <a:rPr lang="en-IN" sz="2000" dirty="0"/>
              <a:t>Initial solution</a:t>
            </a:r>
          </a:p>
          <a:p>
            <a:pPr algn="r"/>
            <a:r>
              <a:rPr lang="en-IN" sz="2000" dirty="0"/>
              <a:t>Fitness</a:t>
            </a:r>
          </a:p>
          <a:p>
            <a:r>
              <a:rPr lang="en-IN" sz="2000" dirty="0"/>
              <a:t>S1 = [2, 0, 0, 2, 0]     -    4</a:t>
            </a:r>
          </a:p>
          <a:p>
            <a:r>
              <a:rPr lang="en-IN" sz="2000" dirty="0"/>
              <a:t>S2 = [0, 0, 2, 2, 1]     -    5</a:t>
            </a:r>
          </a:p>
          <a:p>
            <a:r>
              <a:rPr lang="en-IN" sz="2000" dirty="0"/>
              <a:t>S3 = [0, 2, 2, 2, 1]     -    7</a:t>
            </a:r>
          </a:p>
          <a:p>
            <a:r>
              <a:rPr lang="en-IN" sz="2000" dirty="0"/>
              <a:t>S4 = [1, 1, 2, 0, 2]     -    6</a:t>
            </a:r>
          </a:p>
          <a:p>
            <a:r>
              <a:rPr lang="en-IN" sz="2000" dirty="0"/>
              <a:t>S5 = [2, 2, 2, 1, 2]     -    9</a:t>
            </a:r>
          </a:p>
        </p:txBody>
      </p:sp>
      <p:sp>
        <p:nvSpPr>
          <p:cNvPr id="10" name="TextBox 9">
            <a:extLst>
              <a:ext uri="{FF2B5EF4-FFF2-40B4-BE49-F238E27FC236}">
                <a16:creationId xmlns:a16="http://schemas.microsoft.com/office/drawing/2014/main" id="{64CEAA6F-4BA6-C72D-3ED6-BDFCFA2BA4E0}"/>
              </a:ext>
            </a:extLst>
          </p:cNvPr>
          <p:cNvSpPr txBox="1"/>
          <p:nvPr/>
        </p:nvSpPr>
        <p:spPr>
          <a:xfrm>
            <a:off x="779929" y="4338918"/>
            <a:ext cx="10954871" cy="1200329"/>
          </a:xfrm>
          <a:prstGeom prst="rect">
            <a:avLst/>
          </a:prstGeom>
          <a:noFill/>
        </p:spPr>
        <p:txBody>
          <a:bodyPr wrap="square" rtlCol="0">
            <a:spAutoFit/>
          </a:bodyPr>
          <a:lstStyle/>
          <a:p>
            <a:r>
              <a:rPr lang="en-IN" dirty="0"/>
              <a:t>Check which solution gets optimal result take that one </a:t>
            </a:r>
          </a:p>
          <a:p>
            <a:r>
              <a:rPr lang="en-IN" dirty="0"/>
              <a:t>If prev_fitness &lt;= new_fitness </a:t>
            </a:r>
          </a:p>
          <a:p>
            <a:r>
              <a:rPr lang="en-IN" dirty="0"/>
              <a:t>   new_solution = prev</a:t>
            </a:r>
          </a:p>
          <a:p>
            <a:r>
              <a:rPr lang="en-IN" dirty="0"/>
              <a:t>Else new_solution = new</a:t>
            </a:r>
          </a:p>
        </p:txBody>
      </p:sp>
    </p:spTree>
    <p:extLst>
      <p:ext uri="{BB962C8B-B14F-4D97-AF65-F5344CB8AC3E}">
        <p14:creationId xmlns:p14="http://schemas.microsoft.com/office/powerpoint/2010/main" val="58071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BF02B0C-E72B-FEDE-DCB9-E267B9DFF091}"/>
              </a:ext>
            </a:extLst>
          </p:cNvPr>
          <p:cNvSpPr txBox="1"/>
          <p:nvPr/>
        </p:nvSpPr>
        <p:spPr>
          <a:xfrm>
            <a:off x="5695875" y="383689"/>
            <a:ext cx="3059355" cy="1938992"/>
          </a:xfrm>
          <a:prstGeom prst="rect">
            <a:avLst/>
          </a:prstGeom>
          <a:noFill/>
        </p:spPr>
        <p:txBody>
          <a:bodyPr wrap="square" rtlCol="0">
            <a:spAutoFit/>
          </a:bodyPr>
          <a:lstStyle/>
          <a:p>
            <a:pPr algn="r"/>
            <a:r>
              <a:rPr lang="en-IN" sz="2000" dirty="0"/>
              <a:t>Fitness</a:t>
            </a:r>
          </a:p>
          <a:p>
            <a:r>
              <a:rPr lang="en-IN" sz="2000" dirty="0"/>
              <a:t>S1 = [2, 0, 0, 2, 0]     -    4</a:t>
            </a:r>
          </a:p>
          <a:p>
            <a:r>
              <a:rPr lang="en-IN" sz="2000" dirty="0"/>
              <a:t>S2 = [0, 0, 2, 2, 1]     -    5</a:t>
            </a:r>
          </a:p>
          <a:p>
            <a:r>
              <a:rPr lang="en-IN" sz="2000" dirty="0"/>
              <a:t>S3 = [1, 1, 1, 2, 1]     -    6</a:t>
            </a:r>
          </a:p>
          <a:p>
            <a:r>
              <a:rPr lang="en-IN" sz="2000" dirty="0"/>
              <a:t>S4 = [1, 1, 1, 1, 1]     -    5</a:t>
            </a:r>
          </a:p>
          <a:p>
            <a:r>
              <a:rPr lang="en-IN" sz="2000" dirty="0"/>
              <a:t>S5 = [2, 1, 1, 1, 1]     -    6</a:t>
            </a:r>
          </a:p>
        </p:txBody>
      </p:sp>
      <p:sp>
        <p:nvSpPr>
          <p:cNvPr id="10" name="TextBox 9">
            <a:extLst>
              <a:ext uri="{FF2B5EF4-FFF2-40B4-BE49-F238E27FC236}">
                <a16:creationId xmlns:a16="http://schemas.microsoft.com/office/drawing/2014/main" id="{E741BCDE-ED93-688A-04E2-17173951D950}"/>
              </a:ext>
            </a:extLst>
          </p:cNvPr>
          <p:cNvSpPr txBox="1"/>
          <p:nvPr/>
        </p:nvSpPr>
        <p:spPr>
          <a:xfrm>
            <a:off x="403412" y="1779687"/>
            <a:ext cx="8211670" cy="5078313"/>
          </a:xfrm>
          <a:prstGeom prst="rect">
            <a:avLst/>
          </a:prstGeom>
          <a:noFill/>
        </p:spPr>
        <p:txBody>
          <a:bodyPr wrap="square" rtlCol="0">
            <a:spAutoFit/>
          </a:bodyPr>
          <a:lstStyle/>
          <a:p>
            <a:r>
              <a:rPr lang="en-IN" dirty="0"/>
              <a:t>Update solution 2:  =  [0, 0, 2, 2, 1]</a:t>
            </a:r>
          </a:p>
          <a:p>
            <a:endParaRPr lang="en-IN" dirty="0"/>
          </a:p>
          <a:p>
            <a:r>
              <a:rPr lang="en-IN" dirty="0"/>
              <a:t>For i=1     </a:t>
            </a:r>
            <a:r>
              <a:rPr lang="en-IN" dirty="0">
                <a:solidFill>
                  <a:schemeClr val="accent1">
                    <a:lumMod val="75000"/>
                  </a:schemeClr>
                </a:solidFill>
              </a:rPr>
              <a:t>V(t=2) = 0.4*0 + 0.8*0.2(0-0) + 0.8*0.5*(2-0) = 0.8</a:t>
            </a:r>
          </a:p>
          <a:p>
            <a:r>
              <a:rPr lang="en-IN" dirty="0">
                <a:solidFill>
                  <a:schemeClr val="accent1">
                    <a:lumMod val="75000"/>
                  </a:schemeClr>
                </a:solidFill>
              </a:rPr>
              <a:t>	</a:t>
            </a:r>
            <a:r>
              <a:rPr lang="en-IN" dirty="0">
                <a:solidFill>
                  <a:srgbClr val="FF0000"/>
                </a:solidFill>
              </a:rPr>
              <a:t>Xi = 0 + 0.8 = 0.8</a:t>
            </a:r>
          </a:p>
          <a:p>
            <a:r>
              <a:rPr lang="en-IN" dirty="0"/>
              <a:t>For i=2     </a:t>
            </a:r>
            <a:r>
              <a:rPr lang="en-IN" dirty="0">
                <a:solidFill>
                  <a:schemeClr val="accent1">
                    <a:lumMod val="75000"/>
                  </a:schemeClr>
                </a:solidFill>
              </a:rPr>
              <a:t>V(t=2) = 0.4*0 + 0.8*0.2(0-0) + 0.8*0.5*(0-0) = 0</a:t>
            </a:r>
          </a:p>
          <a:p>
            <a:r>
              <a:rPr lang="en-IN" dirty="0">
                <a:solidFill>
                  <a:schemeClr val="accent1">
                    <a:lumMod val="75000"/>
                  </a:schemeClr>
                </a:solidFill>
              </a:rPr>
              <a:t>	</a:t>
            </a:r>
            <a:r>
              <a:rPr lang="en-IN" dirty="0">
                <a:solidFill>
                  <a:srgbClr val="FF0000"/>
                </a:solidFill>
              </a:rPr>
              <a:t>Xi = 0 + 0 = 0</a:t>
            </a:r>
          </a:p>
          <a:p>
            <a:r>
              <a:rPr lang="en-IN" dirty="0"/>
              <a:t>For i=3     </a:t>
            </a:r>
            <a:r>
              <a:rPr lang="en-IN" dirty="0">
                <a:solidFill>
                  <a:schemeClr val="accent1">
                    <a:lumMod val="75000"/>
                  </a:schemeClr>
                </a:solidFill>
              </a:rPr>
              <a:t>V(t=2) = 0.4*0 + 0.8*0.2(2-2) + 0.8*0.5*(0-2) = -0.8</a:t>
            </a:r>
          </a:p>
          <a:p>
            <a:r>
              <a:rPr lang="en-IN" dirty="0">
                <a:solidFill>
                  <a:schemeClr val="accent1">
                    <a:lumMod val="75000"/>
                  </a:schemeClr>
                </a:solidFill>
              </a:rPr>
              <a:t>	</a:t>
            </a:r>
            <a:r>
              <a:rPr lang="en-IN" dirty="0">
                <a:solidFill>
                  <a:srgbClr val="FF0000"/>
                </a:solidFill>
              </a:rPr>
              <a:t>Xi = 2 - 0.8 = 1.2</a:t>
            </a:r>
          </a:p>
          <a:p>
            <a:r>
              <a:rPr lang="en-IN" dirty="0"/>
              <a:t>For i=4     </a:t>
            </a:r>
            <a:r>
              <a:rPr lang="en-IN" dirty="0">
                <a:solidFill>
                  <a:schemeClr val="accent1">
                    <a:lumMod val="75000"/>
                  </a:schemeClr>
                </a:solidFill>
              </a:rPr>
              <a:t>V(t=2) = 0.4*0 + 0.8*0.2(2-2) + 0.8*0.5*(2-2) = 0</a:t>
            </a:r>
          </a:p>
          <a:p>
            <a:r>
              <a:rPr lang="en-IN" dirty="0">
                <a:solidFill>
                  <a:schemeClr val="accent1">
                    <a:lumMod val="75000"/>
                  </a:schemeClr>
                </a:solidFill>
              </a:rPr>
              <a:t>	</a:t>
            </a:r>
            <a:r>
              <a:rPr lang="en-IN" dirty="0">
                <a:solidFill>
                  <a:srgbClr val="FF0000"/>
                </a:solidFill>
              </a:rPr>
              <a:t>Xi = 2 + 0 = 2</a:t>
            </a:r>
          </a:p>
          <a:p>
            <a:r>
              <a:rPr lang="en-IN" dirty="0"/>
              <a:t>For i=5     </a:t>
            </a:r>
            <a:r>
              <a:rPr lang="en-IN" dirty="0">
                <a:solidFill>
                  <a:schemeClr val="accent1">
                    <a:lumMod val="75000"/>
                  </a:schemeClr>
                </a:solidFill>
              </a:rPr>
              <a:t>V(t=2) = 0.4*0 + 0.8*0.2(1-1) + 0.8*0.5*(0-1) = -0.4</a:t>
            </a:r>
          </a:p>
          <a:p>
            <a:r>
              <a:rPr lang="en-IN" dirty="0">
                <a:solidFill>
                  <a:schemeClr val="accent1">
                    <a:lumMod val="75000"/>
                  </a:schemeClr>
                </a:solidFill>
              </a:rPr>
              <a:t>	</a:t>
            </a:r>
            <a:r>
              <a:rPr lang="en-IN" dirty="0">
                <a:solidFill>
                  <a:srgbClr val="FF0000"/>
                </a:solidFill>
              </a:rPr>
              <a:t>Xi = 1 - 0.4 = 0.6</a:t>
            </a:r>
          </a:p>
          <a:p>
            <a:endParaRPr lang="en-IN" dirty="0">
              <a:solidFill>
                <a:srgbClr val="FF0000"/>
              </a:solidFill>
            </a:endParaRPr>
          </a:p>
          <a:p>
            <a:r>
              <a:rPr lang="en-IN" dirty="0"/>
              <a:t>X(s=2,t=2) = [0.8, 0, 1.2, 2, 0.6] = [0, 0, 1, 2, 0] </a:t>
            </a:r>
            <a:r>
              <a:rPr lang="en-IN" dirty="0">
                <a:solidFill>
                  <a:srgbClr val="FF0000"/>
                </a:solidFill>
              </a:rPr>
              <a:t>(not feasible)</a:t>
            </a:r>
          </a:p>
          <a:p>
            <a:endParaRPr lang="en-IN" dirty="0">
              <a:solidFill>
                <a:srgbClr val="FF0000"/>
              </a:solidFill>
            </a:endParaRPr>
          </a:p>
          <a:p>
            <a:r>
              <a:rPr lang="en-IN" dirty="0"/>
              <a:t>after making feasible  =  [ 1, 1, 1, 2, 1], fitness = 6  (take label 1 to make it feasible)</a:t>
            </a:r>
          </a:p>
          <a:p>
            <a:r>
              <a:rPr lang="en-IN" dirty="0"/>
              <a:t>		    =  [ 2, 0, 1, 2, 0], fitness = 5  (take label 2 to make it feasible)</a:t>
            </a:r>
          </a:p>
          <a:p>
            <a:endParaRPr lang="en-IN" dirty="0"/>
          </a:p>
        </p:txBody>
      </p:sp>
      <p:sp>
        <p:nvSpPr>
          <p:cNvPr id="11" name="TextBox 10">
            <a:extLst>
              <a:ext uri="{FF2B5EF4-FFF2-40B4-BE49-F238E27FC236}">
                <a16:creationId xmlns:a16="http://schemas.microsoft.com/office/drawing/2014/main" id="{EE1E57DD-EFA6-D08F-267B-753C1EA26A7E}"/>
              </a:ext>
            </a:extLst>
          </p:cNvPr>
          <p:cNvSpPr txBox="1"/>
          <p:nvPr/>
        </p:nvSpPr>
        <p:spPr>
          <a:xfrm>
            <a:off x="9132645" y="568355"/>
            <a:ext cx="3059355" cy="1754326"/>
          </a:xfrm>
          <a:prstGeom prst="rect">
            <a:avLst/>
          </a:prstGeom>
          <a:noFill/>
        </p:spPr>
        <p:txBody>
          <a:bodyPr wrap="square" rtlCol="0">
            <a:spAutoFit/>
          </a:bodyPr>
          <a:lstStyle/>
          <a:p>
            <a:r>
              <a:rPr lang="en-IN" dirty="0"/>
              <a:t>Updated Velocity</a:t>
            </a:r>
          </a:p>
          <a:p>
            <a:r>
              <a:rPr lang="en-IN" dirty="0"/>
              <a:t>V1 = [0, 0, 0, 0, 0]</a:t>
            </a:r>
          </a:p>
          <a:p>
            <a:r>
              <a:rPr lang="en-IN" dirty="0"/>
              <a:t>V2 = [0, 0, 0, 0, 0]</a:t>
            </a:r>
          </a:p>
          <a:p>
            <a:r>
              <a:rPr lang="en-IN" dirty="0"/>
              <a:t>V3 = [0.8, -0.8, -0.8, 0, -0.4]</a:t>
            </a:r>
          </a:p>
          <a:p>
            <a:r>
              <a:rPr lang="en-IN" dirty="0"/>
              <a:t>V4 = [0.4,-0.4, -0.8, 0.8, -0.4]</a:t>
            </a:r>
          </a:p>
          <a:p>
            <a:r>
              <a:rPr lang="en-IN" dirty="0"/>
              <a:t>V5 = [0, -0.8, -0.8, 0.4, -0.8]</a:t>
            </a:r>
          </a:p>
        </p:txBody>
      </p:sp>
      <p:sp>
        <p:nvSpPr>
          <p:cNvPr id="12" name="TextBox 11">
            <a:extLst>
              <a:ext uri="{FF2B5EF4-FFF2-40B4-BE49-F238E27FC236}">
                <a16:creationId xmlns:a16="http://schemas.microsoft.com/office/drawing/2014/main" id="{7D718C5C-4A2E-3530-0F0C-A44C07DD5644}"/>
              </a:ext>
            </a:extLst>
          </p:cNvPr>
          <p:cNvSpPr txBox="1"/>
          <p:nvPr/>
        </p:nvSpPr>
        <p:spPr>
          <a:xfrm>
            <a:off x="484094" y="159312"/>
            <a:ext cx="3747247" cy="523220"/>
          </a:xfrm>
          <a:prstGeom prst="rect">
            <a:avLst/>
          </a:prstGeom>
          <a:noFill/>
        </p:spPr>
        <p:txBody>
          <a:bodyPr wrap="square" rtlCol="0">
            <a:spAutoFit/>
          </a:bodyPr>
          <a:lstStyle/>
          <a:p>
            <a:r>
              <a:rPr lang="en-IN" sz="2800" b="1" dirty="0">
                <a:solidFill>
                  <a:srgbClr val="FF0000"/>
                </a:solidFill>
              </a:rPr>
              <a:t>Iteration 2</a:t>
            </a:r>
          </a:p>
        </p:txBody>
      </p:sp>
      <p:sp>
        <p:nvSpPr>
          <p:cNvPr id="13" name="TextBox 12">
            <a:extLst>
              <a:ext uri="{FF2B5EF4-FFF2-40B4-BE49-F238E27FC236}">
                <a16:creationId xmlns:a16="http://schemas.microsoft.com/office/drawing/2014/main" id="{8080013E-24C6-F533-27E0-105BC693DCF4}"/>
              </a:ext>
            </a:extLst>
          </p:cNvPr>
          <p:cNvSpPr txBox="1"/>
          <p:nvPr/>
        </p:nvSpPr>
        <p:spPr>
          <a:xfrm>
            <a:off x="484094" y="717598"/>
            <a:ext cx="4213412" cy="646331"/>
          </a:xfrm>
          <a:prstGeom prst="rect">
            <a:avLst/>
          </a:prstGeom>
          <a:noFill/>
        </p:spPr>
        <p:txBody>
          <a:bodyPr wrap="square" rtlCol="0">
            <a:spAutoFit/>
          </a:bodyPr>
          <a:lstStyle/>
          <a:p>
            <a:r>
              <a:rPr lang="en-IN" dirty="0"/>
              <a:t>Gbest solution is S1 = [2, 0, 0, 2, 0]</a:t>
            </a:r>
          </a:p>
          <a:p>
            <a:r>
              <a:rPr lang="en-IN" dirty="0"/>
              <a:t>No need to update S1 </a:t>
            </a:r>
          </a:p>
        </p:txBody>
      </p:sp>
      <p:pic>
        <p:nvPicPr>
          <p:cNvPr id="14" name="Picture 13" descr="Implementing Undirected Graphs in Python | Discovering Python &amp; R">
            <a:extLst>
              <a:ext uri="{FF2B5EF4-FFF2-40B4-BE49-F238E27FC236}">
                <a16:creationId xmlns:a16="http://schemas.microsoft.com/office/drawing/2014/main" id="{EEEFC74E-B09A-3DA3-173E-661D77BB99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51" r="55248"/>
          <a:stretch/>
        </p:blipFill>
        <p:spPr bwMode="auto">
          <a:xfrm>
            <a:off x="8518992" y="2738439"/>
            <a:ext cx="2740678" cy="279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49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741BCDE-ED93-688A-04E2-17173951D950}"/>
              </a:ext>
            </a:extLst>
          </p:cNvPr>
          <p:cNvSpPr txBox="1"/>
          <p:nvPr/>
        </p:nvSpPr>
        <p:spPr>
          <a:xfrm>
            <a:off x="546847" y="937687"/>
            <a:ext cx="8211670" cy="5078313"/>
          </a:xfrm>
          <a:prstGeom prst="rect">
            <a:avLst/>
          </a:prstGeom>
          <a:noFill/>
        </p:spPr>
        <p:txBody>
          <a:bodyPr wrap="square" rtlCol="0">
            <a:spAutoFit/>
          </a:bodyPr>
          <a:lstStyle/>
          <a:p>
            <a:r>
              <a:rPr lang="en-IN" dirty="0"/>
              <a:t>Update solution 3:  =  [1, 1, 1, 2, 1]</a:t>
            </a:r>
          </a:p>
          <a:p>
            <a:endParaRPr lang="en-IN" dirty="0"/>
          </a:p>
          <a:p>
            <a:r>
              <a:rPr lang="en-IN" dirty="0"/>
              <a:t>For i=1     </a:t>
            </a:r>
            <a:r>
              <a:rPr lang="en-IN" dirty="0">
                <a:solidFill>
                  <a:schemeClr val="accent1">
                    <a:lumMod val="75000"/>
                  </a:schemeClr>
                </a:solidFill>
              </a:rPr>
              <a:t>V(t=2) = 0.4*0.8 + 0.8*0.2(1-1) + 0.8*0.5*(2-1) = 0.72</a:t>
            </a:r>
          </a:p>
          <a:p>
            <a:r>
              <a:rPr lang="en-IN" dirty="0">
                <a:solidFill>
                  <a:schemeClr val="accent1">
                    <a:lumMod val="75000"/>
                  </a:schemeClr>
                </a:solidFill>
              </a:rPr>
              <a:t>	</a:t>
            </a:r>
            <a:r>
              <a:rPr lang="en-IN" dirty="0">
                <a:solidFill>
                  <a:srgbClr val="FF0000"/>
                </a:solidFill>
              </a:rPr>
              <a:t>Xi = 1 + 0.72 = 1.72</a:t>
            </a:r>
          </a:p>
          <a:p>
            <a:r>
              <a:rPr lang="en-IN" dirty="0"/>
              <a:t>For i=2     </a:t>
            </a:r>
            <a:r>
              <a:rPr lang="en-IN" dirty="0">
                <a:solidFill>
                  <a:schemeClr val="accent1">
                    <a:lumMod val="75000"/>
                  </a:schemeClr>
                </a:solidFill>
              </a:rPr>
              <a:t>V(t=2) = 0.4*(-0.8) + 0.8*0.2(1-1) + 0.8*0.5*(0-1) = -0.72</a:t>
            </a:r>
          </a:p>
          <a:p>
            <a:r>
              <a:rPr lang="en-IN" dirty="0">
                <a:solidFill>
                  <a:schemeClr val="accent1">
                    <a:lumMod val="75000"/>
                  </a:schemeClr>
                </a:solidFill>
              </a:rPr>
              <a:t>	</a:t>
            </a:r>
            <a:r>
              <a:rPr lang="en-IN" dirty="0">
                <a:solidFill>
                  <a:srgbClr val="FF0000"/>
                </a:solidFill>
              </a:rPr>
              <a:t>Xi = 1 – 0.72 = 0.28</a:t>
            </a:r>
          </a:p>
          <a:p>
            <a:r>
              <a:rPr lang="en-IN" dirty="0"/>
              <a:t>For i=3     </a:t>
            </a:r>
            <a:r>
              <a:rPr lang="en-IN" dirty="0">
                <a:solidFill>
                  <a:schemeClr val="accent1">
                    <a:lumMod val="75000"/>
                  </a:schemeClr>
                </a:solidFill>
              </a:rPr>
              <a:t>V(t=2) = 0.4*(-0.8) + 0.8*0.2(1-1) + 0.8*0.5*(0-1) = -0.72</a:t>
            </a:r>
          </a:p>
          <a:p>
            <a:r>
              <a:rPr lang="en-IN" dirty="0">
                <a:solidFill>
                  <a:schemeClr val="accent1">
                    <a:lumMod val="75000"/>
                  </a:schemeClr>
                </a:solidFill>
              </a:rPr>
              <a:t>	</a:t>
            </a:r>
            <a:r>
              <a:rPr lang="en-IN" dirty="0">
                <a:solidFill>
                  <a:srgbClr val="FF0000"/>
                </a:solidFill>
              </a:rPr>
              <a:t>Xi = 1 - 0.72 = 0.28</a:t>
            </a:r>
          </a:p>
          <a:p>
            <a:r>
              <a:rPr lang="en-IN" dirty="0"/>
              <a:t>For i=4     </a:t>
            </a:r>
            <a:r>
              <a:rPr lang="en-IN" dirty="0">
                <a:solidFill>
                  <a:schemeClr val="accent1">
                    <a:lumMod val="75000"/>
                  </a:schemeClr>
                </a:solidFill>
              </a:rPr>
              <a:t>V(t=2) = 0.4*0 + 0.8*0.2(2-2) + 0.8*0.5*(2-2) = 0</a:t>
            </a:r>
          </a:p>
          <a:p>
            <a:r>
              <a:rPr lang="en-IN" dirty="0">
                <a:solidFill>
                  <a:schemeClr val="accent1">
                    <a:lumMod val="75000"/>
                  </a:schemeClr>
                </a:solidFill>
              </a:rPr>
              <a:t>	</a:t>
            </a:r>
            <a:r>
              <a:rPr lang="en-IN" dirty="0">
                <a:solidFill>
                  <a:srgbClr val="FF0000"/>
                </a:solidFill>
              </a:rPr>
              <a:t>Xi = 2 + 0 = 2</a:t>
            </a:r>
          </a:p>
          <a:p>
            <a:r>
              <a:rPr lang="en-IN" dirty="0"/>
              <a:t>For i=5     </a:t>
            </a:r>
            <a:r>
              <a:rPr lang="en-IN" dirty="0">
                <a:solidFill>
                  <a:schemeClr val="accent1">
                    <a:lumMod val="75000"/>
                  </a:schemeClr>
                </a:solidFill>
              </a:rPr>
              <a:t>V(t=2) = 0.4*(-0.4) + 0.8*0.2(1-1) + 0.8*0.5*(0-1) = -0.56</a:t>
            </a:r>
          </a:p>
          <a:p>
            <a:r>
              <a:rPr lang="en-IN" dirty="0">
                <a:solidFill>
                  <a:schemeClr val="accent1">
                    <a:lumMod val="75000"/>
                  </a:schemeClr>
                </a:solidFill>
              </a:rPr>
              <a:t>	</a:t>
            </a:r>
            <a:r>
              <a:rPr lang="en-IN" dirty="0">
                <a:solidFill>
                  <a:srgbClr val="FF0000"/>
                </a:solidFill>
              </a:rPr>
              <a:t>Xi = 1 - 0.56 = 0.44</a:t>
            </a:r>
          </a:p>
          <a:p>
            <a:endParaRPr lang="en-IN" dirty="0">
              <a:solidFill>
                <a:srgbClr val="FF0000"/>
              </a:solidFill>
            </a:endParaRPr>
          </a:p>
          <a:p>
            <a:r>
              <a:rPr lang="en-IN" dirty="0"/>
              <a:t>X(s=3,t=2) = [1.72, 0.28, 0.28, 2, 0.44] = [1, 0, 0, 2, 0] </a:t>
            </a:r>
            <a:r>
              <a:rPr lang="en-IN" dirty="0">
                <a:solidFill>
                  <a:srgbClr val="FF0000"/>
                </a:solidFill>
              </a:rPr>
              <a:t>(not feasible)</a:t>
            </a:r>
          </a:p>
          <a:p>
            <a:endParaRPr lang="en-IN" dirty="0">
              <a:solidFill>
                <a:srgbClr val="FF0000"/>
              </a:solidFill>
            </a:endParaRPr>
          </a:p>
          <a:p>
            <a:r>
              <a:rPr lang="en-IN" dirty="0"/>
              <a:t>after making feasible =  [ 1, 1, 0, 2, 1], fitness = 5  (take label 1 to make it feasible)</a:t>
            </a:r>
          </a:p>
          <a:p>
            <a:r>
              <a:rPr lang="en-IN" dirty="0"/>
              <a:t>		   =  [ 1, 2, 0, 2, 1], fitness = 6  (take label 2 to make it feasible)</a:t>
            </a:r>
          </a:p>
          <a:p>
            <a:endParaRPr lang="en-IN" dirty="0"/>
          </a:p>
        </p:txBody>
      </p:sp>
      <p:sp>
        <p:nvSpPr>
          <p:cNvPr id="11" name="TextBox 10">
            <a:extLst>
              <a:ext uri="{FF2B5EF4-FFF2-40B4-BE49-F238E27FC236}">
                <a16:creationId xmlns:a16="http://schemas.microsoft.com/office/drawing/2014/main" id="{EE1E57DD-EFA6-D08F-267B-753C1EA26A7E}"/>
              </a:ext>
            </a:extLst>
          </p:cNvPr>
          <p:cNvSpPr txBox="1"/>
          <p:nvPr/>
        </p:nvSpPr>
        <p:spPr>
          <a:xfrm>
            <a:off x="9132645" y="568355"/>
            <a:ext cx="3059355" cy="1754326"/>
          </a:xfrm>
          <a:prstGeom prst="rect">
            <a:avLst/>
          </a:prstGeom>
          <a:noFill/>
        </p:spPr>
        <p:txBody>
          <a:bodyPr wrap="square" rtlCol="0">
            <a:spAutoFit/>
          </a:bodyPr>
          <a:lstStyle/>
          <a:p>
            <a:r>
              <a:rPr lang="en-IN" dirty="0"/>
              <a:t>Updated Velocity</a:t>
            </a:r>
          </a:p>
          <a:p>
            <a:r>
              <a:rPr lang="en-IN" dirty="0"/>
              <a:t>V1 = [0, 0, 0, 0, 0]</a:t>
            </a:r>
          </a:p>
          <a:p>
            <a:r>
              <a:rPr lang="en-IN" dirty="0"/>
              <a:t>V2 = [0, 0, 0, 0, 0]</a:t>
            </a:r>
          </a:p>
          <a:p>
            <a:r>
              <a:rPr lang="en-IN" dirty="0"/>
              <a:t>V3 = [0.8, -0.8, -0.8, 0, -0.4]</a:t>
            </a:r>
          </a:p>
          <a:p>
            <a:r>
              <a:rPr lang="en-IN" dirty="0"/>
              <a:t>V4 = [0.4,-0.4, -0.8, 0.8, -0.4]</a:t>
            </a:r>
          </a:p>
          <a:p>
            <a:r>
              <a:rPr lang="en-IN" dirty="0"/>
              <a:t>V5 = [0, -0.8, -0.8, 0.4, -0.8]</a:t>
            </a:r>
          </a:p>
        </p:txBody>
      </p:sp>
      <p:sp>
        <p:nvSpPr>
          <p:cNvPr id="13" name="TextBox 12">
            <a:extLst>
              <a:ext uri="{FF2B5EF4-FFF2-40B4-BE49-F238E27FC236}">
                <a16:creationId xmlns:a16="http://schemas.microsoft.com/office/drawing/2014/main" id="{8080013E-24C6-F533-27E0-105BC693DCF4}"/>
              </a:ext>
            </a:extLst>
          </p:cNvPr>
          <p:cNvSpPr txBox="1"/>
          <p:nvPr/>
        </p:nvSpPr>
        <p:spPr>
          <a:xfrm>
            <a:off x="546847" y="568355"/>
            <a:ext cx="4213412" cy="369332"/>
          </a:xfrm>
          <a:prstGeom prst="rect">
            <a:avLst/>
          </a:prstGeom>
          <a:noFill/>
        </p:spPr>
        <p:txBody>
          <a:bodyPr wrap="square" rtlCol="0">
            <a:spAutoFit/>
          </a:bodyPr>
          <a:lstStyle/>
          <a:p>
            <a:r>
              <a:rPr lang="en-IN" dirty="0"/>
              <a:t>Gbest solution is S1 = [2, 0, 0, 2, 0]</a:t>
            </a:r>
          </a:p>
        </p:txBody>
      </p:sp>
      <p:pic>
        <p:nvPicPr>
          <p:cNvPr id="3" name="Picture 2" descr="Implementing Undirected Graphs in Python | Discovering Python &amp; R">
            <a:extLst>
              <a:ext uri="{FF2B5EF4-FFF2-40B4-BE49-F238E27FC236}">
                <a16:creationId xmlns:a16="http://schemas.microsoft.com/office/drawing/2014/main" id="{1952A734-98B7-4615-37DF-1C1DE8E5ED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51" r="55248"/>
          <a:stretch/>
        </p:blipFill>
        <p:spPr bwMode="auto">
          <a:xfrm>
            <a:off x="9132645" y="2823882"/>
            <a:ext cx="2740678" cy="279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4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741BCDE-ED93-688A-04E2-17173951D950}"/>
              </a:ext>
            </a:extLst>
          </p:cNvPr>
          <p:cNvSpPr txBox="1"/>
          <p:nvPr/>
        </p:nvSpPr>
        <p:spPr>
          <a:xfrm>
            <a:off x="546847" y="937687"/>
            <a:ext cx="8211670" cy="5078313"/>
          </a:xfrm>
          <a:prstGeom prst="rect">
            <a:avLst/>
          </a:prstGeom>
          <a:noFill/>
        </p:spPr>
        <p:txBody>
          <a:bodyPr wrap="square" rtlCol="0">
            <a:spAutoFit/>
          </a:bodyPr>
          <a:lstStyle/>
          <a:p>
            <a:r>
              <a:rPr lang="en-IN" dirty="0"/>
              <a:t>Update solution 4:  =  [1, 1, 1, 1, 1]</a:t>
            </a:r>
          </a:p>
          <a:p>
            <a:endParaRPr lang="en-IN" dirty="0"/>
          </a:p>
          <a:p>
            <a:r>
              <a:rPr lang="en-IN" dirty="0"/>
              <a:t>For i=1     </a:t>
            </a:r>
            <a:r>
              <a:rPr lang="en-IN" dirty="0">
                <a:solidFill>
                  <a:schemeClr val="accent1">
                    <a:lumMod val="75000"/>
                  </a:schemeClr>
                </a:solidFill>
              </a:rPr>
              <a:t>V(t=2) = 0.4*0.4+ 0.8*0.2(1-1) + 0.8*0.5*(2-1) = 0.56</a:t>
            </a:r>
          </a:p>
          <a:p>
            <a:r>
              <a:rPr lang="en-IN" dirty="0">
                <a:solidFill>
                  <a:schemeClr val="accent1">
                    <a:lumMod val="75000"/>
                  </a:schemeClr>
                </a:solidFill>
              </a:rPr>
              <a:t>	</a:t>
            </a:r>
            <a:r>
              <a:rPr lang="en-IN" dirty="0">
                <a:solidFill>
                  <a:srgbClr val="FF0000"/>
                </a:solidFill>
              </a:rPr>
              <a:t>Xi = 1 + 0.56 = 1.56</a:t>
            </a:r>
          </a:p>
          <a:p>
            <a:r>
              <a:rPr lang="en-IN" dirty="0"/>
              <a:t>For i=2     </a:t>
            </a:r>
            <a:r>
              <a:rPr lang="en-IN" dirty="0">
                <a:solidFill>
                  <a:schemeClr val="accent1">
                    <a:lumMod val="75000"/>
                  </a:schemeClr>
                </a:solidFill>
              </a:rPr>
              <a:t>V(t=2) = 0.4*(-0.4) + 0.8*0.2(1-1) + 0.8*0.5*(0-1) = -0.56</a:t>
            </a:r>
          </a:p>
          <a:p>
            <a:r>
              <a:rPr lang="en-IN" dirty="0">
                <a:solidFill>
                  <a:schemeClr val="accent1">
                    <a:lumMod val="75000"/>
                  </a:schemeClr>
                </a:solidFill>
              </a:rPr>
              <a:t>	</a:t>
            </a:r>
            <a:r>
              <a:rPr lang="en-IN" dirty="0">
                <a:solidFill>
                  <a:srgbClr val="FF0000"/>
                </a:solidFill>
              </a:rPr>
              <a:t>Xi = 1 – 0.56 = 0.44</a:t>
            </a:r>
          </a:p>
          <a:p>
            <a:r>
              <a:rPr lang="en-IN" dirty="0"/>
              <a:t>For i=3     </a:t>
            </a:r>
            <a:r>
              <a:rPr lang="en-IN" dirty="0">
                <a:solidFill>
                  <a:schemeClr val="accent1">
                    <a:lumMod val="75000"/>
                  </a:schemeClr>
                </a:solidFill>
              </a:rPr>
              <a:t>V(t=2) = 0.4*(-0.8) + 0.8*0.2(1-1) + 0.8*0.5*(0-1) = -0.72</a:t>
            </a:r>
          </a:p>
          <a:p>
            <a:r>
              <a:rPr lang="en-IN" dirty="0">
                <a:solidFill>
                  <a:schemeClr val="accent1">
                    <a:lumMod val="75000"/>
                  </a:schemeClr>
                </a:solidFill>
              </a:rPr>
              <a:t>	</a:t>
            </a:r>
            <a:r>
              <a:rPr lang="en-IN" dirty="0">
                <a:solidFill>
                  <a:srgbClr val="FF0000"/>
                </a:solidFill>
              </a:rPr>
              <a:t>Xi = 1 - 0.72 = 0.28</a:t>
            </a:r>
          </a:p>
          <a:p>
            <a:r>
              <a:rPr lang="en-IN" dirty="0"/>
              <a:t>For i=4     </a:t>
            </a:r>
            <a:r>
              <a:rPr lang="en-IN" dirty="0">
                <a:solidFill>
                  <a:schemeClr val="accent1">
                    <a:lumMod val="75000"/>
                  </a:schemeClr>
                </a:solidFill>
              </a:rPr>
              <a:t>V(t=2) = 0.4*0.8 + 0.8*0.2(1-1) + 0.8*0.5*(2-1) = 0.72</a:t>
            </a:r>
          </a:p>
          <a:p>
            <a:r>
              <a:rPr lang="en-IN" dirty="0">
                <a:solidFill>
                  <a:schemeClr val="accent1">
                    <a:lumMod val="75000"/>
                  </a:schemeClr>
                </a:solidFill>
              </a:rPr>
              <a:t>	</a:t>
            </a:r>
            <a:r>
              <a:rPr lang="en-IN" dirty="0">
                <a:solidFill>
                  <a:srgbClr val="FF0000"/>
                </a:solidFill>
              </a:rPr>
              <a:t>Xi = 1 + 0.72 = 1.72</a:t>
            </a:r>
          </a:p>
          <a:p>
            <a:r>
              <a:rPr lang="en-IN" dirty="0"/>
              <a:t>For i=5     </a:t>
            </a:r>
            <a:r>
              <a:rPr lang="en-IN" dirty="0">
                <a:solidFill>
                  <a:schemeClr val="accent1">
                    <a:lumMod val="75000"/>
                  </a:schemeClr>
                </a:solidFill>
              </a:rPr>
              <a:t>V(t=2) = 0.4*(-0.4) + 0.8*0.2(1-1) + 0.8*0.5*(0-1) = -0.56</a:t>
            </a:r>
          </a:p>
          <a:p>
            <a:r>
              <a:rPr lang="en-IN" dirty="0">
                <a:solidFill>
                  <a:schemeClr val="accent1">
                    <a:lumMod val="75000"/>
                  </a:schemeClr>
                </a:solidFill>
              </a:rPr>
              <a:t>	</a:t>
            </a:r>
            <a:r>
              <a:rPr lang="en-IN" dirty="0">
                <a:solidFill>
                  <a:srgbClr val="FF0000"/>
                </a:solidFill>
              </a:rPr>
              <a:t>Xi = 1 - 0.56 = 0.44</a:t>
            </a:r>
          </a:p>
          <a:p>
            <a:endParaRPr lang="en-IN" dirty="0">
              <a:solidFill>
                <a:srgbClr val="FF0000"/>
              </a:solidFill>
            </a:endParaRPr>
          </a:p>
          <a:p>
            <a:r>
              <a:rPr lang="en-IN" dirty="0"/>
              <a:t>X(s=4,t=2) = [1.56, 0.44, 0.28, 1.72, 0.44] = [1, 0, 0, 1, 0] </a:t>
            </a:r>
            <a:r>
              <a:rPr lang="en-IN" dirty="0">
                <a:solidFill>
                  <a:srgbClr val="FF0000"/>
                </a:solidFill>
              </a:rPr>
              <a:t>(not feasible)</a:t>
            </a:r>
          </a:p>
          <a:p>
            <a:endParaRPr lang="en-IN" dirty="0">
              <a:solidFill>
                <a:srgbClr val="FF0000"/>
              </a:solidFill>
            </a:endParaRPr>
          </a:p>
          <a:p>
            <a:r>
              <a:rPr lang="en-IN" dirty="0"/>
              <a:t>after making feasible =  [ 1, 1, 1, 1, 1], fitness = 5  (take label 1 to make it feasible)</a:t>
            </a:r>
          </a:p>
          <a:p>
            <a:r>
              <a:rPr lang="en-IN" dirty="0"/>
              <a:t>		   =  [ 1, 2, 0, 2, 2], fitness = 7  (take label 2 to make it feasible)</a:t>
            </a:r>
          </a:p>
          <a:p>
            <a:endParaRPr lang="en-IN" dirty="0"/>
          </a:p>
        </p:txBody>
      </p:sp>
      <p:sp>
        <p:nvSpPr>
          <p:cNvPr id="11" name="TextBox 10">
            <a:extLst>
              <a:ext uri="{FF2B5EF4-FFF2-40B4-BE49-F238E27FC236}">
                <a16:creationId xmlns:a16="http://schemas.microsoft.com/office/drawing/2014/main" id="{EE1E57DD-EFA6-D08F-267B-753C1EA26A7E}"/>
              </a:ext>
            </a:extLst>
          </p:cNvPr>
          <p:cNvSpPr txBox="1"/>
          <p:nvPr/>
        </p:nvSpPr>
        <p:spPr>
          <a:xfrm>
            <a:off x="9132645" y="568355"/>
            <a:ext cx="3059355" cy="1754326"/>
          </a:xfrm>
          <a:prstGeom prst="rect">
            <a:avLst/>
          </a:prstGeom>
          <a:noFill/>
        </p:spPr>
        <p:txBody>
          <a:bodyPr wrap="square" rtlCol="0">
            <a:spAutoFit/>
          </a:bodyPr>
          <a:lstStyle/>
          <a:p>
            <a:r>
              <a:rPr lang="en-IN" dirty="0"/>
              <a:t>Updated Velocity</a:t>
            </a:r>
          </a:p>
          <a:p>
            <a:r>
              <a:rPr lang="en-IN" dirty="0"/>
              <a:t>V1 = [0, 0, 0, 0, 0]</a:t>
            </a:r>
          </a:p>
          <a:p>
            <a:r>
              <a:rPr lang="en-IN" dirty="0"/>
              <a:t>V2 = [0, 0, 0, 0, 0]</a:t>
            </a:r>
          </a:p>
          <a:p>
            <a:r>
              <a:rPr lang="en-IN" dirty="0"/>
              <a:t>V3 = [0.8, -0.8, -0.8, 0, -0.4]</a:t>
            </a:r>
          </a:p>
          <a:p>
            <a:r>
              <a:rPr lang="en-IN" dirty="0"/>
              <a:t>V4 = [0.4,-0.4, -0.8, 0.8, -0.4]</a:t>
            </a:r>
          </a:p>
          <a:p>
            <a:r>
              <a:rPr lang="en-IN" dirty="0"/>
              <a:t>V5 = [0, -0.8, -0.8, 0.4, -0.8]</a:t>
            </a:r>
          </a:p>
        </p:txBody>
      </p:sp>
      <p:sp>
        <p:nvSpPr>
          <p:cNvPr id="13" name="TextBox 12">
            <a:extLst>
              <a:ext uri="{FF2B5EF4-FFF2-40B4-BE49-F238E27FC236}">
                <a16:creationId xmlns:a16="http://schemas.microsoft.com/office/drawing/2014/main" id="{8080013E-24C6-F533-27E0-105BC693DCF4}"/>
              </a:ext>
            </a:extLst>
          </p:cNvPr>
          <p:cNvSpPr txBox="1"/>
          <p:nvPr/>
        </p:nvSpPr>
        <p:spPr>
          <a:xfrm>
            <a:off x="546847" y="568355"/>
            <a:ext cx="4213412" cy="369332"/>
          </a:xfrm>
          <a:prstGeom prst="rect">
            <a:avLst/>
          </a:prstGeom>
          <a:noFill/>
        </p:spPr>
        <p:txBody>
          <a:bodyPr wrap="square" rtlCol="0">
            <a:spAutoFit/>
          </a:bodyPr>
          <a:lstStyle/>
          <a:p>
            <a:r>
              <a:rPr lang="en-IN" dirty="0"/>
              <a:t>Gbest solution is S1 = [2, 0, 0, 2, 0]</a:t>
            </a:r>
          </a:p>
        </p:txBody>
      </p:sp>
      <p:pic>
        <p:nvPicPr>
          <p:cNvPr id="2" name="Picture 1" descr="Implementing Undirected Graphs in Python | Discovering Python &amp; R">
            <a:extLst>
              <a:ext uri="{FF2B5EF4-FFF2-40B4-BE49-F238E27FC236}">
                <a16:creationId xmlns:a16="http://schemas.microsoft.com/office/drawing/2014/main" id="{83678308-024F-2F06-C66A-A15EDA85AB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51" r="55248"/>
          <a:stretch/>
        </p:blipFill>
        <p:spPr bwMode="auto">
          <a:xfrm>
            <a:off x="9132645" y="2734235"/>
            <a:ext cx="2740678" cy="279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71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741BCDE-ED93-688A-04E2-17173951D950}"/>
              </a:ext>
            </a:extLst>
          </p:cNvPr>
          <p:cNvSpPr txBox="1"/>
          <p:nvPr/>
        </p:nvSpPr>
        <p:spPr>
          <a:xfrm>
            <a:off x="546847" y="937687"/>
            <a:ext cx="8211670" cy="3970318"/>
          </a:xfrm>
          <a:prstGeom prst="rect">
            <a:avLst/>
          </a:prstGeom>
          <a:noFill/>
        </p:spPr>
        <p:txBody>
          <a:bodyPr wrap="square" rtlCol="0">
            <a:spAutoFit/>
          </a:bodyPr>
          <a:lstStyle/>
          <a:p>
            <a:r>
              <a:rPr lang="en-IN" dirty="0"/>
              <a:t>Update solution 5:  =  [2, 1, 1, 1, 1]</a:t>
            </a:r>
          </a:p>
          <a:p>
            <a:endParaRPr lang="en-IN" dirty="0"/>
          </a:p>
          <a:p>
            <a:r>
              <a:rPr lang="en-IN" dirty="0"/>
              <a:t>For i=1     </a:t>
            </a:r>
            <a:r>
              <a:rPr lang="en-IN" dirty="0">
                <a:solidFill>
                  <a:schemeClr val="accent1">
                    <a:lumMod val="75000"/>
                  </a:schemeClr>
                </a:solidFill>
              </a:rPr>
              <a:t>V(t=2) = 0.4*0 + 0.8*0.2(2-2) + 0.8*0.5*(2-2) = 0</a:t>
            </a:r>
          </a:p>
          <a:p>
            <a:r>
              <a:rPr lang="en-IN" dirty="0">
                <a:solidFill>
                  <a:schemeClr val="accent1">
                    <a:lumMod val="75000"/>
                  </a:schemeClr>
                </a:solidFill>
              </a:rPr>
              <a:t>	</a:t>
            </a:r>
            <a:r>
              <a:rPr lang="en-IN" dirty="0">
                <a:solidFill>
                  <a:srgbClr val="FF0000"/>
                </a:solidFill>
              </a:rPr>
              <a:t>Xi = 2 + 0 = 2</a:t>
            </a:r>
          </a:p>
          <a:p>
            <a:r>
              <a:rPr lang="en-IN" dirty="0"/>
              <a:t>For i=2     </a:t>
            </a:r>
            <a:r>
              <a:rPr lang="en-IN" dirty="0">
                <a:solidFill>
                  <a:schemeClr val="accent1">
                    <a:lumMod val="75000"/>
                  </a:schemeClr>
                </a:solidFill>
              </a:rPr>
              <a:t>V(t=2) = 0.4*(-0.8) + 0.8*0.2(1-1) + 0.8*0.5*(0-1) = -0.72</a:t>
            </a:r>
          </a:p>
          <a:p>
            <a:r>
              <a:rPr lang="en-IN" dirty="0">
                <a:solidFill>
                  <a:schemeClr val="accent1">
                    <a:lumMod val="75000"/>
                  </a:schemeClr>
                </a:solidFill>
              </a:rPr>
              <a:t>	</a:t>
            </a:r>
            <a:r>
              <a:rPr lang="en-IN" dirty="0">
                <a:solidFill>
                  <a:srgbClr val="FF0000"/>
                </a:solidFill>
              </a:rPr>
              <a:t>Xi = 1 – 0.72 = 0.28</a:t>
            </a:r>
          </a:p>
          <a:p>
            <a:r>
              <a:rPr lang="en-IN" dirty="0"/>
              <a:t>For i=3     </a:t>
            </a:r>
            <a:r>
              <a:rPr lang="en-IN" dirty="0">
                <a:solidFill>
                  <a:schemeClr val="accent1">
                    <a:lumMod val="75000"/>
                  </a:schemeClr>
                </a:solidFill>
              </a:rPr>
              <a:t>V(t=2) = 0.4*(-0.8) + 0.8*0.2(1-1) + 0.8*0.5*(0-1) = -0.72</a:t>
            </a:r>
          </a:p>
          <a:p>
            <a:r>
              <a:rPr lang="en-IN" dirty="0">
                <a:solidFill>
                  <a:schemeClr val="accent1">
                    <a:lumMod val="75000"/>
                  </a:schemeClr>
                </a:solidFill>
              </a:rPr>
              <a:t>	</a:t>
            </a:r>
            <a:r>
              <a:rPr lang="en-IN" dirty="0">
                <a:solidFill>
                  <a:srgbClr val="FF0000"/>
                </a:solidFill>
              </a:rPr>
              <a:t>Xi = 1 - 0.72 = 0.28</a:t>
            </a:r>
          </a:p>
          <a:p>
            <a:r>
              <a:rPr lang="en-IN" dirty="0"/>
              <a:t>For i=4     </a:t>
            </a:r>
            <a:r>
              <a:rPr lang="en-IN" dirty="0">
                <a:solidFill>
                  <a:schemeClr val="accent1">
                    <a:lumMod val="75000"/>
                  </a:schemeClr>
                </a:solidFill>
              </a:rPr>
              <a:t>V(t=2) = 0.4*0.4 + 0.8*0.2(1-1) + 0.8*0.5*(2-1) = 0.56</a:t>
            </a:r>
          </a:p>
          <a:p>
            <a:r>
              <a:rPr lang="en-IN" dirty="0">
                <a:solidFill>
                  <a:schemeClr val="accent1">
                    <a:lumMod val="75000"/>
                  </a:schemeClr>
                </a:solidFill>
              </a:rPr>
              <a:t>	</a:t>
            </a:r>
            <a:r>
              <a:rPr lang="en-IN" dirty="0">
                <a:solidFill>
                  <a:srgbClr val="FF0000"/>
                </a:solidFill>
              </a:rPr>
              <a:t>Xi = 1 + 0.56 = 1.56</a:t>
            </a:r>
          </a:p>
          <a:p>
            <a:r>
              <a:rPr lang="en-IN" dirty="0"/>
              <a:t>For i=5     </a:t>
            </a:r>
            <a:r>
              <a:rPr lang="en-IN" dirty="0">
                <a:solidFill>
                  <a:schemeClr val="accent1">
                    <a:lumMod val="75000"/>
                  </a:schemeClr>
                </a:solidFill>
              </a:rPr>
              <a:t>V(t=2) = 0.4*(-0.8) + 0.8*0.2(1-1) + 0.8*0.5*(0-1) = -0.72</a:t>
            </a:r>
          </a:p>
          <a:p>
            <a:r>
              <a:rPr lang="en-IN" dirty="0">
                <a:solidFill>
                  <a:schemeClr val="accent1">
                    <a:lumMod val="75000"/>
                  </a:schemeClr>
                </a:solidFill>
              </a:rPr>
              <a:t>	</a:t>
            </a:r>
            <a:r>
              <a:rPr lang="en-IN" dirty="0">
                <a:solidFill>
                  <a:srgbClr val="FF0000"/>
                </a:solidFill>
              </a:rPr>
              <a:t>Xi = 1 - 0.56 = 0.44</a:t>
            </a:r>
          </a:p>
          <a:p>
            <a:endParaRPr lang="en-IN" dirty="0">
              <a:solidFill>
                <a:srgbClr val="FF0000"/>
              </a:solidFill>
            </a:endParaRPr>
          </a:p>
          <a:p>
            <a:r>
              <a:rPr lang="en-IN" dirty="0"/>
              <a:t>X(s=5,t=2) = [2, 0.28, 0.28, 1.56, 0.44] = [2, 0, 0, 1, 0]  - 3 </a:t>
            </a:r>
            <a:r>
              <a:rPr lang="en-IN" dirty="0">
                <a:solidFill>
                  <a:srgbClr val="FF0000"/>
                </a:solidFill>
              </a:rPr>
              <a:t>(feasible)</a:t>
            </a:r>
            <a:endParaRPr lang="en-IN" dirty="0"/>
          </a:p>
        </p:txBody>
      </p:sp>
      <p:sp>
        <p:nvSpPr>
          <p:cNvPr id="11" name="TextBox 10">
            <a:extLst>
              <a:ext uri="{FF2B5EF4-FFF2-40B4-BE49-F238E27FC236}">
                <a16:creationId xmlns:a16="http://schemas.microsoft.com/office/drawing/2014/main" id="{EE1E57DD-EFA6-D08F-267B-753C1EA26A7E}"/>
              </a:ext>
            </a:extLst>
          </p:cNvPr>
          <p:cNvSpPr txBox="1"/>
          <p:nvPr/>
        </p:nvSpPr>
        <p:spPr>
          <a:xfrm>
            <a:off x="9132645" y="568355"/>
            <a:ext cx="3059355" cy="1754326"/>
          </a:xfrm>
          <a:prstGeom prst="rect">
            <a:avLst/>
          </a:prstGeom>
          <a:noFill/>
        </p:spPr>
        <p:txBody>
          <a:bodyPr wrap="square" rtlCol="0">
            <a:spAutoFit/>
          </a:bodyPr>
          <a:lstStyle/>
          <a:p>
            <a:r>
              <a:rPr lang="en-IN" dirty="0"/>
              <a:t>Updated Velocity</a:t>
            </a:r>
          </a:p>
          <a:p>
            <a:r>
              <a:rPr lang="en-IN" dirty="0"/>
              <a:t>V1 = [0, 0, 0, 0, 0]</a:t>
            </a:r>
          </a:p>
          <a:p>
            <a:r>
              <a:rPr lang="en-IN" dirty="0"/>
              <a:t>V2 = [0, 0, 0, 0, 0]</a:t>
            </a:r>
          </a:p>
          <a:p>
            <a:r>
              <a:rPr lang="en-IN" dirty="0"/>
              <a:t>V3 = [0.8, -0.8, -0.8, 0, -0.4]</a:t>
            </a:r>
          </a:p>
          <a:p>
            <a:r>
              <a:rPr lang="en-IN" dirty="0"/>
              <a:t>V4 = [0.4,-0.4, -0.8, 0.8, -0.4]</a:t>
            </a:r>
          </a:p>
          <a:p>
            <a:r>
              <a:rPr lang="en-IN" dirty="0"/>
              <a:t>V5 = [0, -0.8, -0.8, 0.4, -0.8]</a:t>
            </a:r>
          </a:p>
        </p:txBody>
      </p:sp>
      <p:sp>
        <p:nvSpPr>
          <p:cNvPr id="13" name="TextBox 12">
            <a:extLst>
              <a:ext uri="{FF2B5EF4-FFF2-40B4-BE49-F238E27FC236}">
                <a16:creationId xmlns:a16="http://schemas.microsoft.com/office/drawing/2014/main" id="{8080013E-24C6-F533-27E0-105BC693DCF4}"/>
              </a:ext>
            </a:extLst>
          </p:cNvPr>
          <p:cNvSpPr txBox="1"/>
          <p:nvPr/>
        </p:nvSpPr>
        <p:spPr>
          <a:xfrm>
            <a:off x="546847" y="568355"/>
            <a:ext cx="4213412" cy="369332"/>
          </a:xfrm>
          <a:prstGeom prst="rect">
            <a:avLst/>
          </a:prstGeom>
          <a:noFill/>
        </p:spPr>
        <p:txBody>
          <a:bodyPr wrap="square" rtlCol="0">
            <a:spAutoFit/>
          </a:bodyPr>
          <a:lstStyle/>
          <a:p>
            <a:r>
              <a:rPr lang="en-IN" dirty="0"/>
              <a:t>Gbest solution is S1 = [2, 0, 0, 2, 0]</a:t>
            </a:r>
          </a:p>
        </p:txBody>
      </p:sp>
      <p:pic>
        <p:nvPicPr>
          <p:cNvPr id="3" name="Picture 2" descr="Implementing Undirected Graphs in Python | Discovering Python &amp; R">
            <a:extLst>
              <a:ext uri="{FF2B5EF4-FFF2-40B4-BE49-F238E27FC236}">
                <a16:creationId xmlns:a16="http://schemas.microsoft.com/office/drawing/2014/main" id="{D3700A03-7A1C-CC02-414F-2F42389881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51" r="55248"/>
          <a:stretch/>
        </p:blipFill>
        <p:spPr bwMode="auto">
          <a:xfrm>
            <a:off x="8142475" y="2922846"/>
            <a:ext cx="2740678" cy="279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012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67EE-3CC7-FF84-657B-462F1DF59CBC}"/>
              </a:ext>
            </a:extLst>
          </p:cNvPr>
          <p:cNvSpPr>
            <a:spLocks noGrp="1"/>
          </p:cNvSpPr>
          <p:nvPr>
            <p:ph type="title"/>
          </p:nvPr>
        </p:nvSpPr>
        <p:spPr>
          <a:xfrm>
            <a:off x="838200" y="365125"/>
            <a:ext cx="10515600" cy="495487"/>
          </a:xfrm>
        </p:spPr>
        <p:txBody>
          <a:bodyPr>
            <a:normAutofit/>
          </a:bodyPr>
          <a:lstStyle/>
          <a:p>
            <a:r>
              <a:rPr lang="en-IN" sz="1800" b="1" dirty="0">
                <a:solidFill>
                  <a:schemeClr val="accent1">
                    <a:lumMod val="75000"/>
                  </a:schemeClr>
                </a:solidFill>
              </a:rPr>
              <a:t>After 2</a:t>
            </a:r>
            <a:r>
              <a:rPr lang="en-IN" sz="1800" b="1" baseline="30000" dirty="0">
                <a:solidFill>
                  <a:schemeClr val="accent1">
                    <a:lumMod val="75000"/>
                  </a:schemeClr>
                </a:solidFill>
              </a:rPr>
              <a:t>nd</a:t>
            </a:r>
            <a:r>
              <a:rPr lang="en-IN" sz="1800" b="1" dirty="0">
                <a:solidFill>
                  <a:schemeClr val="accent1">
                    <a:lumMod val="75000"/>
                  </a:schemeClr>
                </a:solidFill>
              </a:rPr>
              <a:t> Iteration solution will be:</a:t>
            </a:r>
          </a:p>
        </p:txBody>
      </p:sp>
      <p:sp>
        <p:nvSpPr>
          <p:cNvPr id="4" name="TextBox 3">
            <a:extLst>
              <a:ext uri="{FF2B5EF4-FFF2-40B4-BE49-F238E27FC236}">
                <a16:creationId xmlns:a16="http://schemas.microsoft.com/office/drawing/2014/main" id="{E5A822C7-F03F-6B56-A1E2-50E4B0CAAA31}"/>
              </a:ext>
            </a:extLst>
          </p:cNvPr>
          <p:cNvSpPr txBox="1"/>
          <p:nvPr/>
        </p:nvSpPr>
        <p:spPr>
          <a:xfrm>
            <a:off x="838200" y="1369527"/>
            <a:ext cx="3059355" cy="2554545"/>
          </a:xfrm>
          <a:prstGeom prst="rect">
            <a:avLst/>
          </a:prstGeom>
          <a:noFill/>
        </p:spPr>
        <p:txBody>
          <a:bodyPr wrap="square" rtlCol="0">
            <a:spAutoFit/>
          </a:bodyPr>
          <a:lstStyle/>
          <a:p>
            <a:r>
              <a:rPr lang="en-IN" sz="2000" dirty="0"/>
              <a:t>Solution after 1</a:t>
            </a:r>
            <a:r>
              <a:rPr lang="en-IN" sz="2000" baseline="30000" dirty="0"/>
              <a:t>st</a:t>
            </a:r>
            <a:r>
              <a:rPr lang="en-IN" sz="2000" dirty="0"/>
              <a:t> Iteration</a:t>
            </a:r>
          </a:p>
          <a:p>
            <a:endParaRPr lang="en-IN" sz="2000" dirty="0"/>
          </a:p>
          <a:p>
            <a:pPr algn="r"/>
            <a:r>
              <a:rPr lang="en-IN" sz="2000" dirty="0"/>
              <a:t>Fitness</a:t>
            </a:r>
          </a:p>
          <a:p>
            <a:r>
              <a:rPr lang="en-IN" sz="2000" dirty="0"/>
              <a:t>S1 = [2, 0, 0, 2, 0]     -    4</a:t>
            </a:r>
          </a:p>
          <a:p>
            <a:r>
              <a:rPr lang="en-IN" sz="2000" dirty="0"/>
              <a:t>S2 = [0, 0, 2, 2, 1]     -    5</a:t>
            </a:r>
          </a:p>
          <a:p>
            <a:r>
              <a:rPr lang="en-IN" sz="2000" dirty="0"/>
              <a:t>S3 = [1, 1, 1, 2, 1]     -    6</a:t>
            </a:r>
          </a:p>
          <a:p>
            <a:r>
              <a:rPr lang="en-IN" sz="2000" dirty="0"/>
              <a:t>S4 = [1, 1, 1, 1, 1]     -    5</a:t>
            </a:r>
          </a:p>
          <a:p>
            <a:r>
              <a:rPr lang="en-IN" sz="2000" dirty="0"/>
              <a:t>S5 = [2, 1, 1, 1, 1]     -    6</a:t>
            </a:r>
          </a:p>
        </p:txBody>
      </p:sp>
      <p:sp>
        <p:nvSpPr>
          <p:cNvPr id="7" name="Rectangle 6">
            <a:extLst>
              <a:ext uri="{FF2B5EF4-FFF2-40B4-BE49-F238E27FC236}">
                <a16:creationId xmlns:a16="http://schemas.microsoft.com/office/drawing/2014/main" id="{232BAAA9-66B7-0CB6-C125-4A26C96040C5}"/>
              </a:ext>
            </a:extLst>
          </p:cNvPr>
          <p:cNvSpPr/>
          <p:nvPr/>
        </p:nvSpPr>
        <p:spPr>
          <a:xfrm>
            <a:off x="4563036" y="1299883"/>
            <a:ext cx="7144872" cy="295835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6464450-DC5C-6AC4-6E83-54DC99553A1E}"/>
              </a:ext>
            </a:extLst>
          </p:cNvPr>
          <p:cNvSpPr txBox="1"/>
          <p:nvPr/>
        </p:nvSpPr>
        <p:spPr>
          <a:xfrm>
            <a:off x="4923717" y="1501786"/>
            <a:ext cx="3059355" cy="2554545"/>
          </a:xfrm>
          <a:prstGeom prst="rect">
            <a:avLst/>
          </a:prstGeom>
          <a:noFill/>
        </p:spPr>
        <p:txBody>
          <a:bodyPr wrap="square" rtlCol="0">
            <a:spAutoFit/>
          </a:bodyPr>
          <a:lstStyle/>
          <a:p>
            <a:r>
              <a:rPr lang="en-IN" sz="2000" dirty="0"/>
              <a:t>Solution after 2</a:t>
            </a:r>
            <a:r>
              <a:rPr lang="en-IN" sz="2000" baseline="30000" dirty="0"/>
              <a:t>nd</a:t>
            </a:r>
            <a:r>
              <a:rPr lang="en-IN" sz="2000" dirty="0"/>
              <a:t> Iteration</a:t>
            </a:r>
          </a:p>
          <a:p>
            <a:endParaRPr lang="en-IN" sz="2000" dirty="0"/>
          </a:p>
          <a:p>
            <a:pPr algn="r"/>
            <a:r>
              <a:rPr lang="en-IN" sz="2000" dirty="0"/>
              <a:t>Fitness</a:t>
            </a:r>
          </a:p>
          <a:p>
            <a:r>
              <a:rPr lang="en-IN" sz="2000" dirty="0"/>
              <a:t>S1 = [2, 0, 0, 2, 0]     -    4</a:t>
            </a:r>
          </a:p>
          <a:p>
            <a:r>
              <a:rPr lang="en-IN" sz="2000" dirty="0"/>
              <a:t>S2 = [0, 0, 2, 2, 1]     -    5</a:t>
            </a:r>
          </a:p>
          <a:p>
            <a:r>
              <a:rPr lang="en-IN" sz="2000" dirty="0"/>
              <a:t>S3 = [1, 1, 0, 2, 1]     -    5</a:t>
            </a:r>
          </a:p>
          <a:p>
            <a:r>
              <a:rPr lang="en-IN" sz="2000" dirty="0"/>
              <a:t>S4 = [1, 1, 1, 1, 1]     -    5</a:t>
            </a:r>
          </a:p>
          <a:p>
            <a:r>
              <a:rPr lang="en-IN" sz="2000" dirty="0"/>
              <a:t>S5 = [2, 0, 0, 1, 0]     -    3</a:t>
            </a:r>
          </a:p>
        </p:txBody>
      </p:sp>
      <p:sp>
        <p:nvSpPr>
          <p:cNvPr id="11" name="TextBox 10">
            <a:extLst>
              <a:ext uri="{FF2B5EF4-FFF2-40B4-BE49-F238E27FC236}">
                <a16:creationId xmlns:a16="http://schemas.microsoft.com/office/drawing/2014/main" id="{0CE49CBC-C6AB-9FCB-CE31-3258E95CCE19}"/>
              </a:ext>
            </a:extLst>
          </p:cNvPr>
          <p:cNvSpPr txBox="1"/>
          <p:nvPr/>
        </p:nvSpPr>
        <p:spPr>
          <a:xfrm>
            <a:off x="8482705" y="2025006"/>
            <a:ext cx="3451412" cy="2031325"/>
          </a:xfrm>
          <a:prstGeom prst="rect">
            <a:avLst/>
          </a:prstGeom>
          <a:noFill/>
        </p:spPr>
        <p:txBody>
          <a:bodyPr wrap="square" rtlCol="0">
            <a:spAutoFit/>
          </a:bodyPr>
          <a:lstStyle/>
          <a:p>
            <a:r>
              <a:rPr lang="en-IN" dirty="0"/>
              <a:t>Updated Velocity</a:t>
            </a:r>
          </a:p>
          <a:p>
            <a:endParaRPr lang="en-IN" dirty="0"/>
          </a:p>
          <a:p>
            <a:r>
              <a:rPr lang="en-IN" dirty="0"/>
              <a:t>V1 = [0, 0, 0, 0, 0]</a:t>
            </a:r>
          </a:p>
          <a:p>
            <a:r>
              <a:rPr lang="en-IN" dirty="0"/>
              <a:t>V2 = [0, 0, 0, 0, 0]</a:t>
            </a:r>
          </a:p>
          <a:p>
            <a:r>
              <a:rPr lang="en-IN" dirty="0"/>
              <a:t>V3 = [0.72, -0.72, -0.72, 0, -0.56]</a:t>
            </a:r>
          </a:p>
          <a:p>
            <a:r>
              <a:rPr lang="en-IN" dirty="0"/>
              <a:t>V4 = [0.4,-0.4, -0.8, 0.8, -0.4]</a:t>
            </a:r>
          </a:p>
          <a:p>
            <a:r>
              <a:rPr lang="en-IN" dirty="0"/>
              <a:t>V5 = [0, -0.72, -0.72, 0.56, -0.72]</a:t>
            </a:r>
          </a:p>
        </p:txBody>
      </p:sp>
      <p:sp>
        <p:nvSpPr>
          <p:cNvPr id="12" name="TextBox 11">
            <a:extLst>
              <a:ext uri="{FF2B5EF4-FFF2-40B4-BE49-F238E27FC236}">
                <a16:creationId xmlns:a16="http://schemas.microsoft.com/office/drawing/2014/main" id="{5712E9E1-70DB-B36A-33AC-2C903C77F02B}"/>
              </a:ext>
            </a:extLst>
          </p:cNvPr>
          <p:cNvSpPr txBox="1"/>
          <p:nvPr/>
        </p:nvSpPr>
        <p:spPr>
          <a:xfrm>
            <a:off x="838200" y="4849906"/>
            <a:ext cx="10313894" cy="369332"/>
          </a:xfrm>
          <a:prstGeom prst="rect">
            <a:avLst/>
          </a:prstGeom>
          <a:noFill/>
        </p:spPr>
        <p:txBody>
          <a:bodyPr wrap="square" rtlCol="0">
            <a:spAutoFit/>
          </a:bodyPr>
          <a:lstStyle/>
          <a:p>
            <a:r>
              <a:rPr lang="en-IN" dirty="0"/>
              <a:t>Global Best value after 2</a:t>
            </a:r>
            <a:r>
              <a:rPr lang="en-IN" baseline="30000" dirty="0"/>
              <a:t>nd</a:t>
            </a:r>
            <a:r>
              <a:rPr lang="en-IN" dirty="0"/>
              <a:t> iteration is 3.</a:t>
            </a:r>
          </a:p>
        </p:txBody>
      </p:sp>
    </p:spTree>
    <p:extLst>
      <p:ext uri="{BB962C8B-B14F-4D97-AF65-F5344CB8AC3E}">
        <p14:creationId xmlns:p14="http://schemas.microsoft.com/office/powerpoint/2010/main" val="759744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BAAA9-66B7-0CB6-C125-4A26C96040C5}"/>
              </a:ext>
            </a:extLst>
          </p:cNvPr>
          <p:cNvSpPr/>
          <p:nvPr/>
        </p:nvSpPr>
        <p:spPr>
          <a:xfrm>
            <a:off x="6633882" y="82316"/>
            <a:ext cx="5477435" cy="233815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6464450-DC5C-6AC4-6E83-54DC99553A1E}"/>
              </a:ext>
            </a:extLst>
          </p:cNvPr>
          <p:cNvSpPr txBox="1"/>
          <p:nvPr/>
        </p:nvSpPr>
        <p:spPr>
          <a:xfrm>
            <a:off x="6694843" y="132418"/>
            <a:ext cx="2486808" cy="2062103"/>
          </a:xfrm>
          <a:prstGeom prst="rect">
            <a:avLst/>
          </a:prstGeom>
          <a:noFill/>
        </p:spPr>
        <p:txBody>
          <a:bodyPr wrap="square" rtlCol="0">
            <a:spAutoFit/>
          </a:bodyPr>
          <a:lstStyle/>
          <a:p>
            <a:r>
              <a:rPr lang="en-IN" sz="1600" dirty="0"/>
              <a:t>Solution after 2</a:t>
            </a:r>
            <a:r>
              <a:rPr lang="en-IN" sz="1600" baseline="30000" dirty="0"/>
              <a:t>nd</a:t>
            </a:r>
            <a:r>
              <a:rPr lang="en-IN" sz="1600" dirty="0"/>
              <a:t> Iteration</a:t>
            </a:r>
          </a:p>
          <a:p>
            <a:endParaRPr lang="en-IN" sz="1600" dirty="0"/>
          </a:p>
          <a:p>
            <a:pPr algn="r"/>
            <a:r>
              <a:rPr lang="en-IN" sz="1600" dirty="0"/>
              <a:t>Fitness</a:t>
            </a:r>
          </a:p>
          <a:p>
            <a:r>
              <a:rPr lang="en-IN" sz="1600" dirty="0"/>
              <a:t>S1 = [2, 0, 0, 2, 0]     -    4</a:t>
            </a:r>
          </a:p>
          <a:p>
            <a:r>
              <a:rPr lang="en-IN" sz="1600" dirty="0"/>
              <a:t>S2 = [0, 0, 2, 2, 1]     -    5</a:t>
            </a:r>
          </a:p>
          <a:p>
            <a:r>
              <a:rPr lang="en-IN" sz="1600" dirty="0"/>
              <a:t>S3 = [1, 1, 0, 2, 1]     -    5</a:t>
            </a:r>
          </a:p>
          <a:p>
            <a:r>
              <a:rPr lang="en-IN" sz="1600" dirty="0"/>
              <a:t>S4 = [1, 1, 1, 1, 1]     -    5</a:t>
            </a:r>
          </a:p>
          <a:p>
            <a:r>
              <a:rPr lang="en-IN" sz="1600" dirty="0"/>
              <a:t>S5 = [2, 0, 0, 1, 0]     -    3</a:t>
            </a:r>
          </a:p>
        </p:txBody>
      </p:sp>
      <p:sp>
        <p:nvSpPr>
          <p:cNvPr id="11" name="TextBox 10">
            <a:extLst>
              <a:ext uri="{FF2B5EF4-FFF2-40B4-BE49-F238E27FC236}">
                <a16:creationId xmlns:a16="http://schemas.microsoft.com/office/drawing/2014/main" id="{0CE49CBC-C6AB-9FCB-CE31-3258E95CCE19}"/>
              </a:ext>
            </a:extLst>
          </p:cNvPr>
          <p:cNvSpPr txBox="1"/>
          <p:nvPr/>
        </p:nvSpPr>
        <p:spPr>
          <a:xfrm>
            <a:off x="9351236" y="282422"/>
            <a:ext cx="2840764" cy="1815882"/>
          </a:xfrm>
          <a:prstGeom prst="rect">
            <a:avLst/>
          </a:prstGeom>
          <a:noFill/>
        </p:spPr>
        <p:txBody>
          <a:bodyPr wrap="square" rtlCol="0">
            <a:spAutoFit/>
          </a:bodyPr>
          <a:lstStyle/>
          <a:p>
            <a:r>
              <a:rPr lang="en-IN" sz="1600" dirty="0"/>
              <a:t>Updated Velocity</a:t>
            </a:r>
          </a:p>
          <a:p>
            <a:endParaRPr lang="en-IN" sz="1600" dirty="0"/>
          </a:p>
          <a:p>
            <a:r>
              <a:rPr lang="en-IN" sz="1600" dirty="0"/>
              <a:t>V1 = [0, 0, 0, 0, 0]</a:t>
            </a:r>
          </a:p>
          <a:p>
            <a:r>
              <a:rPr lang="en-IN" sz="1600" dirty="0"/>
              <a:t>V2 = [0, 0, 0, 0, 0]</a:t>
            </a:r>
          </a:p>
          <a:p>
            <a:r>
              <a:rPr lang="en-IN" sz="1600" dirty="0"/>
              <a:t>V3 = [0.72, -0.72, -0.72, 0, -0.56]</a:t>
            </a:r>
          </a:p>
          <a:p>
            <a:r>
              <a:rPr lang="en-IN" sz="1600" dirty="0"/>
              <a:t>V4 = [0.4,-0.4, -0.8, 0.8, -0.4]</a:t>
            </a:r>
          </a:p>
          <a:p>
            <a:r>
              <a:rPr lang="en-IN" sz="1600" dirty="0"/>
              <a:t>V5 = [0, -0.72, -0.72, 0.56, -0.72]</a:t>
            </a:r>
          </a:p>
        </p:txBody>
      </p:sp>
      <p:sp>
        <p:nvSpPr>
          <p:cNvPr id="6" name="TextBox 5">
            <a:extLst>
              <a:ext uri="{FF2B5EF4-FFF2-40B4-BE49-F238E27FC236}">
                <a16:creationId xmlns:a16="http://schemas.microsoft.com/office/drawing/2014/main" id="{338CDE29-AE57-BCA4-E941-B791DA4E265A}"/>
              </a:ext>
            </a:extLst>
          </p:cNvPr>
          <p:cNvSpPr txBox="1"/>
          <p:nvPr/>
        </p:nvSpPr>
        <p:spPr>
          <a:xfrm>
            <a:off x="484094" y="159312"/>
            <a:ext cx="3747247" cy="523220"/>
          </a:xfrm>
          <a:prstGeom prst="rect">
            <a:avLst/>
          </a:prstGeom>
          <a:noFill/>
        </p:spPr>
        <p:txBody>
          <a:bodyPr wrap="square" rtlCol="0">
            <a:spAutoFit/>
          </a:bodyPr>
          <a:lstStyle/>
          <a:p>
            <a:r>
              <a:rPr lang="en-IN" sz="2800" b="1" dirty="0">
                <a:solidFill>
                  <a:srgbClr val="FF0000"/>
                </a:solidFill>
              </a:rPr>
              <a:t>Iteration 3</a:t>
            </a:r>
          </a:p>
        </p:txBody>
      </p:sp>
      <p:cxnSp>
        <p:nvCxnSpPr>
          <p:cNvPr id="10" name="Straight Connector 9">
            <a:extLst>
              <a:ext uri="{FF2B5EF4-FFF2-40B4-BE49-F238E27FC236}">
                <a16:creationId xmlns:a16="http://schemas.microsoft.com/office/drawing/2014/main" id="{89AFD50E-093C-D0DB-B282-555B7DDCBFB2}"/>
              </a:ext>
            </a:extLst>
          </p:cNvPr>
          <p:cNvCxnSpPr>
            <a:cxnSpLocks/>
            <a:stCxn id="7" idx="0"/>
            <a:endCxn id="7" idx="2"/>
          </p:cNvCxnSpPr>
          <p:nvPr/>
        </p:nvCxnSpPr>
        <p:spPr>
          <a:xfrm>
            <a:off x="9372600" y="82316"/>
            <a:ext cx="0" cy="233815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1C145E7-E12C-A476-23AB-67B863BAC7D2}"/>
              </a:ext>
            </a:extLst>
          </p:cNvPr>
          <p:cNvSpPr txBox="1"/>
          <p:nvPr/>
        </p:nvSpPr>
        <p:spPr>
          <a:xfrm>
            <a:off x="206188" y="824753"/>
            <a:ext cx="6840071" cy="4524315"/>
          </a:xfrm>
          <a:prstGeom prst="rect">
            <a:avLst/>
          </a:prstGeom>
          <a:noFill/>
        </p:spPr>
        <p:txBody>
          <a:bodyPr wrap="square" rtlCol="0">
            <a:spAutoFit/>
          </a:bodyPr>
          <a:lstStyle/>
          <a:p>
            <a:r>
              <a:rPr lang="en-IN" dirty="0"/>
              <a:t>Gbest solution is S5 = [2, 0, 0, 1, 0]</a:t>
            </a:r>
          </a:p>
          <a:p>
            <a:r>
              <a:rPr lang="en-IN" dirty="0"/>
              <a:t>Update solution 1:  =  [2, 0, 0, 2, 0]</a:t>
            </a:r>
          </a:p>
          <a:p>
            <a:endParaRPr lang="en-IN" dirty="0"/>
          </a:p>
          <a:p>
            <a:r>
              <a:rPr lang="en-IN" dirty="0"/>
              <a:t>For i=1     </a:t>
            </a:r>
            <a:r>
              <a:rPr lang="en-IN" dirty="0">
                <a:solidFill>
                  <a:schemeClr val="accent1">
                    <a:lumMod val="75000"/>
                  </a:schemeClr>
                </a:solidFill>
              </a:rPr>
              <a:t>V(t=2) = 0.4*0 + 0.8*0.2(2-2) + 0.8*0.5*(2-2) = 0</a:t>
            </a:r>
          </a:p>
          <a:p>
            <a:r>
              <a:rPr lang="en-IN" dirty="0">
                <a:solidFill>
                  <a:schemeClr val="accent1">
                    <a:lumMod val="75000"/>
                  </a:schemeClr>
                </a:solidFill>
              </a:rPr>
              <a:t>	</a:t>
            </a:r>
            <a:r>
              <a:rPr lang="en-IN" dirty="0">
                <a:solidFill>
                  <a:srgbClr val="FF0000"/>
                </a:solidFill>
              </a:rPr>
              <a:t>Xi = 2 + 0 = 2</a:t>
            </a:r>
          </a:p>
          <a:p>
            <a:r>
              <a:rPr lang="en-IN" dirty="0"/>
              <a:t>For i=2     </a:t>
            </a:r>
            <a:r>
              <a:rPr lang="en-IN" dirty="0">
                <a:solidFill>
                  <a:schemeClr val="accent1">
                    <a:lumMod val="75000"/>
                  </a:schemeClr>
                </a:solidFill>
              </a:rPr>
              <a:t>V(t=2) = 0.4*(0) + 0.8*0.2(0-0) + 0.8*0.5*(0-0) = 0</a:t>
            </a:r>
          </a:p>
          <a:p>
            <a:r>
              <a:rPr lang="en-IN" dirty="0">
                <a:solidFill>
                  <a:schemeClr val="accent1">
                    <a:lumMod val="75000"/>
                  </a:schemeClr>
                </a:solidFill>
              </a:rPr>
              <a:t>	</a:t>
            </a:r>
            <a:r>
              <a:rPr lang="en-IN" dirty="0">
                <a:solidFill>
                  <a:srgbClr val="FF0000"/>
                </a:solidFill>
              </a:rPr>
              <a:t>Xi = 0 – 0 = 0</a:t>
            </a:r>
          </a:p>
          <a:p>
            <a:r>
              <a:rPr lang="en-IN" dirty="0"/>
              <a:t>For i=3     </a:t>
            </a:r>
            <a:r>
              <a:rPr lang="en-IN" dirty="0">
                <a:solidFill>
                  <a:schemeClr val="accent1">
                    <a:lumMod val="75000"/>
                  </a:schemeClr>
                </a:solidFill>
              </a:rPr>
              <a:t>V(t=2) = 0.4*(0) + 0.8*0.2(0-0) + 0.8*0.5*(0-0) = 0</a:t>
            </a:r>
          </a:p>
          <a:p>
            <a:r>
              <a:rPr lang="en-IN" dirty="0">
                <a:solidFill>
                  <a:schemeClr val="accent1">
                    <a:lumMod val="75000"/>
                  </a:schemeClr>
                </a:solidFill>
              </a:rPr>
              <a:t>	</a:t>
            </a:r>
            <a:r>
              <a:rPr lang="en-IN" dirty="0">
                <a:solidFill>
                  <a:srgbClr val="FF0000"/>
                </a:solidFill>
              </a:rPr>
              <a:t>Xi = 0 - 0 = 0</a:t>
            </a:r>
          </a:p>
          <a:p>
            <a:r>
              <a:rPr lang="en-IN" dirty="0"/>
              <a:t>For i=4     </a:t>
            </a:r>
            <a:r>
              <a:rPr lang="en-IN" dirty="0">
                <a:solidFill>
                  <a:schemeClr val="accent1">
                    <a:lumMod val="75000"/>
                  </a:schemeClr>
                </a:solidFill>
              </a:rPr>
              <a:t>V(t=2) = 0.4*0 + 0.8*0.2(2-2) + 0.8*0.5*(1-2) = -0.4</a:t>
            </a:r>
          </a:p>
          <a:p>
            <a:r>
              <a:rPr lang="en-IN" dirty="0">
                <a:solidFill>
                  <a:schemeClr val="accent1">
                    <a:lumMod val="75000"/>
                  </a:schemeClr>
                </a:solidFill>
              </a:rPr>
              <a:t>	</a:t>
            </a:r>
            <a:r>
              <a:rPr lang="en-IN" dirty="0">
                <a:solidFill>
                  <a:srgbClr val="FF0000"/>
                </a:solidFill>
              </a:rPr>
              <a:t>Xi = 2 – 0.4 = 1.2</a:t>
            </a:r>
          </a:p>
          <a:p>
            <a:r>
              <a:rPr lang="en-IN" dirty="0"/>
              <a:t>For i=5     </a:t>
            </a:r>
            <a:r>
              <a:rPr lang="en-IN" dirty="0">
                <a:solidFill>
                  <a:schemeClr val="accent1">
                    <a:lumMod val="75000"/>
                  </a:schemeClr>
                </a:solidFill>
              </a:rPr>
              <a:t>V(t=2) = 0.4*(0) + 0.8*0.2(1-1) + 0.8*0.5*(0-0) = 0</a:t>
            </a:r>
          </a:p>
          <a:p>
            <a:r>
              <a:rPr lang="en-IN" dirty="0">
                <a:solidFill>
                  <a:schemeClr val="accent1">
                    <a:lumMod val="75000"/>
                  </a:schemeClr>
                </a:solidFill>
              </a:rPr>
              <a:t>	</a:t>
            </a:r>
            <a:r>
              <a:rPr lang="en-IN" dirty="0">
                <a:solidFill>
                  <a:srgbClr val="FF0000"/>
                </a:solidFill>
              </a:rPr>
              <a:t>Xi = 0 - 0 = 0</a:t>
            </a:r>
          </a:p>
          <a:p>
            <a:endParaRPr lang="en-IN" dirty="0">
              <a:solidFill>
                <a:srgbClr val="FF0000"/>
              </a:solidFill>
            </a:endParaRPr>
          </a:p>
          <a:p>
            <a:r>
              <a:rPr lang="en-IN" dirty="0"/>
              <a:t>X(s=1,t=3) = [2, 0, 0, 1.2, 0] = [2, 0, 0, 1, 0]  - 3 </a:t>
            </a:r>
            <a:r>
              <a:rPr lang="en-IN" dirty="0">
                <a:solidFill>
                  <a:srgbClr val="FF0000"/>
                </a:solidFill>
              </a:rPr>
              <a:t>(feasible)</a:t>
            </a:r>
            <a:endParaRPr lang="en-IN" dirty="0"/>
          </a:p>
          <a:p>
            <a:endParaRPr lang="en-IN" dirty="0"/>
          </a:p>
        </p:txBody>
      </p:sp>
    </p:spTree>
    <p:extLst>
      <p:ext uri="{BB962C8B-B14F-4D97-AF65-F5344CB8AC3E}">
        <p14:creationId xmlns:p14="http://schemas.microsoft.com/office/powerpoint/2010/main" val="197089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BAAA9-66B7-0CB6-C125-4A26C96040C5}"/>
              </a:ext>
            </a:extLst>
          </p:cNvPr>
          <p:cNvSpPr/>
          <p:nvPr/>
        </p:nvSpPr>
        <p:spPr>
          <a:xfrm>
            <a:off x="6633882" y="82316"/>
            <a:ext cx="5477435" cy="233815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6464450-DC5C-6AC4-6E83-54DC99553A1E}"/>
              </a:ext>
            </a:extLst>
          </p:cNvPr>
          <p:cNvSpPr txBox="1"/>
          <p:nvPr/>
        </p:nvSpPr>
        <p:spPr>
          <a:xfrm>
            <a:off x="6694843" y="132418"/>
            <a:ext cx="2486808" cy="2062103"/>
          </a:xfrm>
          <a:prstGeom prst="rect">
            <a:avLst/>
          </a:prstGeom>
          <a:noFill/>
        </p:spPr>
        <p:txBody>
          <a:bodyPr wrap="square" rtlCol="0">
            <a:spAutoFit/>
          </a:bodyPr>
          <a:lstStyle/>
          <a:p>
            <a:r>
              <a:rPr lang="en-IN" sz="1600" dirty="0"/>
              <a:t>Solution after 2</a:t>
            </a:r>
            <a:r>
              <a:rPr lang="en-IN" sz="1600" baseline="30000" dirty="0"/>
              <a:t>nd</a:t>
            </a:r>
            <a:r>
              <a:rPr lang="en-IN" sz="1600" dirty="0"/>
              <a:t> Iteration</a:t>
            </a:r>
          </a:p>
          <a:p>
            <a:endParaRPr lang="en-IN" sz="1600" dirty="0"/>
          </a:p>
          <a:p>
            <a:pPr algn="r"/>
            <a:r>
              <a:rPr lang="en-IN" sz="1600" dirty="0"/>
              <a:t>Fitness</a:t>
            </a:r>
          </a:p>
          <a:p>
            <a:r>
              <a:rPr lang="en-IN" sz="1600" dirty="0"/>
              <a:t>S1 = [2, 0, 0, 2, 0]     -    4</a:t>
            </a:r>
          </a:p>
          <a:p>
            <a:r>
              <a:rPr lang="en-IN" sz="1600" dirty="0"/>
              <a:t>S2 = [0, 0, 2, 2, 1]     -    5</a:t>
            </a:r>
          </a:p>
          <a:p>
            <a:r>
              <a:rPr lang="en-IN" sz="1600" dirty="0"/>
              <a:t>S3 = [1, 1, 0, 2, 1]     -    5</a:t>
            </a:r>
          </a:p>
          <a:p>
            <a:r>
              <a:rPr lang="en-IN" sz="1600" dirty="0"/>
              <a:t>S4 = [1, 1, 1, 1, 1]     -    5</a:t>
            </a:r>
          </a:p>
          <a:p>
            <a:r>
              <a:rPr lang="en-IN" sz="1600" dirty="0"/>
              <a:t>S5 = [2, 0, 0, 1, 0]     -    3</a:t>
            </a:r>
          </a:p>
        </p:txBody>
      </p:sp>
      <p:sp>
        <p:nvSpPr>
          <p:cNvPr id="11" name="TextBox 10">
            <a:extLst>
              <a:ext uri="{FF2B5EF4-FFF2-40B4-BE49-F238E27FC236}">
                <a16:creationId xmlns:a16="http://schemas.microsoft.com/office/drawing/2014/main" id="{0CE49CBC-C6AB-9FCB-CE31-3258E95CCE19}"/>
              </a:ext>
            </a:extLst>
          </p:cNvPr>
          <p:cNvSpPr txBox="1"/>
          <p:nvPr/>
        </p:nvSpPr>
        <p:spPr>
          <a:xfrm>
            <a:off x="9351236" y="282422"/>
            <a:ext cx="2840764" cy="1815882"/>
          </a:xfrm>
          <a:prstGeom prst="rect">
            <a:avLst/>
          </a:prstGeom>
          <a:noFill/>
        </p:spPr>
        <p:txBody>
          <a:bodyPr wrap="square" rtlCol="0">
            <a:spAutoFit/>
          </a:bodyPr>
          <a:lstStyle/>
          <a:p>
            <a:r>
              <a:rPr lang="en-IN" sz="1600" dirty="0"/>
              <a:t>Updated Velocity</a:t>
            </a:r>
          </a:p>
          <a:p>
            <a:endParaRPr lang="en-IN" sz="1600" dirty="0"/>
          </a:p>
          <a:p>
            <a:r>
              <a:rPr lang="en-IN" sz="1600" dirty="0"/>
              <a:t>V1 = [0, 0, 0, 0, 0]</a:t>
            </a:r>
          </a:p>
          <a:p>
            <a:r>
              <a:rPr lang="en-IN" sz="1600" dirty="0"/>
              <a:t>V2 = [0, 0, 0, 0, 0]</a:t>
            </a:r>
          </a:p>
          <a:p>
            <a:r>
              <a:rPr lang="en-IN" sz="1600" dirty="0"/>
              <a:t>V3 = [0.72, -0.72, -0.72, 0, -0.56]</a:t>
            </a:r>
          </a:p>
          <a:p>
            <a:r>
              <a:rPr lang="en-IN" sz="1600" dirty="0"/>
              <a:t>V4 = [0.4,-0.4, -0.8, 0.8, -0.4]</a:t>
            </a:r>
          </a:p>
          <a:p>
            <a:r>
              <a:rPr lang="en-IN" sz="1600" dirty="0"/>
              <a:t>V5 = [0, -0.72, -0.72, 0.56, -0.72]</a:t>
            </a:r>
          </a:p>
        </p:txBody>
      </p:sp>
      <p:cxnSp>
        <p:nvCxnSpPr>
          <p:cNvPr id="10" name="Straight Connector 9">
            <a:extLst>
              <a:ext uri="{FF2B5EF4-FFF2-40B4-BE49-F238E27FC236}">
                <a16:creationId xmlns:a16="http://schemas.microsoft.com/office/drawing/2014/main" id="{89AFD50E-093C-D0DB-B282-555B7DDCBFB2}"/>
              </a:ext>
            </a:extLst>
          </p:cNvPr>
          <p:cNvCxnSpPr>
            <a:cxnSpLocks/>
            <a:stCxn id="7" idx="0"/>
            <a:endCxn id="7" idx="2"/>
          </p:cNvCxnSpPr>
          <p:nvPr/>
        </p:nvCxnSpPr>
        <p:spPr>
          <a:xfrm>
            <a:off x="9372600" y="82316"/>
            <a:ext cx="0" cy="233815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1C145E7-E12C-A476-23AB-67B863BAC7D2}"/>
              </a:ext>
            </a:extLst>
          </p:cNvPr>
          <p:cNvSpPr txBox="1"/>
          <p:nvPr/>
        </p:nvSpPr>
        <p:spPr>
          <a:xfrm>
            <a:off x="206188" y="824753"/>
            <a:ext cx="6840071" cy="4524315"/>
          </a:xfrm>
          <a:prstGeom prst="rect">
            <a:avLst/>
          </a:prstGeom>
          <a:noFill/>
        </p:spPr>
        <p:txBody>
          <a:bodyPr wrap="square" rtlCol="0">
            <a:spAutoFit/>
          </a:bodyPr>
          <a:lstStyle/>
          <a:p>
            <a:r>
              <a:rPr lang="en-IN" dirty="0"/>
              <a:t>Gbest solution is S5 = [2, 0, 0, 1, 0]</a:t>
            </a:r>
          </a:p>
          <a:p>
            <a:r>
              <a:rPr lang="en-IN" dirty="0"/>
              <a:t>Update solution 2:  =  [0, 0, 2, 2, 1]</a:t>
            </a:r>
          </a:p>
          <a:p>
            <a:endParaRPr lang="en-IN" dirty="0"/>
          </a:p>
          <a:p>
            <a:r>
              <a:rPr lang="en-IN" dirty="0"/>
              <a:t>For i=1     </a:t>
            </a:r>
            <a:r>
              <a:rPr lang="en-IN" dirty="0">
                <a:solidFill>
                  <a:schemeClr val="accent1">
                    <a:lumMod val="75000"/>
                  </a:schemeClr>
                </a:solidFill>
              </a:rPr>
              <a:t>V(t=2) = 0.4*0 + 0.8*0.2(2-2) + 0.8*0.5*(2-2) = 0</a:t>
            </a:r>
          </a:p>
          <a:p>
            <a:r>
              <a:rPr lang="en-IN" dirty="0">
                <a:solidFill>
                  <a:schemeClr val="accent1">
                    <a:lumMod val="75000"/>
                  </a:schemeClr>
                </a:solidFill>
              </a:rPr>
              <a:t>	</a:t>
            </a:r>
            <a:r>
              <a:rPr lang="en-IN" dirty="0">
                <a:solidFill>
                  <a:srgbClr val="FF0000"/>
                </a:solidFill>
              </a:rPr>
              <a:t>Xi = 2 + 0 = 2</a:t>
            </a:r>
          </a:p>
          <a:p>
            <a:r>
              <a:rPr lang="en-IN" dirty="0"/>
              <a:t>For i=2     </a:t>
            </a:r>
            <a:r>
              <a:rPr lang="en-IN" dirty="0">
                <a:solidFill>
                  <a:schemeClr val="accent1">
                    <a:lumMod val="75000"/>
                  </a:schemeClr>
                </a:solidFill>
              </a:rPr>
              <a:t>V(t=2) = 0.4*(0) + 0.8*0.2(1-1) + 0.8*0.5*(0-0) = 0</a:t>
            </a:r>
          </a:p>
          <a:p>
            <a:r>
              <a:rPr lang="en-IN" dirty="0">
                <a:solidFill>
                  <a:schemeClr val="accent1">
                    <a:lumMod val="75000"/>
                  </a:schemeClr>
                </a:solidFill>
              </a:rPr>
              <a:t>	</a:t>
            </a:r>
            <a:r>
              <a:rPr lang="en-IN" dirty="0">
                <a:solidFill>
                  <a:srgbClr val="FF0000"/>
                </a:solidFill>
              </a:rPr>
              <a:t>Xi = 0 – 0 = 0</a:t>
            </a:r>
          </a:p>
          <a:p>
            <a:r>
              <a:rPr lang="en-IN" dirty="0"/>
              <a:t>For i=3     </a:t>
            </a:r>
            <a:r>
              <a:rPr lang="en-IN" dirty="0">
                <a:solidFill>
                  <a:schemeClr val="accent1">
                    <a:lumMod val="75000"/>
                  </a:schemeClr>
                </a:solidFill>
              </a:rPr>
              <a:t>V(t=2) = 0.4*(0) + 0.8*0.2(1-1) + 0.8*0.5*(0-0) = 0</a:t>
            </a:r>
          </a:p>
          <a:p>
            <a:r>
              <a:rPr lang="en-IN" dirty="0">
                <a:solidFill>
                  <a:schemeClr val="accent1">
                    <a:lumMod val="75000"/>
                  </a:schemeClr>
                </a:solidFill>
              </a:rPr>
              <a:t>	</a:t>
            </a:r>
            <a:r>
              <a:rPr lang="en-IN" dirty="0">
                <a:solidFill>
                  <a:srgbClr val="FF0000"/>
                </a:solidFill>
              </a:rPr>
              <a:t>Xi = 0 - 0 = 0</a:t>
            </a:r>
          </a:p>
          <a:p>
            <a:r>
              <a:rPr lang="en-IN" dirty="0"/>
              <a:t>For i=4     </a:t>
            </a:r>
            <a:r>
              <a:rPr lang="en-IN" dirty="0">
                <a:solidFill>
                  <a:schemeClr val="accent1">
                    <a:lumMod val="75000"/>
                  </a:schemeClr>
                </a:solidFill>
              </a:rPr>
              <a:t>V(t=2) = 0.4*0 + 0.8*0.2(1-1) + 0.8*0.5*(1-2) = -0.4</a:t>
            </a:r>
          </a:p>
          <a:p>
            <a:r>
              <a:rPr lang="en-IN" dirty="0">
                <a:solidFill>
                  <a:schemeClr val="accent1">
                    <a:lumMod val="75000"/>
                  </a:schemeClr>
                </a:solidFill>
              </a:rPr>
              <a:t>	</a:t>
            </a:r>
            <a:r>
              <a:rPr lang="en-IN" dirty="0">
                <a:solidFill>
                  <a:srgbClr val="FF0000"/>
                </a:solidFill>
              </a:rPr>
              <a:t>Xi = 2 – 0.4 = 1.2</a:t>
            </a:r>
          </a:p>
          <a:p>
            <a:r>
              <a:rPr lang="en-IN" dirty="0"/>
              <a:t>For i=5     </a:t>
            </a:r>
            <a:r>
              <a:rPr lang="en-IN" dirty="0">
                <a:solidFill>
                  <a:schemeClr val="accent1">
                    <a:lumMod val="75000"/>
                  </a:schemeClr>
                </a:solidFill>
              </a:rPr>
              <a:t>V(t=2) = 0.4*(0) + 0.8*0.2(1-1) + 0.8*0.5*(0-0) = 0</a:t>
            </a:r>
          </a:p>
          <a:p>
            <a:r>
              <a:rPr lang="en-IN" dirty="0">
                <a:solidFill>
                  <a:schemeClr val="accent1">
                    <a:lumMod val="75000"/>
                  </a:schemeClr>
                </a:solidFill>
              </a:rPr>
              <a:t>	</a:t>
            </a:r>
            <a:r>
              <a:rPr lang="en-IN" dirty="0">
                <a:solidFill>
                  <a:srgbClr val="FF0000"/>
                </a:solidFill>
              </a:rPr>
              <a:t>Xi = 0 - 0 = 0</a:t>
            </a:r>
          </a:p>
          <a:p>
            <a:endParaRPr lang="en-IN" dirty="0">
              <a:solidFill>
                <a:srgbClr val="FF0000"/>
              </a:solidFill>
            </a:endParaRPr>
          </a:p>
          <a:p>
            <a:r>
              <a:rPr lang="en-IN" dirty="0"/>
              <a:t>X(s=5,t=2) = [2, 0, 0, 1.2, 0] = [2, 0, 0, 1, 0]  - 3 </a:t>
            </a:r>
            <a:r>
              <a:rPr lang="en-IN" dirty="0">
                <a:solidFill>
                  <a:srgbClr val="FF0000"/>
                </a:solidFill>
              </a:rPr>
              <a:t>(feasible)</a:t>
            </a:r>
            <a:endParaRPr lang="en-IN" dirty="0"/>
          </a:p>
          <a:p>
            <a:endParaRPr lang="en-IN" dirty="0"/>
          </a:p>
        </p:txBody>
      </p:sp>
    </p:spTree>
    <p:extLst>
      <p:ext uri="{BB962C8B-B14F-4D97-AF65-F5344CB8AC3E}">
        <p14:creationId xmlns:p14="http://schemas.microsoft.com/office/powerpoint/2010/main" val="1406269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BAAA9-66B7-0CB6-C125-4A26C96040C5}"/>
              </a:ext>
            </a:extLst>
          </p:cNvPr>
          <p:cNvSpPr/>
          <p:nvPr/>
        </p:nvSpPr>
        <p:spPr>
          <a:xfrm>
            <a:off x="6633882" y="82316"/>
            <a:ext cx="5477435" cy="233815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6464450-DC5C-6AC4-6E83-54DC99553A1E}"/>
              </a:ext>
            </a:extLst>
          </p:cNvPr>
          <p:cNvSpPr txBox="1"/>
          <p:nvPr/>
        </p:nvSpPr>
        <p:spPr>
          <a:xfrm>
            <a:off x="6694843" y="132418"/>
            <a:ext cx="2486808" cy="2062103"/>
          </a:xfrm>
          <a:prstGeom prst="rect">
            <a:avLst/>
          </a:prstGeom>
          <a:noFill/>
        </p:spPr>
        <p:txBody>
          <a:bodyPr wrap="square" rtlCol="0">
            <a:spAutoFit/>
          </a:bodyPr>
          <a:lstStyle/>
          <a:p>
            <a:r>
              <a:rPr lang="en-IN" sz="1600" dirty="0"/>
              <a:t>Solution after 2</a:t>
            </a:r>
            <a:r>
              <a:rPr lang="en-IN" sz="1600" baseline="30000" dirty="0"/>
              <a:t>nd</a:t>
            </a:r>
            <a:r>
              <a:rPr lang="en-IN" sz="1600" dirty="0"/>
              <a:t> Iteration</a:t>
            </a:r>
          </a:p>
          <a:p>
            <a:endParaRPr lang="en-IN" sz="1600" dirty="0"/>
          </a:p>
          <a:p>
            <a:pPr algn="r"/>
            <a:r>
              <a:rPr lang="en-IN" sz="1600" dirty="0"/>
              <a:t>Fitness</a:t>
            </a:r>
          </a:p>
          <a:p>
            <a:r>
              <a:rPr lang="en-IN" sz="1600" dirty="0"/>
              <a:t>S1 = [2, 0, 0, 2, 0]     -    4</a:t>
            </a:r>
          </a:p>
          <a:p>
            <a:r>
              <a:rPr lang="en-IN" sz="1600" dirty="0"/>
              <a:t>S2 = [0, 0, 2, 2, 1]     -    5</a:t>
            </a:r>
          </a:p>
          <a:p>
            <a:r>
              <a:rPr lang="en-IN" sz="1600" dirty="0"/>
              <a:t>S3 = [1, 1, 0, 2, 1]     -    5</a:t>
            </a:r>
          </a:p>
          <a:p>
            <a:r>
              <a:rPr lang="en-IN" sz="1600" dirty="0"/>
              <a:t>S4 = [1, 1, 1, 1, 1]     -    5</a:t>
            </a:r>
          </a:p>
          <a:p>
            <a:r>
              <a:rPr lang="en-IN" sz="1600" dirty="0"/>
              <a:t>S5 = [2, 0, 0, 1, 0]     -    3</a:t>
            </a:r>
          </a:p>
        </p:txBody>
      </p:sp>
      <p:sp>
        <p:nvSpPr>
          <p:cNvPr id="11" name="TextBox 10">
            <a:extLst>
              <a:ext uri="{FF2B5EF4-FFF2-40B4-BE49-F238E27FC236}">
                <a16:creationId xmlns:a16="http://schemas.microsoft.com/office/drawing/2014/main" id="{0CE49CBC-C6AB-9FCB-CE31-3258E95CCE19}"/>
              </a:ext>
            </a:extLst>
          </p:cNvPr>
          <p:cNvSpPr txBox="1"/>
          <p:nvPr/>
        </p:nvSpPr>
        <p:spPr>
          <a:xfrm>
            <a:off x="9351236" y="282422"/>
            <a:ext cx="2840764" cy="1815882"/>
          </a:xfrm>
          <a:prstGeom prst="rect">
            <a:avLst/>
          </a:prstGeom>
          <a:noFill/>
        </p:spPr>
        <p:txBody>
          <a:bodyPr wrap="square" rtlCol="0">
            <a:spAutoFit/>
          </a:bodyPr>
          <a:lstStyle/>
          <a:p>
            <a:r>
              <a:rPr lang="en-IN" sz="1600" dirty="0"/>
              <a:t>Updated Velocity</a:t>
            </a:r>
          </a:p>
          <a:p>
            <a:endParaRPr lang="en-IN" sz="1600" dirty="0"/>
          </a:p>
          <a:p>
            <a:r>
              <a:rPr lang="en-IN" sz="1600" dirty="0"/>
              <a:t>V1 = [0, 0, 0, 0, 0]</a:t>
            </a:r>
          </a:p>
          <a:p>
            <a:r>
              <a:rPr lang="en-IN" sz="1600" dirty="0"/>
              <a:t>V2 = [0, 0, 0, 0, 0]</a:t>
            </a:r>
          </a:p>
          <a:p>
            <a:r>
              <a:rPr lang="en-IN" sz="1600" dirty="0"/>
              <a:t>V3 = [0.72, -0.72, -0.72, 0, -0.56]</a:t>
            </a:r>
          </a:p>
          <a:p>
            <a:r>
              <a:rPr lang="en-IN" sz="1600" dirty="0"/>
              <a:t>V4 = [0.4,-0.4, -0.8, 0.8, -0.4]</a:t>
            </a:r>
          </a:p>
          <a:p>
            <a:r>
              <a:rPr lang="en-IN" sz="1600" dirty="0"/>
              <a:t>V5 = [0, -0.72, -0.72, 0.56, -0.72]</a:t>
            </a:r>
          </a:p>
        </p:txBody>
      </p:sp>
      <p:cxnSp>
        <p:nvCxnSpPr>
          <p:cNvPr id="10" name="Straight Connector 9">
            <a:extLst>
              <a:ext uri="{FF2B5EF4-FFF2-40B4-BE49-F238E27FC236}">
                <a16:creationId xmlns:a16="http://schemas.microsoft.com/office/drawing/2014/main" id="{89AFD50E-093C-D0DB-B282-555B7DDCBFB2}"/>
              </a:ext>
            </a:extLst>
          </p:cNvPr>
          <p:cNvCxnSpPr>
            <a:cxnSpLocks/>
            <a:stCxn id="7" idx="0"/>
            <a:endCxn id="7" idx="2"/>
          </p:cNvCxnSpPr>
          <p:nvPr/>
        </p:nvCxnSpPr>
        <p:spPr>
          <a:xfrm>
            <a:off x="9372600" y="82316"/>
            <a:ext cx="0" cy="233815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1C145E7-E12C-A476-23AB-67B863BAC7D2}"/>
              </a:ext>
            </a:extLst>
          </p:cNvPr>
          <p:cNvSpPr txBox="1"/>
          <p:nvPr/>
        </p:nvSpPr>
        <p:spPr>
          <a:xfrm>
            <a:off x="206188" y="824753"/>
            <a:ext cx="6840071" cy="4524315"/>
          </a:xfrm>
          <a:prstGeom prst="rect">
            <a:avLst/>
          </a:prstGeom>
          <a:noFill/>
        </p:spPr>
        <p:txBody>
          <a:bodyPr wrap="square" rtlCol="0">
            <a:spAutoFit/>
          </a:bodyPr>
          <a:lstStyle/>
          <a:p>
            <a:r>
              <a:rPr lang="en-IN" dirty="0"/>
              <a:t>Gbest solution is S5 = [2, 0, 0, 1, 0]</a:t>
            </a:r>
          </a:p>
          <a:p>
            <a:r>
              <a:rPr lang="en-IN" dirty="0"/>
              <a:t>Update solution 3:  =  [0, 0, 2, 2, 1]</a:t>
            </a:r>
          </a:p>
          <a:p>
            <a:endParaRPr lang="en-IN" dirty="0"/>
          </a:p>
          <a:p>
            <a:r>
              <a:rPr lang="en-IN" dirty="0"/>
              <a:t>For i=1     </a:t>
            </a:r>
            <a:r>
              <a:rPr lang="en-IN" dirty="0">
                <a:solidFill>
                  <a:schemeClr val="accent1">
                    <a:lumMod val="75000"/>
                  </a:schemeClr>
                </a:solidFill>
              </a:rPr>
              <a:t>V(t=2) = 0.4*0 + 0.8*0.2(2-2) + 0.8*0.5*(2-2) = 0</a:t>
            </a:r>
          </a:p>
          <a:p>
            <a:r>
              <a:rPr lang="en-IN" dirty="0">
                <a:solidFill>
                  <a:schemeClr val="accent1">
                    <a:lumMod val="75000"/>
                  </a:schemeClr>
                </a:solidFill>
              </a:rPr>
              <a:t>	</a:t>
            </a:r>
            <a:r>
              <a:rPr lang="en-IN" dirty="0">
                <a:solidFill>
                  <a:srgbClr val="FF0000"/>
                </a:solidFill>
              </a:rPr>
              <a:t>Xi = 2 + 0 = 2</a:t>
            </a:r>
          </a:p>
          <a:p>
            <a:r>
              <a:rPr lang="en-IN" dirty="0"/>
              <a:t>For i=2     </a:t>
            </a:r>
            <a:r>
              <a:rPr lang="en-IN" dirty="0">
                <a:solidFill>
                  <a:schemeClr val="accent1">
                    <a:lumMod val="75000"/>
                  </a:schemeClr>
                </a:solidFill>
              </a:rPr>
              <a:t>V(t=2) = 0.4*(0) + 0.8*0.2(1-1) + 0.8*0.5*(0-0) = 0</a:t>
            </a:r>
          </a:p>
          <a:p>
            <a:r>
              <a:rPr lang="en-IN" dirty="0">
                <a:solidFill>
                  <a:schemeClr val="accent1">
                    <a:lumMod val="75000"/>
                  </a:schemeClr>
                </a:solidFill>
              </a:rPr>
              <a:t>	</a:t>
            </a:r>
            <a:r>
              <a:rPr lang="en-IN" dirty="0">
                <a:solidFill>
                  <a:srgbClr val="FF0000"/>
                </a:solidFill>
              </a:rPr>
              <a:t>Xi = 0 – 0 = 0</a:t>
            </a:r>
          </a:p>
          <a:p>
            <a:r>
              <a:rPr lang="en-IN" dirty="0"/>
              <a:t>For i=3     </a:t>
            </a:r>
            <a:r>
              <a:rPr lang="en-IN" dirty="0">
                <a:solidFill>
                  <a:schemeClr val="accent1">
                    <a:lumMod val="75000"/>
                  </a:schemeClr>
                </a:solidFill>
              </a:rPr>
              <a:t>V(t=2) = 0.4*(0) + 0.8*0.2(1-1) + 0.8*0.5*(0-0) = 0</a:t>
            </a:r>
          </a:p>
          <a:p>
            <a:r>
              <a:rPr lang="en-IN" dirty="0">
                <a:solidFill>
                  <a:schemeClr val="accent1">
                    <a:lumMod val="75000"/>
                  </a:schemeClr>
                </a:solidFill>
              </a:rPr>
              <a:t>	</a:t>
            </a:r>
            <a:r>
              <a:rPr lang="en-IN" dirty="0">
                <a:solidFill>
                  <a:srgbClr val="FF0000"/>
                </a:solidFill>
              </a:rPr>
              <a:t>Xi = 0 - 0 = 0</a:t>
            </a:r>
          </a:p>
          <a:p>
            <a:r>
              <a:rPr lang="en-IN" dirty="0"/>
              <a:t>For i=4     </a:t>
            </a:r>
            <a:r>
              <a:rPr lang="en-IN" dirty="0">
                <a:solidFill>
                  <a:schemeClr val="accent1">
                    <a:lumMod val="75000"/>
                  </a:schemeClr>
                </a:solidFill>
              </a:rPr>
              <a:t>V(t=2) = 0.4*0 + 0.8*0.2(1-1) + 0.8*0.5*(1-2) = -0.4</a:t>
            </a:r>
          </a:p>
          <a:p>
            <a:r>
              <a:rPr lang="en-IN" dirty="0">
                <a:solidFill>
                  <a:schemeClr val="accent1">
                    <a:lumMod val="75000"/>
                  </a:schemeClr>
                </a:solidFill>
              </a:rPr>
              <a:t>	</a:t>
            </a:r>
            <a:r>
              <a:rPr lang="en-IN" dirty="0">
                <a:solidFill>
                  <a:srgbClr val="FF0000"/>
                </a:solidFill>
              </a:rPr>
              <a:t>Xi = 2 – 0.4 = 1.2</a:t>
            </a:r>
          </a:p>
          <a:p>
            <a:r>
              <a:rPr lang="en-IN" dirty="0"/>
              <a:t>For i=5     </a:t>
            </a:r>
            <a:r>
              <a:rPr lang="en-IN" dirty="0">
                <a:solidFill>
                  <a:schemeClr val="accent1">
                    <a:lumMod val="75000"/>
                  </a:schemeClr>
                </a:solidFill>
              </a:rPr>
              <a:t>V(t=2) = 0.4*(0) + 0.8*0.2(1-1) + 0.8*0.5*(0-0) = 0</a:t>
            </a:r>
          </a:p>
          <a:p>
            <a:r>
              <a:rPr lang="en-IN" dirty="0">
                <a:solidFill>
                  <a:schemeClr val="accent1">
                    <a:lumMod val="75000"/>
                  </a:schemeClr>
                </a:solidFill>
              </a:rPr>
              <a:t>	</a:t>
            </a:r>
            <a:r>
              <a:rPr lang="en-IN" dirty="0">
                <a:solidFill>
                  <a:srgbClr val="FF0000"/>
                </a:solidFill>
              </a:rPr>
              <a:t>Xi = 0 - 0 = 0</a:t>
            </a:r>
          </a:p>
          <a:p>
            <a:endParaRPr lang="en-IN" dirty="0">
              <a:solidFill>
                <a:srgbClr val="FF0000"/>
              </a:solidFill>
            </a:endParaRPr>
          </a:p>
          <a:p>
            <a:r>
              <a:rPr lang="en-IN" dirty="0"/>
              <a:t>X(s=5,t=2) = [2, 0, 0, 1.2, 0] = [2, 0, 0, 1, 0]  - 3 </a:t>
            </a:r>
            <a:r>
              <a:rPr lang="en-IN" dirty="0">
                <a:solidFill>
                  <a:srgbClr val="FF0000"/>
                </a:solidFill>
              </a:rPr>
              <a:t>(feasible)</a:t>
            </a:r>
            <a:endParaRPr lang="en-IN" dirty="0"/>
          </a:p>
          <a:p>
            <a:endParaRPr lang="en-IN" dirty="0"/>
          </a:p>
        </p:txBody>
      </p:sp>
    </p:spTree>
    <p:extLst>
      <p:ext uri="{BB962C8B-B14F-4D97-AF65-F5344CB8AC3E}">
        <p14:creationId xmlns:p14="http://schemas.microsoft.com/office/powerpoint/2010/main" val="2970632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BAAA9-66B7-0CB6-C125-4A26C96040C5}"/>
              </a:ext>
            </a:extLst>
          </p:cNvPr>
          <p:cNvSpPr/>
          <p:nvPr/>
        </p:nvSpPr>
        <p:spPr>
          <a:xfrm>
            <a:off x="6633882" y="82316"/>
            <a:ext cx="5477435" cy="233815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6464450-DC5C-6AC4-6E83-54DC99553A1E}"/>
              </a:ext>
            </a:extLst>
          </p:cNvPr>
          <p:cNvSpPr txBox="1"/>
          <p:nvPr/>
        </p:nvSpPr>
        <p:spPr>
          <a:xfrm>
            <a:off x="6694843" y="132418"/>
            <a:ext cx="2486808" cy="2062103"/>
          </a:xfrm>
          <a:prstGeom prst="rect">
            <a:avLst/>
          </a:prstGeom>
          <a:noFill/>
        </p:spPr>
        <p:txBody>
          <a:bodyPr wrap="square" rtlCol="0">
            <a:spAutoFit/>
          </a:bodyPr>
          <a:lstStyle/>
          <a:p>
            <a:r>
              <a:rPr lang="en-IN" sz="1600" dirty="0"/>
              <a:t>Solution after 2</a:t>
            </a:r>
            <a:r>
              <a:rPr lang="en-IN" sz="1600" baseline="30000" dirty="0"/>
              <a:t>nd</a:t>
            </a:r>
            <a:r>
              <a:rPr lang="en-IN" sz="1600" dirty="0"/>
              <a:t> Iteration</a:t>
            </a:r>
          </a:p>
          <a:p>
            <a:endParaRPr lang="en-IN" sz="1600" dirty="0"/>
          </a:p>
          <a:p>
            <a:pPr algn="r"/>
            <a:r>
              <a:rPr lang="en-IN" sz="1600" dirty="0"/>
              <a:t>Fitness</a:t>
            </a:r>
          </a:p>
          <a:p>
            <a:r>
              <a:rPr lang="en-IN" sz="1600" dirty="0"/>
              <a:t>S1 = [2, 0, 0, 2, 0]     -    4</a:t>
            </a:r>
          </a:p>
          <a:p>
            <a:r>
              <a:rPr lang="en-IN" sz="1600" dirty="0"/>
              <a:t>S2 = [0, 0, 2, 2, 1]     -    5</a:t>
            </a:r>
          </a:p>
          <a:p>
            <a:r>
              <a:rPr lang="en-IN" sz="1600" dirty="0"/>
              <a:t>S3 = [1, 1, 0, 2, 1]     -    5</a:t>
            </a:r>
          </a:p>
          <a:p>
            <a:r>
              <a:rPr lang="en-IN" sz="1600" dirty="0"/>
              <a:t>S4 = [1, 1, 1, 1, 1]     -    5</a:t>
            </a:r>
          </a:p>
          <a:p>
            <a:r>
              <a:rPr lang="en-IN" sz="1600" dirty="0"/>
              <a:t>S5 = [2, 0, 0, 1, 0]     -    3</a:t>
            </a:r>
          </a:p>
        </p:txBody>
      </p:sp>
      <p:sp>
        <p:nvSpPr>
          <p:cNvPr id="11" name="TextBox 10">
            <a:extLst>
              <a:ext uri="{FF2B5EF4-FFF2-40B4-BE49-F238E27FC236}">
                <a16:creationId xmlns:a16="http://schemas.microsoft.com/office/drawing/2014/main" id="{0CE49CBC-C6AB-9FCB-CE31-3258E95CCE19}"/>
              </a:ext>
            </a:extLst>
          </p:cNvPr>
          <p:cNvSpPr txBox="1"/>
          <p:nvPr/>
        </p:nvSpPr>
        <p:spPr>
          <a:xfrm>
            <a:off x="9351236" y="282422"/>
            <a:ext cx="2840764" cy="1815882"/>
          </a:xfrm>
          <a:prstGeom prst="rect">
            <a:avLst/>
          </a:prstGeom>
          <a:noFill/>
        </p:spPr>
        <p:txBody>
          <a:bodyPr wrap="square" rtlCol="0">
            <a:spAutoFit/>
          </a:bodyPr>
          <a:lstStyle/>
          <a:p>
            <a:r>
              <a:rPr lang="en-IN" sz="1600" dirty="0"/>
              <a:t>Updated Velocity</a:t>
            </a:r>
          </a:p>
          <a:p>
            <a:endParaRPr lang="en-IN" sz="1600" dirty="0"/>
          </a:p>
          <a:p>
            <a:r>
              <a:rPr lang="en-IN" sz="1600" dirty="0"/>
              <a:t>V1 = [0, 0, 0, 0, 0]</a:t>
            </a:r>
          </a:p>
          <a:p>
            <a:r>
              <a:rPr lang="en-IN" sz="1600" dirty="0"/>
              <a:t>V2 = [0, 0, 0, 0, 0]</a:t>
            </a:r>
          </a:p>
          <a:p>
            <a:r>
              <a:rPr lang="en-IN" sz="1600" dirty="0"/>
              <a:t>V3 = [0.72, -0.72, -0.72, 0, -0.56]</a:t>
            </a:r>
          </a:p>
          <a:p>
            <a:r>
              <a:rPr lang="en-IN" sz="1600" dirty="0"/>
              <a:t>V4 = [0.4,-0.4, -0.8, 0.8, -0.4]</a:t>
            </a:r>
          </a:p>
          <a:p>
            <a:r>
              <a:rPr lang="en-IN" sz="1600" dirty="0"/>
              <a:t>V5 = [0, -0.72, -0.72, 0.56, -0.72]</a:t>
            </a:r>
          </a:p>
        </p:txBody>
      </p:sp>
      <p:cxnSp>
        <p:nvCxnSpPr>
          <p:cNvPr id="10" name="Straight Connector 9">
            <a:extLst>
              <a:ext uri="{FF2B5EF4-FFF2-40B4-BE49-F238E27FC236}">
                <a16:creationId xmlns:a16="http://schemas.microsoft.com/office/drawing/2014/main" id="{89AFD50E-093C-D0DB-B282-555B7DDCBFB2}"/>
              </a:ext>
            </a:extLst>
          </p:cNvPr>
          <p:cNvCxnSpPr>
            <a:cxnSpLocks/>
            <a:stCxn id="7" idx="0"/>
            <a:endCxn id="7" idx="2"/>
          </p:cNvCxnSpPr>
          <p:nvPr/>
        </p:nvCxnSpPr>
        <p:spPr>
          <a:xfrm>
            <a:off x="9372600" y="82316"/>
            <a:ext cx="0" cy="233815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1C145E7-E12C-A476-23AB-67B863BAC7D2}"/>
              </a:ext>
            </a:extLst>
          </p:cNvPr>
          <p:cNvSpPr txBox="1"/>
          <p:nvPr/>
        </p:nvSpPr>
        <p:spPr>
          <a:xfrm>
            <a:off x="206188" y="824753"/>
            <a:ext cx="6840071" cy="4524315"/>
          </a:xfrm>
          <a:prstGeom prst="rect">
            <a:avLst/>
          </a:prstGeom>
          <a:noFill/>
        </p:spPr>
        <p:txBody>
          <a:bodyPr wrap="square" rtlCol="0">
            <a:spAutoFit/>
          </a:bodyPr>
          <a:lstStyle/>
          <a:p>
            <a:r>
              <a:rPr lang="en-IN" dirty="0"/>
              <a:t>Gbest solution is S5 = [2, 0, 0, 1, 0]</a:t>
            </a:r>
          </a:p>
          <a:p>
            <a:r>
              <a:rPr lang="en-IN" dirty="0"/>
              <a:t>Update solution 4:  =  [0, 0, 2, 2, 1]</a:t>
            </a:r>
          </a:p>
          <a:p>
            <a:endParaRPr lang="en-IN" dirty="0"/>
          </a:p>
          <a:p>
            <a:r>
              <a:rPr lang="en-IN" dirty="0"/>
              <a:t>For i=1     </a:t>
            </a:r>
            <a:r>
              <a:rPr lang="en-IN" dirty="0">
                <a:solidFill>
                  <a:schemeClr val="accent1">
                    <a:lumMod val="75000"/>
                  </a:schemeClr>
                </a:solidFill>
              </a:rPr>
              <a:t>V(t=2) = 0.4*0 + 0.8*0.2(2-2) + 0.8*0.5*(2-2) = 0</a:t>
            </a:r>
          </a:p>
          <a:p>
            <a:r>
              <a:rPr lang="en-IN" dirty="0">
                <a:solidFill>
                  <a:schemeClr val="accent1">
                    <a:lumMod val="75000"/>
                  </a:schemeClr>
                </a:solidFill>
              </a:rPr>
              <a:t>	</a:t>
            </a:r>
            <a:r>
              <a:rPr lang="en-IN" dirty="0">
                <a:solidFill>
                  <a:srgbClr val="FF0000"/>
                </a:solidFill>
              </a:rPr>
              <a:t>Xi = 2 + 0 = 2</a:t>
            </a:r>
          </a:p>
          <a:p>
            <a:r>
              <a:rPr lang="en-IN" dirty="0"/>
              <a:t>For i=2     </a:t>
            </a:r>
            <a:r>
              <a:rPr lang="en-IN" dirty="0">
                <a:solidFill>
                  <a:schemeClr val="accent1">
                    <a:lumMod val="75000"/>
                  </a:schemeClr>
                </a:solidFill>
              </a:rPr>
              <a:t>V(t=2) = 0.4*(0) + 0.8*0.2(1-1) + 0.8*0.5*(0-0) = 0</a:t>
            </a:r>
          </a:p>
          <a:p>
            <a:r>
              <a:rPr lang="en-IN" dirty="0">
                <a:solidFill>
                  <a:schemeClr val="accent1">
                    <a:lumMod val="75000"/>
                  </a:schemeClr>
                </a:solidFill>
              </a:rPr>
              <a:t>	</a:t>
            </a:r>
            <a:r>
              <a:rPr lang="en-IN" dirty="0">
                <a:solidFill>
                  <a:srgbClr val="FF0000"/>
                </a:solidFill>
              </a:rPr>
              <a:t>Xi = 0 – 0 = 0</a:t>
            </a:r>
          </a:p>
          <a:p>
            <a:r>
              <a:rPr lang="en-IN" dirty="0"/>
              <a:t>For i=3     </a:t>
            </a:r>
            <a:r>
              <a:rPr lang="en-IN" dirty="0">
                <a:solidFill>
                  <a:schemeClr val="accent1">
                    <a:lumMod val="75000"/>
                  </a:schemeClr>
                </a:solidFill>
              </a:rPr>
              <a:t>V(t=2) = 0.4*(0) + 0.8*0.2(1-1) + 0.8*0.5*(0-0) = 0</a:t>
            </a:r>
          </a:p>
          <a:p>
            <a:r>
              <a:rPr lang="en-IN" dirty="0">
                <a:solidFill>
                  <a:schemeClr val="accent1">
                    <a:lumMod val="75000"/>
                  </a:schemeClr>
                </a:solidFill>
              </a:rPr>
              <a:t>	</a:t>
            </a:r>
            <a:r>
              <a:rPr lang="en-IN" dirty="0">
                <a:solidFill>
                  <a:srgbClr val="FF0000"/>
                </a:solidFill>
              </a:rPr>
              <a:t>Xi = 0 - 0 = 0</a:t>
            </a:r>
          </a:p>
          <a:p>
            <a:r>
              <a:rPr lang="en-IN" dirty="0"/>
              <a:t>For i=4     </a:t>
            </a:r>
            <a:r>
              <a:rPr lang="en-IN" dirty="0">
                <a:solidFill>
                  <a:schemeClr val="accent1">
                    <a:lumMod val="75000"/>
                  </a:schemeClr>
                </a:solidFill>
              </a:rPr>
              <a:t>V(t=2) = 0.4*0 + 0.8*0.2(1-1) + 0.8*0.5*(1-2) = -0.4</a:t>
            </a:r>
          </a:p>
          <a:p>
            <a:r>
              <a:rPr lang="en-IN" dirty="0">
                <a:solidFill>
                  <a:schemeClr val="accent1">
                    <a:lumMod val="75000"/>
                  </a:schemeClr>
                </a:solidFill>
              </a:rPr>
              <a:t>	</a:t>
            </a:r>
            <a:r>
              <a:rPr lang="en-IN" dirty="0">
                <a:solidFill>
                  <a:srgbClr val="FF0000"/>
                </a:solidFill>
              </a:rPr>
              <a:t>Xi = 2 – 0.4 = 1.2</a:t>
            </a:r>
          </a:p>
          <a:p>
            <a:r>
              <a:rPr lang="en-IN" dirty="0"/>
              <a:t>For i=5     </a:t>
            </a:r>
            <a:r>
              <a:rPr lang="en-IN" dirty="0">
                <a:solidFill>
                  <a:schemeClr val="accent1">
                    <a:lumMod val="75000"/>
                  </a:schemeClr>
                </a:solidFill>
              </a:rPr>
              <a:t>V(t=2) = 0.4*(0) + 0.8*0.2(1-1) + 0.8*0.5*(0-0) = 0</a:t>
            </a:r>
          </a:p>
          <a:p>
            <a:r>
              <a:rPr lang="en-IN" dirty="0">
                <a:solidFill>
                  <a:schemeClr val="accent1">
                    <a:lumMod val="75000"/>
                  </a:schemeClr>
                </a:solidFill>
              </a:rPr>
              <a:t>	</a:t>
            </a:r>
            <a:r>
              <a:rPr lang="en-IN" dirty="0">
                <a:solidFill>
                  <a:srgbClr val="FF0000"/>
                </a:solidFill>
              </a:rPr>
              <a:t>Xi = 0 - 0 = 0</a:t>
            </a:r>
          </a:p>
          <a:p>
            <a:endParaRPr lang="en-IN" dirty="0">
              <a:solidFill>
                <a:srgbClr val="FF0000"/>
              </a:solidFill>
            </a:endParaRPr>
          </a:p>
          <a:p>
            <a:r>
              <a:rPr lang="en-IN" dirty="0"/>
              <a:t>X(s=5,t=2) = [2, 0, 0, 1.2, 0] = [2, 0, 0, 1, 0]  - 3 </a:t>
            </a:r>
            <a:r>
              <a:rPr lang="en-IN" dirty="0">
                <a:solidFill>
                  <a:srgbClr val="FF0000"/>
                </a:solidFill>
              </a:rPr>
              <a:t>(feasible)</a:t>
            </a:r>
            <a:endParaRPr lang="en-IN" dirty="0"/>
          </a:p>
          <a:p>
            <a:endParaRPr lang="en-IN" dirty="0"/>
          </a:p>
        </p:txBody>
      </p:sp>
    </p:spTree>
    <p:extLst>
      <p:ext uri="{BB962C8B-B14F-4D97-AF65-F5344CB8AC3E}">
        <p14:creationId xmlns:p14="http://schemas.microsoft.com/office/powerpoint/2010/main" val="187161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plementing Undirected Graphs in Python | Discovering Python &amp; R">
            <a:extLst>
              <a:ext uri="{FF2B5EF4-FFF2-40B4-BE49-F238E27FC236}">
                <a16:creationId xmlns:a16="http://schemas.microsoft.com/office/drawing/2014/main" id="{14C46E0E-D892-A4BD-826C-A8D4624C0E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51" r="55248"/>
          <a:stretch/>
        </p:blipFill>
        <p:spPr bwMode="auto">
          <a:xfrm>
            <a:off x="925886" y="920749"/>
            <a:ext cx="3368207" cy="34329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D6A019-2FB7-D447-FF60-C55C7BBB7DE9}"/>
              </a:ext>
            </a:extLst>
          </p:cNvPr>
          <p:cNvSpPr txBox="1"/>
          <p:nvPr/>
        </p:nvSpPr>
        <p:spPr>
          <a:xfrm>
            <a:off x="5585012" y="920749"/>
            <a:ext cx="5681102" cy="6063198"/>
          </a:xfrm>
          <a:prstGeom prst="rect">
            <a:avLst/>
          </a:prstGeom>
          <a:noFill/>
        </p:spPr>
        <p:txBody>
          <a:bodyPr wrap="square" rtlCol="0">
            <a:spAutoFit/>
          </a:bodyPr>
          <a:lstStyle/>
          <a:p>
            <a:pPr marL="285750" indent="-285750">
              <a:buFont typeface="Arial" panose="020B0604020202020204" pitchFamily="34" charset="0"/>
              <a:buChar char="•"/>
            </a:pPr>
            <a:endParaRPr lang="en-IN" sz="2800" dirty="0"/>
          </a:p>
          <a:p>
            <a:r>
              <a:rPr lang="en-IN" sz="2800" dirty="0"/>
              <a:t>Initialize Parameters-</a:t>
            </a:r>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r>
              <a:rPr lang="en-IN" sz="2800" dirty="0"/>
              <a:t>Population size = 5.</a:t>
            </a:r>
          </a:p>
          <a:p>
            <a:pPr marL="342900" indent="-342900">
              <a:buFont typeface="Arial" panose="020B0604020202020204" pitchFamily="34" charset="0"/>
              <a:buChar char="•"/>
            </a:pPr>
            <a:r>
              <a:rPr lang="en-IN" sz="2800" dirty="0"/>
              <a:t>No. of iterations = 3.</a:t>
            </a:r>
          </a:p>
          <a:p>
            <a:pPr marL="342900" indent="-342900">
              <a:buFont typeface="Arial" panose="020B0604020202020204" pitchFamily="34" charset="0"/>
              <a:buChar char="•"/>
            </a:pPr>
            <a:r>
              <a:rPr lang="en-IN" sz="2800" dirty="0"/>
              <a:t>Initial velocity of every vertex/bit in solution = [0,0,0,0,0].</a:t>
            </a:r>
          </a:p>
          <a:p>
            <a:pPr marL="342900" indent="-342900">
              <a:buFont typeface="Arial" panose="020B0604020202020204" pitchFamily="34" charset="0"/>
              <a:buChar char="•"/>
            </a:pPr>
            <a:r>
              <a:rPr lang="en-IN" sz="2800" dirty="0"/>
              <a:t>Cognitive coefficient c1 = 0.8</a:t>
            </a:r>
          </a:p>
          <a:p>
            <a:pPr marL="342900" indent="-342900">
              <a:buFont typeface="Arial" panose="020B0604020202020204" pitchFamily="34" charset="0"/>
              <a:buChar char="•"/>
            </a:pPr>
            <a:r>
              <a:rPr lang="en-IN" sz="2800" dirty="0"/>
              <a:t>Social Coefficient c2 = 0.8</a:t>
            </a:r>
          </a:p>
          <a:p>
            <a:pPr marL="342900" indent="-342900">
              <a:buFont typeface="Arial" panose="020B0604020202020204" pitchFamily="34" charset="0"/>
              <a:buChar char="•"/>
            </a:pPr>
            <a:r>
              <a:rPr lang="en-IN" sz="2800" dirty="0"/>
              <a:t>Inertia constant (w) = 0.4</a:t>
            </a:r>
            <a:br>
              <a:rPr lang="en-IN" sz="2800" dirty="0"/>
            </a:br>
            <a:br>
              <a:rPr lang="en-IN" sz="1800" dirty="0"/>
            </a:br>
            <a:br>
              <a:rPr lang="en-IN" sz="1800" dirty="0"/>
            </a:br>
            <a:br>
              <a:rPr lang="en-IN" sz="1800" dirty="0"/>
            </a:br>
            <a:br>
              <a:rPr lang="en-IN" sz="1800" dirty="0"/>
            </a:br>
            <a:br>
              <a:rPr lang="en-IN" sz="1800" dirty="0"/>
            </a:br>
            <a:endParaRPr lang="en-IN" dirty="0"/>
          </a:p>
        </p:txBody>
      </p:sp>
    </p:spTree>
    <p:extLst>
      <p:ext uri="{BB962C8B-B14F-4D97-AF65-F5344CB8AC3E}">
        <p14:creationId xmlns:p14="http://schemas.microsoft.com/office/powerpoint/2010/main" val="9528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BAAA9-66B7-0CB6-C125-4A26C96040C5}"/>
              </a:ext>
            </a:extLst>
          </p:cNvPr>
          <p:cNvSpPr/>
          <p:nvPr/>
        </p:nvSpPr>
        <p:spPr>
          <a:xfrm>
            <a:off x="6633882" y="82316"/>
            <a:ext cx="5477435" cy="233815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6464450-DC5C-6AC4-6E83-54DC99553A1E}"/>
              </a:ext>
            </a:extLst>
          </p:cNvPr>
          <p:cNvSpPr txBox="1"/>
          <p:nvPr/>
        </p:nvSpPr>
        <p:spPr>
          <a:xfrm>
            <a:off x="6694843" y="132418"/>
            <a:ext cx="2486808" cy="2062103"/>
          </a:xfrm>
          <a:prstGeom prst="rect">
            <a:avLst/>
          </a:prstGeom>
          <a:noFill/>
        </p:spPr>
        <p:txBody>
          <a:bodyPr wrap="square" rtlCol="0">
            <a:spAutoFit/>
          </a:bodyPr>
          <a:lstStyle/>
          <a:p>
            <a:r>
              <a:rPr lang="en-IN" sz="1600" dirty="0"/>
              <a:t>Solution after 2</a:t>
            </a:r>
            <a:r>
              <a:rPr lang="en-IN" sz="1600" baseline="30000" dirty="0"/>
              <a:t>nd</a:t>
            </a:r>
            <a:r>
              <a:rPr lang="en-IN" sz="1600" dirty="0"/>
              <a:t> Iteration</a:t>
            </a:r>
          </a:p>
          <a:p>
            <a:endParaRPr lang="en-IN" sz="1600" dirty="0"/>
          </a:p>
          <a:p>
            <a:pPr algn="r"/>
            <a:r>
              <a:rPr lang="en-IN" sz="1600" dirty="0"/>
              <a:t>Fitness</a:t>
            </a:r>
          </a:p>
          <a:p>
            <a:r>
              <a:rPr lang="en-IN" sz="1600" dirty="0"/>
              <a:t>S1 = [2, 0, 0, 2, 0]     -    4</a:t>
            </a:r>
          </a:p>
          <a:p>
            <a:r>
              <a:rPr lang="en-IN" sz="1600" dirty="0"/>
              <a:t>S2 = [0, 0, 2, 2, 1]     -    5</a:t>
            </a:r>
          </a:p>
          <a:p>
            <a:r>
              <a:rPr lang="en-IN" sz="1600" dirty="0"/>
              <a:t>S3 = [1, 1, 0, 2, 1]     -    5</a:t>
            </a:r>
          </a:p>
          <a:p>
            <a:r>
              <a:rPr lang="en-IN" sz="1600" dirty="0"/>
              <a:t>S4 = [1, 1, 1, 1, 1]     -    5</a:t>
            </a:r>
          </a:p>
          <a:p>
            <a:r>
              <a:rPr lang="en-IN" sz="1600" dirty="0"/>
              <a:t>S5 = [2, 0, 0, 1, 0]     -    3</a:t>
            </a:r>
          </a:p>
        </p:txBody>
      </p:sp>
      <p:sp>
        <p:nvSpPr>
          <p:cNvPr id="11" name="TextBox 10">
            <a:extLst>
              <a:ext uri="{FF2B5EF4-FFF2-40B4-BE49-F238E27FC236}">
                <a16:creationId xmlns:a16="http://schemas.microsoft.com/office/drawing/2014/main" id="{0CE49CBC-C6AB-9FCB-CE31-3258E95CCE19}"/>
              </a:ext>
            </a:extLst>
          </p:cNvPr>
          <p:cNvSpPr txBox="1"/>
          <p:nvPr/>
        </p:nvSpPr>
        <p:spPr>
          <a:xfrm>
            <a:off x="9351236" y="282422"/>
            <a:ext cx="2840764" cy="1815882"/>
          </a:xfrm>
          <a:prstGeom prst="rect">
            <a:avLst/>
          </a:prstGeom>
          <a:noFill/>
        </p:spPr>
        <p:txBody>
          <a:bodyPr wrap="square" rtlCol="0">
            <a:spAutoFit/>
          </a:bodyPr>
          <a:lstStyle/>
          <a:p>
            <a:r>
              <a:rPr lang="en-IN" sz="1600" dirty="0"/>
              <a:t>Updated Velocity</a:t>
            </a:r>
          </a:p>
          <a:p>
            <a:endParaRPr lang="en-IN" sz="1600" dirty="0"/>
          </a:p>
          <a:p>
            <a:r>
              <a:rPr lang="en-IN" sz="1600" dirty="0"/>
              <a:t>V1 = [0, 0, 0, 0, 0]</a:t>
            </a:r>
          </a:p>
          <a:p>
            <a:r>
              <a:rPr lang="en-IN" sz="1600" dirty="0"/>
              <a:t>V2 = [0, 0, 0, 0, 0]</a:t>
            </a:r>
          </a:p>
          <a:p>
            <a:r>
              <a:rPr lang="en-IN" sz="1600" dirty="0"/>
              <a:t>V3 = [0.72, -0.72, -0.72, 0, -0.56]</a:t>
            </a:r>
          </a:p>
          <a:p>
            <a:r>
              <a:rPr lang="en-IN" sz="1600" dirty="0"/>
              <a:t>V4 = [0.4,-0.4, -0.8, 0.8, -0.4]</a:t>
            </a:r>
          </a:p>
          <a:p>
            <a:r>
              <a:rPr lang="en-IN" sz="1600" dirty="0"/>
              <a:t>V5 = [0, -0.72, -0.72, 0.56, -0.72]</a:t>
            </a:r>
          </a:p>
        </p:txBody>
      </p:sp>
      <p:cxnSp>
        <p:nvCxnSpPr>
          <p:cNvPr id="10" name="Straight Connector 9">
            <a:extLst>
              <a:ext uri="{FF2B5EF4-FFF2-40B4-BE49-F238E27FC236}">
                <a16:creationId xmlns:a16="http://schemas.microsoft.com/office/drawing/2014/main" id="{89AFD50E-093C-D0DB-B282-555B7DDCBFB2}"/>
              </a:ext>
            </a:extLst>
          </p:cNvPr>
          <p:cNvCxnSpPr>
            <a:cxnSpLocks/>
            <a:stCxn id="7" idx="0"/>
            <a:endCxn id="7" idx="2"/>
          </p:cNvCxnSpPr>
          <p:nvPr/>
        </p:nvCxnSpPr>
        <p:spPr>
          <a:xfrm>
            <a:off x="9372600" y="82316"/>
            <a:ext cx="0" cy="233815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1C145E7-E12C-A476-23AB-67B863BAC7D2}"/>
              </a:ext>
            </a:extLst>
          </p:cNvPr>
          <p:cNvSpPr txBox="1"/>
          <p:nvPr/>
        </p:nvSpPr>
        <p:spPr>
          <a:xfrm>
            <a:off x="290903" y="1163469"/>
            <a:ext cx="7893871" cy="4524315"/>
          </a:xfrm>
          <a:prstGeom prst="rect">
            <a:avLst/>
          </a:prstGeom>
          <a:noFill/>
        </p:spPr>
        <p:txBody>
          <a:bodyPr wrap="square" rtlCol="0">
            <a:spAutoFit/>
          </a:bodyPr>
          <a:lstStyle/>
          <a:p>
            <a:r>
              <a:rPr lang="en-IN" dirty="0"/>
              <a:t>Gbest solution is S5 = [2, 0, 0, 1, 0]</a:t>
            </a:r>
          </a:p>
          <a:p>
            <a:r>
              <a:rPr lang="en-IN" dirty="0"/>
              <a:t>Update solution 5:  =  [2, 0, 0, 1, 0]</a:t>
            </a:r>
          </a:p>
          <a:p>
            <a:endParaRPr lang="en-IN" dirty="0"/>
          </a:p>
          <a:p>
            <a:r>
              <a:rPr lang="en-IN" dirty="0"/>
              <a:t>For i=1     </a:t>
            </a:r>
            <a:r>
              <a:rPr lang="en-IN" dirty="0">
                <a:solidFill>
                  <a:schemeClr val="accent1">
                    <a:lumMod val="75000"/>
                  </a:schemeClr>
                </a:solidFill>
              </a:rPr>
              <a:t>V(t=2) = 0.4*0 + 0.8*0.2(2-2) + 0.8*0.5*(2-2) = 0</a:t>
            </a:r>
          </a:p>
          <a:p>
            <a:r>
              <a:rPr lang="en-IN" dirty="0">
                <a:solidFill>
                  <a:schemeClr val="accent1">
                    <a:lumMod val="75000"/>
                  </a:schemeClr>
                </a:solidFill>
              </a:rPr>
              <a:t>	</a:t>
            </a:r>
            <a:r>
              <a:rPr lang="en-IN" dirty="0">
                <a:solidFill>
                  <a:srgbClr val="FF0000"/>
                </a:solidFill>
              </a:rPr>
              <a:t>Xi = 2 + 0 = 2</a:t>
            </a:r>
          </a:p>
          <a:p>
            <a:r>
              <a:rPr lang="en-IN" dirty="0"/>
              <a:t>For i=2     </a:t>
            </a:r>
            <a:r>
              <a:rPr lang="en-IN" dirty="0">
                <a:solidFill>
                  <a:schemeClr val="accent1">
                    <a:lumMod val="75000"/>
                  </a:schemeClr>
                </a:solidFill>
              </a:rPr>
              <a:t>V(t=2) = 0.4*(-0.72) + 0.8*0.2(1-1) + 0.8*0.5*(0-0) =  -0.288</a:t>
            </a:r>
          </a:p>
          <a:p>
            <a:r>
              <a:rPr lang="en-IN" dirty="0">
                <a:solidFill>
                  <a:schemeClr val="accent1">
                    <a:lumMod val="75000"/>
                  </a:schemeClr>
                </a:solidFill>
              </a:rPr>
              <a:t>	</a:t>
            </a:r>
            <a:r>
              <a:rPr lang="en-IN" dirty="0">
                <a:solidFill>
                  <a:srgbClr val="FF0000"/>
                </a:solidFill>
              </a:rPr>
              <a:t>Xi = 0 – 0.288 = -0.288</a:t>
            </a:r>
          </a:p>
          <a:p>
            <a:r>
              <a:rPr lang="en-IN" dirty="0"/>
              <a:t>For i=3     </a:t>
            </a:r>
            <a:r>
              <a:rPr lang="en-IN" dirty="0">
                <a:solidFill>
                  <a:schemeClr val="accent1">
                    <a:lumMod val="75000"/>
                  </a:schemeClr>
                </a:solidFill>
              </a:rPr>
              <a:t>V(t=2) = 0.4*(-0.72) + 0.8*0.2(1-1) + 0.8*0.5*(0-0) =  -0.288</a:t>
            </a:r>
          </a:p>
          <a:p>
            <a:r>
              <a:rPr lang="en-IN" dirty="0">
                <a:solidFill>
                  <a:schemeClr val="accent1">
                    <a:lumMod val="75000"/>
                  </a:schemeClr>
                </a:solidFill>
              </a:rPr>
              <a:t>	</a:t>
            </a:r>
            <a:r>
              <a:rPr lang="en-IN" dirty="0">
                <a:solidFill>
                  <a:srgbClr val="FF0000"/>
                </a:solidFill>
              </a:rPr>
              <a:t>Xi = 0 – 0.288 = -0.288</a:t>
            </a:r>
          </a:p>
          <a:p>
            <a:r>
              <a:rPr lang="en-IN" dirty="0"/>
              <a:t>For i=4     </a:t>
            </a:r>
            <a:r>
              <a:rPr lang="en-IN" dirty="0">
                <a:solidFill>
                  <a:schemeClr val="accent1">
                    <a:lumMod val="75000"/>
                  </a:schemeClr>
                </a:solidFill>
              </a:rPr>
              <a:t>V(t=2) = 0.4*0.56 + 0.8*0.2(1-1) + 0.8*0.5*(1-1) = 0.224</a:t>
            </a:r>
          </a:p>
          <a:p>
            <a:r>
              <a:rPr lang="en-IN" dirty="0">
                <a:solidFill>
                  <a:schemeClr val="accent1">
                    <a:lumMod val="75000"/>
                  </a:schemeClr>
                </a:solidFill>
              </a:rPr>
              <a:t>	</a:t>
            </a:r>
            <a:r>
              <a:rPr lang="en-IN" dirty="0">
                <a:solidFill>
                  <a:srgbClr val="FF0000"/>
                </a:solidFill>
              </a:rPr>
              <a:t>Xi = 1 – 0.224 = 0.776</a:t>
            </a:r>
          </a:p>
          <a:p>
            <a:r>
              <a:rPr lang="en-IN" dirty="0"/>
              <a:t>For i=5     </a:t>
            </a:r>
            <a:r>
              <a:rPr lang="en-IN" dirty="0">
                <a:solidFill>
                  <a:schemeClr val="accent1">
                    <a:lumMod val="75000"/>
                  </a:schemeClr>
                </a:solidFill>
              </a:rPr>
              <a:t>V(t=2) = 0.4*(-0.72) + 0.8*0.2(1-1) + 0.8*0.5*(0-0) =  -0.288</a:t>
            </a:r>
          </a:p>
          <a:p>
            <a:r>
              <a:rPr lang="en-IN" dirty="0">
                <a:solidFill>
                  <a:schemeClr val="accent1">
                    <a:lumMod val="75000"/>
                  </a:schemeClr>
                </a:solidFill>
              </a:rPr>
              <a:t>	</a:t>
            </a:r>
            <a:r>
              <a:rPr lang="en-IN" dirty="0">
                <a:solidFill>
                  <a:srgbClr val="FF0000"/>
                </a:solidFill>
              </a:rPr>
              <a:t>Xi = 0 – 0.288 =  -0.288</a:t>
            </a:r>
          </a:p>
          <a:p>
            <a:endParaRPr lang="en-IN" dirty="0">
              <a:solidFill>
                <a:srgbClr val="FF0000"/>
              </a:solidFill>
            </a:endParaRPr>
          </a:p>
          <a:p>
            <a:r>
              <a:rPr lang="en-IN" dirty="0"/>
              <a:t>X(s=5,t=2) = [2, -0.288, -0.288, 0.776, -0.288] = [2, 0, 0, 1, 0]  - 3 </a:t>
            </a:r>
            <a:r>
              <a:rPr lang="en-IN" dirty="0">
                <a:solidFill>
                  <a:srgbClr val="FF0000"/>
                </a:solidFill>
              </a:rPr>
              <a:t>(feasible)</a:t>
            </a:r>
            <a:endParaRPr lang="en-IN" dirty="0"/>
          </a:p>
          <a:p>
            <a:endParaRPr lang="en-IN" dirty="0"/>
          </a:p>
        </p:txBody>
      </p:sp>
    </p:spTree>
    <p:extLst>
      <p:ext uri="{BB962C8B-B14F-4D97-AF65-F5344CB8AC3E}">
        <p14:creationId xmlns:p14="http://schemas.microsoft.com/office/powerpoint/2010/main" val="138942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plementing Undirected Graphs in Python | Discovering Python &amp; R">
            <a:extLst>
              <a:ext uri="{FF2B5EF4-FFF2-40B4-BE49-F238E27FC236}">
                <a16:creationId xmlns:a16="http://schemas.microsoft.com/office/drawing/2014/main" id="{6541511C-47E0-63A3-B640-65E38D3022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51" r="55248"/>
          <a:stretch/>
        </p:blipFill>
        <p:spPr bwMode="auto">
          <a:xfrm>
            <a:off x="277493" y="172604"/>
            <a:ext cx="2717863" cy="27701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7AF593-6654-B4D8-87C3-D78154FD273B}"/>
              </a:ext>
            </a:extLst>
          </p:cNvPr>
          <p:cNvSpPr txBox="1"/>
          <p:nvPr/>
        </p:nvSpPr>
        <p:spPr>
          <a:xfrm>
            <a:off x="3783106" y="367553"/>
            <a:ext cx="7664823" cy="5298141"/>
          </a:xfrm>
          <a:prstGeom prst="rect">
            <a:avLst/>
          </a:prstGeom>
          <a:noFill/>
        </p:spPr>
        <p:txBody>
          <a:bodyPr wrap="square" rtlCol="0">
            <a:spAutoFit/>
          </a:bodyPr>
          <a:lstStyle/>
          <a:p>
            <a:endParaRPr lang="en-IN"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C0BE3A3-8EC1-D6A6-063F-46728FC07C26}"/>
                  </a:ext>
                </a:extLst>
              </p14:cNvPr>
              <p14:cNvContentPartPr/>
              <p14:nvPr/>
            </p14:nvContentPartPr>
            <p14:xfrm>
              <a:off x="268101" y="930339"/>
              <a:ext cx="346680" cy="209520"/>
            </p14:xfrm>
          </p:contentPart>
        </mc:Choice>
        <mc:Fallback xmlns="">
          <p:pic>
            <p:nvPicPr>
              <p:cNvPr id="5" name="Ink 4">
                <a:extLst>
                  <a:ext uri="{FF2B5EF4-FFF2-40B4-BE49-F238E27FC236}">
                    <a16:creationId xmlns:a16="http://schemas.microsoft.com/office/drawing/2014/main" id="{3C0BE3A3-8EC1-D6A6-063F-46728FC07C26}"/>
                  </a:ext>
                </a:extLst>
              </p:cNvPr>
              <p:cNvPicPr/>
              <p:nvPr/>
            </p:nvPicPr>
            <p:blipFill>
              <a:blip r:embed="rId4"/>
              <a:stretch>
                <a:fillRect/>
              </a:stretch>
            </p:blipFill>
            <p:spPr>
              <a:xfrm>
                <a:off x="259101" y="921699"/>
                <a:ext cx="3643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1D66C2D-25CA-C072-A65E-39068ADCB685}"/>
                  </a:ext>
                </a:extLst>
              </p14:cNvPr>
              <p14:cNvContentPartPr/>
              <p14:nvPr/>
            </p14:nvContentPartPr>
            <p14:xfrm>
              <a:off x="367461" y="968139"/>
              <a:ext cx="124920" cy="279000"/>
            </p14:xfrm>
          </p:contentPart>
        </mc:Choice>
        <mc:Fallback xmlns="">
          <p:pic>
            <p:nvPicPr>
              <p:cNvPr id="6" name="Ink 5">
                <a:extLst>
                  <a:ext uri="{FF2B5EF4-FFF2-40B4-BE49-F238E27FC236}">
                    <a16:creationId xmlns:a16="http://schemas.microsoft.com/office/drawing/2014/main" id="{D1D66C2D-25CA-C072-A65E-39068ADCB685}"/>
                  </a:ext>
                </a:extLst>
              </p:cNvPr>
              <p:cNvPicPr/>
              <p:nvPr/>
            </p:nvPicPr>
            <p:blipFill>
              <a:blip r:embed="rId6"/>
              <a:stretch>
                <a:fillRect/>
              </a:stretch>
            </p:blipFill>
            <p:spPr>
              <a:xfrm>
                <a:off x="358461" y="959139"/>
                <a:ext cx="14256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05E0533-75E3-D5AC-91A9-FFDD2D20B15E}"/>
                  </a:ext>
                </a:extLst>
              </p14:cNvPr>
              <p14:cNvContentPartPr/>
              <p14:nvPr/>
            </p14:nvContentPartPr>
            <p14:xfrm>
              <a:off x="1147221" y="170019"/>
              <a:ext cx="113760" cy="221400"/>
            </p14:xfrm>
          </p:contentPart>
        </mc:Choice>
        <mc:Fallback xmlns="">
          <p:pic>
            <p:nvPicPr>
              <p:cNvPr id="7" name="Ink 6">
                <a:extLst>
                  <a:ext uri="{FF2B5EF4-FFF2-40B4-BE49-F238E27FC236}">
                    <a16:creationId xmlns:a16="http://schemas.microsoft.com/office/drawing/2014/main" id="{C05E0533-75E3-D5AC-91A9-FFDD2D20B15E}"/>
                  </a:ext>
                </a:extLst>
              </p:cNvPr>
              <p:cNvPicPr/>
              <p:nvPr/>
            </p:nvPicPr>
            <p:blipFill>
              <a:blip r:embed="rId8"/>
              <a:stretch>
                <a:fillRect/>
              </a:stretch>
            </p:blipFill>
            <p:spPr>
              <a:xfrm>
                <a:off x="1138221" y="161379"/>
                <a:ext cx="1314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0D21E790-ACFD-DC6D-A8C8-8D5CB3C282AE}"/>
                  </a:ext>
                </a:extLst>
              </p14:cNvPr>
              <p14:cNvContentPartPr/>
              <p14:nvPr/>
            </p14:nvContentPartPr>
            <p14:xfrm>
              <a:off x="535941" y="2607939"/>
              <a:ext cx="182520" cy="218520"/>
            </p14:xfrm>
          </p:contentPart>
        </mc:Choice>
        <mc:Fallback xmlns="">
          <p:pic>
            <p:nvPicPr>
              <p:cNvPr id="8" name="Ink 7">
                <a:extLst>
                  <a:ext uri="{FF2B5EF4-FFF2-40B4-BE49-F238E27FC236}">
                    <a16:creationId xmlns:a16="http://schemas.microsoft.com/office/drawing/2014/main" id="{0D21E790-ACFD-DC6D-A8C8-8D5CB3C282AE}"/>
                  </a:ext>
                </a:extLst>
              </p:cNvPr>
              <p:cNvPicPr/>
              <p:nvPr/>
            </p:nvPicPr>
            <p:blipFill>
              <a:blip r:embed="rId10"/>
              <a:stretch>
                <a:fillRect/>
              </a:stretch>
            </p:blipFill>
            <p:spPr>
              <a:xfrm>
                <a:off x="526941" y="2599299"/>
                <a:ext cx="2001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2E7AF8BC-0960-839B-4EC1-732FB8470EC0}"/>
                  </a:ext>
                </a:extLst>
              </p14:cNvPr>
              <p14:cNvContentPartPr/>
              <p14:nvPr/>
            </p14:nvContentPartPr>
            <p14:xfrm>
              <a:off x="2903301" y="1467819"/>
              <a:ext cx="210240" cy="345240"/>
            </p14:xfrm>
          </p:contentPart>
        </mc:Choice>
        <mc:Fallback xmlns="">
          <p:pic>
            <p:nvPicPr>
              <p:cNvPr id="9" name="Ink 8">
                <a:extLst>
                  <a:ext uri="{FF2B5EF4-FFF2-40B4-BE49-F238E27FC236}">
                    <a16:creationId xmlns:a16="http://schemas.microsoft.com/office/drawing/2014/main" id="{2E7AF8BC-0960-839B-4EC1-732FB8470EC0}"/>
                  </a:ext>
                </a:extLst>
              </p:cNvPr>
              <p:cNvPicPr/>
              <p:nvPr/>
            </p:nvPicPr>
            <p:blipFill>
              <a:blip r:embed="rId12"/>
              <a:stretch>
                <a:fillRect/>
              </a:stretch>
            </p:blipFill>
            <p:spPr>
              <a:xfrm>
                <a:off x="2894661" y="1458819"/>
                <a:ext cx="22788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9B6663C9-0480-9F63-9DB3-3DBDA12B9572}"/>
                  </a:ext>
                </a:extLst>
              </p14:cNvPr>
              <p14:cNvContentPartPr/>
              <p14:nvPr/>
            </p14:nvContentPartPr>
            <p14:xfrm>
              <a:off x="5754501" y="212499"/>
              <a:ext cx="450000" cy="591480"/>
            </p14:xfrm>
          </p:contentPart>
        </mc:Choice>
        <mc:Fallback xmlns="">
          <p:pic>
            <p:nvPicPr>
              <p:cNvPr id="10" name="Ink 9">
                <a:extLst>
                  <a:ext uri="{FF2B5EF4-FFF2-40B4-BE49-F238E27FC236}">
                    <a16:creationId xmlns:a16="http://schemas.microsoft.com/office/drawing/2014/main" id="{9B6663C9-0480-9F63-9DB3-3DBDA12B9572}"/>
                  </a:ext>
                </a:extLst>
              </p:cNvPr>
              <p:cNvPicPr/>
              <p:nvPr/>
            </p:nvPicPr>
            <p:blipFill>
              <a:blip r:embed="rId14"/>
              <a:stretch>
                <a:fillRect/>
              </a:stretch>
            </p:blipFill>
            <p:spPr>
              <a:xfrm>
                <a:off x="5745861" y="203859"/>
                <a:ext cx="46764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048EC695-A5D5-2B5D-627A-46DC78A4CDDA}"/>
                  </a:ext>
                </a:extLst>
              </p14:cNvPr>
              <p14:cNvContentPartPr/>
              <p14:nvPr/>
            </p14:nvContentPartPr>
            <p14:xfrm>
              <a:off x="2641221" y="2626659"/>
              <a:ext cx="48600" cy="365040"/>
            </p14:xfrm>
          </p:contentPart>
        </mc:Choice>
        <mc:Fallback xmlns="">
          <p:pic>
            <p:nvPicPr>
              <p:cNvPr id="13" name="Ink 12">
                <a:extLst>
                  <a:ext uri="{FF2B5EF4-FFF2-40B4-BE49-F238E27FC236}">
                    <a16:creationId xmlns:a16="http://schemas.microsoft.com/office/drawing/2014/main" id="{048EC695-A5D5-2B5D-627A-46DC78A4CDDA}"/>
                  </a:ext>
                </a:extLst>
              </p:cNvPr>
              <p:cNvPicPr/>
              <p:nvPr/>
            </p:nvPicPr>
            <p:blipFill>
              <a:blip r:embed="rId16"/>
              <a:stretch>
                <a:fillRect/>
              </a:stretch>
            </p:blipFill>
            <p:spPr>
              <a:xfrm>
                <a:off x="2632221" y="2617659"/>
                <a:ext cx="6624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93FC1A09-BF91-482C-C860-50C84DACCD4B}"/>
                  </a:ext>
                </a:extLst>
              </p14:cNvPr>
              <p14:cNvContentPartPr/>
              <p14:nvPr/>
            </p14:nvContentPartPr>
            <p14:xfrm>
              <a:off x="2403981" y="2564379"/>
              <a:ext cx="564840" cy="587520"/>
            </p14:xfrm>
          </p:contentPart>
        </mc:Choice>
        <mc:Fallback xmlns="">
          <p:pic>
            <p:nvPicPr>
              <p:cNvPr id="49" name="Ink 48">
                <a:extLst>
                  <a:ext uri="{FF2B5EF4-FFF2-40B4-BE49-F238E27FC236}">
                    <a16:creationId xmlns:a16="http://schemas.microsoft.com/office/drawing/2014/main" id="{93FC1A09-BF91-482C-C860-50C84DACCD4B}"/>
                  </a:ext>
                </a:extLst>
              </p:cNvPr>
              <p:cNvPicPr/>
              <p:nvPr/>
            </p:nvPicPr>
            <p:blipFill>
              <a:blip r:embed="rId18"/>
              <a:stretch>
                <a:fillRect/>
              </a:stretch>
            </p:blipFill>
            <p:spPr>
              <a:xfrm>
                <a:off x="2395341" y="2555739"/>
                <a:ext cx="582480" cy="605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0" name="Ink 49">
                <a:extLst>
                  <a:ext uri="{FF2B5EF4-FFF2-40B4-BE49-F238E27FC236}">
                    <a16:creationId xmlns:a16="http://schemas.microsoft.com/office/drawing/2014/main" id="{D514FCB6-54ED-AE6A-CA32-223875DEA3E0}"/>
                  </a:ext>
                </a:extLst>
              </p14:cNvPr>
              <p14:cNvContentPartPr/>
              <p14:nvPr/>
            </p14:nvContentPartPr>
            <p14:xfrm>
              <a:off x="2425221" y="2569059"/>
              <a:ext cx="577440" cy="530640"/>
            </p14:xfrm>
          </p:contentPart>
        </mc:Choice>
        <mc:Fallback xmlns="">
          <p:pic>
            <p:nvPicPr>
              <p:cNvPr id="50" name="Ink 49">
                <a:extLst>
                  <a:ext uri="{FF2B5EF4-FFF2-40B4-BE49-F238E27FC236}">
                    <a16:creationId xmlns:a16="http://schemas.microsoft.com/office/drawing/2014/main" id="{D514FCB6-54ED-AE6A-CA32-223875DEA3E0}"/>
                  </a:ext>
                </a:extLst>
              </p:cNvPr>
              <p:cNvPicPr/>
              <p:nvPr/>
            </p:nvPicPr>
            <p:blipFill>
              <a:blip r:embed="rId20"/>
              <a:stretch>
                <a:fillRect/>
              </a:stretch>
            </p:blipFill>
            <p:spPr>
              <a:xfrm>
                <a:off x="2416581" y="2560419"/>
                <a:ext cx="595080" cy="548280"/>
              </a:xfrm>
              <a:prstGeom prst="rect">
                <a:avLst/>
              </a:prstGeom>
            </p:spPr>
          </p:pic>
        </mc:Fallback>
      </mc:AlternateContent>
      <p:grpSp>
        <p:nvGrpSpPr>
          <p:cNvPr id="54" name="Group 53">
            <a:extLst>
              <a:ext uri="{FF2B5EF4-FFF2-40B4-BE49-F238E27FC236}">
                <a16:creationId xmlns:a16="http://schemas.microsoft.com/office/drawing/2014/main" id="{C47D85FE-3A4E-C07F-1F64-64FF11651A43}"/>
              </a:ext>
            </a:extLst>
          </p:cNvPr>
          <p:cNvGrpSpPr/>
          <p:nvPr/>
        </p:nvGrpSpPr>
        <p:grpSpPr>
          <a:xfrm>
            <a:off x="4848741" y="724059"/>
            <a:ext cx="2153880" cy="1250280"/>
            <a:chOff x="4848741" y="724059"/>
            <a:chExt cx="2153880" cy="1250280"/>
          </a:xfrm>
        </p:grpSpPr>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2C4258C0-E5F4-0781-80E4-06D3C0AE9E74}"/>
                    </a:ext>
                  </a:extLst>
                </p14:cNvPr>
                <p14:cNvContentPartPr/>
                <p14:nvPr/>
              </p14:nvContentPartPr>
              <p14:xfrm>
                <a:off x="4848741" y="1422099"/>
                <a:ext cx="478080" cy="552240"/>
              </p14:xfrm>
            </p:contentPart>
          </mc:Choice>
          <mc:Fallback xmlns="">
            <p:pic>
              <p:nvPicPr>
                <p:cNvPr id="15" name="Ink 14">
                  <a:extLst>
                    <a:ext uri="{FF2B5EF4-FFF2-40B4-BE49-F238E27FC236}">
                      <a16:creationId xmlns:a16="http://schemas.microsoft.com/office/drawing/2014/main" id="{2C4258C0-E5F4-0781-80E4-06D3C0AE9E74}"/>
                    </a:ext>
                  </a:extLst>
                </p:cNvPr>
                <p:cNvPicPr/>
                <p:nvPr/>
              </p:nvPicPr>
              <p:blipFill>
                <a:blip r:embed="rId22"/>
                <a:stretch>
                  <a:fillRect/>
                </a:stretch>
              </p:blipFill>
              <p:spPr>
                <a:xfrm>
                  <a:off x="4839741" y="1413459"/>
                  <a:ext cx="49572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6D57C09A-D6FB-627C-596C-B00D4F6B4E58}"/>
                    </a:ext>
                  </a:extLst>
                </p14:cNvPr>
                <p14:cNvContentPartPr/>
                <p14:nvPr/>
              </p14:nvContentPartPr>
              <p14:xfrm>
                <a:off x="6390261" y="724059"/>
                <a:ext cx="612360" cy="433440"/>
              </p14:xfrm>
            </p:contentPart>
          </mc:Choice>
          <mc:Fallback xmlns="">
            <p:pic>
              <p:nvPicPr>
                <p:cNvPr id="16" name="Ink 15">
                  <a:extLst>
                    <a:ext uri="{FF2B5EF4-FFF2-40B4-BE49-F238E27FC236}">
                      <a16:creationId xmlns:a16="http://schemas.microsoft.com/office/drawing/2014/main" id="{6D57C09A-D6FB-627C-596C-B00D4F6B4E58}"/>
                    </a:ext>
                  </a:extLst>
                </p:cNvPr>
                <p:cNvPicPr/>
                <p:nvPr/>
              </p:nvPicPr>
              <p:blipFill>
                <a:blip r:embed="rId24"/>
                <a:stretch>
                  <a:fillRect/>
                </a:stretch>
              </p:blipFill>
              <p:spPr>
                <a:xfrm>
                  <a:off x="6381621" y="715419"/>
                  <a:ext cx="63000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5CDEC2D3-AA3E-232E-EC93-19B4E104D721}"/>
                    </a:ext>
                  </a:extLst>
                </p14:cNvPr>
                <p14:cNvContentPartPr/>
                <p14:nvPr/>
              </p14:nvContentPartPr>
              <p14:xfrm>
                <a:off x="5029101" y="1607499"/>
                <a:ext cx="152280" cy="239040"/>
              </p14:xfrm>
            </p:contentPart>
          </mc:Choice>
          <mc:Fallback xmlns="">
            <p:pic>
              <p:nvPicPr>
                <p:cNvPr id="17" name="Ink 16">
                  <a:extLst>
                    <a:ext uri="{FF2B5EF4-FFF2-40B4-BE49-F238E27FC236}">
                      <a16:creationId xmlns:a16="http://schemas.microsoft.com/office/drawing/2014/main" id="{5CDEC2D3-AA3E-232E-EC93-19B4E104D721}"/>
                    </a:ext>
                  </a:extLst>
                </p:cNvPr>
                <p:cNvPicPr/>
                <p:nvPr/>
              </p:nvPicPr>
              <p:blipFill>
                <a:blip r:embed="rId26"/>
                <a:stretch>
                  <a:fillRect/>
                </a:stretch>
              </p:blipFill>
              <p:spPr>
                <a:xfrm>
                  <a:off x="5020461" y="1598859"/>
                  <a:ext cx="1699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1" name="Ink 50">
                  <a:extLst>
                    <a:ext uri="{FF2B5EF4-FFF2-40B4-BE49-F238E27FC236}">
                      <a16:creationId xmlns:a16="http://schemas.microsoft.com/office/drawing/2014/main" id="{A9AB35F2-EE24-46F6-8838-362BEFC0BA58}"/>
                    </a:ext>
                  </a:extLst>
                </p14:cNvPr>
                <p14:cNvContentPartPr/>
                <p14:nvPr/>
              </p14:nvContentPartPr>
              <p14:xfrm>
                <a:off x="5002101" y="1711899"/>
                <a:ext cx="134640" cy="9720"/>
              </p14:xfrm>
            </p:contentPart>
          </mc:Choice>
          <mc:Fallback xmlns="">
            <p:pic>
              <p:nvPicPr>
                <p:cNvPr id="51" name="Ink 50">
                  <a:extLst>
                    <a:ext uri="{FF2B5EF4-FFF2-40B4-BE49-F238E27FC236}">
                      <a16:creationId xmlns:a16="http://schemas.microsoft.com/office/drawing/2014/main" id="{A9AB35F2-EE24-46F6-8838-362BEFC0BA58}"/>
                    </a:ext>
                  </a:extLst>
                </p:cNvPr>
                <p:cNvPicPr/>
                <p:nvPr/>
              </p:nvPicPr>
              <p:blipFill>
                <a:blip r:embed="rId28"/>
                <a:stretch>
                  <a:fillRect/>
                </a:stretch>
              </p:blipFill>
              <p:spPr>
                <a:xfrm>
                  <a:off x="4993461" y="1702899"/>
                  <a:ext cx="1522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2" name="Ink 51">
                  <a:extLst>
                    <a:ext uri="{FF2B5EF4-FFF2-40B4-BE49-F238E27FC236}">
                      <a16:creationId xmlns:a16="http://schemas.microsoft.com/office/drawing/2014/main" id="{57ECB123-0BB3-6C21-C1E0-CB32D7DF3EF4}"/>
                    </a:ext>
                  </a:extLst>
                </p14:cNvPr>
                <p14:cNvContentPartPr/>
                <p14:nvPr/>
              </p14:nvContentPartPr>
              <p14:xfrm>
                <a:off x="6651621" y="764019"/>
                <a:ext cx="128520" cy="274680"/>
              </p14:xfrm>
            </p:contentPart>
          </mc:Choice>
          <mc:Fallback xmlns="">
            <p:pic>
              <p:nvPicPr>
                <p:cNvPr id="52" name="Ink 51">
                  <a:extLst>
                    <a:ext uri="{FF2B5EF4-FFF2-40B4-BE49-F238E27FC236}">
                      <a16:creationId xmlns:a16="http://schemas.microsoft.com/office/drawing/2014/main" id="{57ECB123-0BB3-6C21-C1E0-CB32D7DF3EF4}"/>
                    </a:ext>
                  </a:extLst>
                </p:cNvPr>
                <p:cNvPicPr/>
                <p:nvPr/>
              </p:nvPicPr>
              <p:blipFill>
                <a:blip r:embed="rId30"/>
                <a:stretch>
                  <a:fillRect/>
                </a:stretch>
              </p:blipFill>
              <p:spPr>
                <a:xfrm>
                  <a:off x="6642981" y="755019"/>
                  <a:ext cx="1461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3" name="Ink 52">
                  <a:extLst>
                    <a:ext uri="{FF2B5EF4-FFF2-40B4-BE49-F238E27FC236}">
                      <a16:creationId xmlns:a16="http://schemas.microsoft.com/office/drawing/2014/main" id="{4972DA8F-1CDF-61F6-2940-12544215F4CA}"/>
                    </a:ext>
                  </a:extLst>
                </p14:cNvPr>
                <p14:cNvContentPartPr/>
                <p14:nvPr/>
              </p14:nvContentPartPr>
              <p14:xfrm>
                <a:off x="5316021" y="969219"/>
                <a:ext cx="1156680" cy="537120"/>
              </p14:xfrm>
            </p:contentPart>
          </mc:Choice>
          <mc:Fallback xmlns="">
            <p:pic>
              <p:nvPicPr>
                <p:cNvPr id="53" name="Ink 52">
                  <a:extLst>
                    <a:ext uri="{FF2B5EF4-FFF2-40B4-BE49-F238E27FC236}">
                      <a16:creationId xmlns:a16="http://schemas.microsoft.com/office/drawing/2014/main" id="{4972DA8F-1CDF-61F6-2940-12544215F4CA}"/>
                    </a:ext>
                  </a:extLst>
                </p:cNvPr>
                <p:cNvPicPr/>
                <p:nvPr/>
              </p:nvPicPr>
              <p:blipFill>
                <a:blip r:embed="rId32"/>
                <a:stretch>
                  <a:fillRect/>
                </a:stretch>
              </p:blipFill>
              <p:spPr>
                <a:xfrm>
                  <a:off x="5307021" y="960219"/>
                  <a:ext cx="1174320" cy="554760"/>
                </a:xfrm>
                <a:prstGeom prst="rect">
                  <a:avLst/>
                </a:prstGeom>
              </p:spPr>
            </p:pic>
          </mc:Fallback>
        </mc:AlternateContent>
      </p:grpSp>
      <p:grpSp>
        <p:nvGrpSpPr>
          <p:cNvPr id="84" name="Group 83">
            <a:extLst>
              <a:ext uri="{FF2B5EF4-FFF2-40B4-BE49-F238E27FC236}">
                <a16:creationId xmlns:a16="http://schemas.microsoft.com/office/drawing/2014/main" id="{BEE72C9F-E3FD-EACE-E9A7-B64276D66330}"/>
              </a:ext>
            </a:extLst>
          </p:cNvPr>
          <p:cNvGrpSpPr/>
          <p:nvPr/>
        </p:nvGrpSpPr>
        <p:grpSpPr>
          <a:xfrm>
            <a:off x="1075581" y="2895579"/>
            <a:ext cx="941760" cy="1795680"/>
            <a:chOff x="1075581" y="2895579"/>
            <a:chExt cx="941760" cy="1795680"/>
          </a:xfrm>
        </p:grpSpPr>
        <mc:AlternateContent xmlns:mc="http://schemas.openxmlformats.org/markup-compatibility/2006" xmlns:p14="http://schemas.microsoft.com/office/powerpoint/2010/main">
          <mc:Choice Requires="p14">
            <p:contentPart p14:bwMode="auto" r:id="rId33">
              <p14:nvContentPartPr>
                <p14:cNvPr id="73" name="Ink 72">
                  <a:extLst>
                    <a:ext uri="{FF2B5EF4-FFF2-40B4-BE49-F238E27FC236}">
                      <a16:creationId xmlns:a16="http://schemas.microsoft.com/office/drawing/2014/main" id="{A25A414B-A9CB-8D10-ECAC-462805A3591B}"/>
                    </a:ext>
                  </a:extLst>
                </p14:cNvPr>
                <p14:cNvContentPartPr/>
                <p14:nvPr/>
              </p14:nvContentPartPr>
              <p14:xfrm>
                <a:off x="1443141" y="3944259"/>
                <a:ext cx="360" cy="360"/>
              </p14:xfrm>
            </p:contentPart>
          </mc:Choice>
          <mc:Fallback xmlns="">
            <p:pic>
              <p:nvPicPr>
                <p:cNvPr id="73" name="Ink 72">
                  <a:extLst>
                    <a:ext uri="{FF2B5EF4-FFF2-40B4-BE49-F238E27FC236}">
                      <a16:creationId xmlns:a16="http://schemas.microsoft.com/office/drawing/2014/main" id="{A25A414B-A9CB-8D10-ECAC-462805A3591B}"/>
                    </a:ext>
                  </a:extLst>
                </p:cNvPr>
                <p:cNvPicPr/>
                <p:nvPr/>
              </p:nvPicPr>
              <p:blipFill>
                <a:blip r:embed="rId34"/>
                <a:stretch>
                  <a:fillRect/>
                </a:stretch>
              </p:blipFill>
              <p:spPr>
                <a:xfrm>
                  <a:off x="1434501" y="39352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4" name="Ink 73">
                  <a:extLst>
                    <a:ext uri="{FF2B5EF4-FFF2-40B4-BE49-F238E27FC236}">
                      <a16:creationId xmlns:a16="http://schemas.microsoft.com/office/drawing/2014/main" id="{A3D9DEFD-8B8C-CCB8-AD1C-CBE601018CBD}"/>
                    </a:ext>
                  </a:extLst>
                </p14:cNvPr>
                <p14:cNvContentPartPr/>
                <p14:nvPr/>
              </p14:nvContentPartPr>
              <p14:xfrm>
                <a:off x="1442421" y="3880179"/>
                <a:ext cx="263160" cy="570240"/>
              </p14:xfrm>
            </p:contentPart>
          </mc:Choice>
          <mc:Fallback xmlns="">
            <p:pic>
              <p:nvPicPr>
                <p:cNvPr id="74" name="Ink 73">
                  <a:extLst>
                    <a:ext uri="{FF2B5EF4-FFF2-40B4-BE49-F238E27FC236}">
                      <a16:creationId xmlns:a16="http://schemas.microsoft.com/office/drawing/2014/main" id="{A3D9DEFD-8B8C-CCB8-AD1C-CBE601018CBD}"/>
                    </a:ext>
                  </a:extLst>
                </p:cNvPr>
                <p:cNvPicPr/>
                <p:nvPr/>
              </p:nvPicPr>
              <p:blipFill>
                <a:blip r:embed="rId36"/>
                <a:stretch>
                  <a:fillRect/>
                </a:stretch>
              </p:blipFill>
              <p:spPr>
                <a:xfrm>
                  <a:off x="1433781" y="3871179"/>
                  <a:ext cx="28080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6" name="Ink 75">
                  <a:extLst>
                    <a:ext uri="{FF2B5EF4-FFF2-40B4-BE49-F238E27FC236}">
                      <a16:creationId xmlns:a16="http://schemas.microsoft.com/office/drawing/2014/main" id="{B0BD05C5-6776-7D4E-A394-2E9E7894D898}"/>
                    </a:ext>
                  </a:extLst>
                </p14:cNvPr>
                <p14:cNvContentPartPr/>
                <p14:nvPr/>
              </p14:nvContentPartPr>
              <p14:xfrm>
                <a:off x="1398141" y="4231539"/>
                <a:ext cx="278640" cy="360"/>
              </p14:xfrm>
            </p:contentPart>
          </mc:Choice>
          <mc:Fallback xmlns="">
            <p:pic>
              <p:nvPicPr>
                <p:cNvPr id="76" name="Ink 75">
                  <a:extLst>
                    <a:ext uri="{FF2B5EF4-FFF2-40B4-BE49-F238E27FC236}">
                      <a16:creationId xmlns:a16="http://schemas.microsoft.com/office/drawing/2014/main" id="{B0BD05C5-6776-7D4E-A394-2E9E7894D898}"/>
                    </a:ext>
                  </a:extLst>
                </p:cNvPr>
                <p:cNvPicPr/>
                <p:nvPr/>
              </p:nvPicPr>
              <p:blipFill>
                <a:blip r:embed="rId38"/>
                <a:stretch>
                  <a:fillRect/>
                </a:stretch>
              </p:blipFill>
              <p:spPr>
                <a:xfrm>
                  <a:off x="1389501" y="4222539"/>
                  <a:ext cx="29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8" name="Ink 77">
                  <a:extLst>
                    <a:ext uri="{FF2B5EF4-FFF2-40B4-BE49-F238E27FC236}">
                      <a16:creationId xmlns:a16="http://schemas.microsoft.com/office/drawing/2014/main" id="{1D6C5636-C0E2-41AF-0738-B2DB82BF4813}"/>
                    </a:ext>
                  </a:extLst>
                </p14:cNvPr>
                <p14:cNvContentPartPr/>
                <p14:nvPr/>
              </p14:nvContentPartPr>
              <p14:xfrm>
                <a:off x="1145421" y="3674619"/>
                <a:ext cx="848880" cy="1016640"/>
              </p14:xfrm>
            </p:contentPart>
          </mc:Choice>
          <mc:Fallback xmlns="">
            <p:pic>
              <p:nvPicPr>
                <p:cNvPr id="78" name="Ink 77">
                  <a:extLst>
                    <a:ext uri="{FF2B5EF4-FFF2-40B4-BE49-F238E27FC236}">
                      <a16:creationId xmlns:a16="http://schemas.microsoft.com/office/drawing/2014/main" id="{1D6C5636-C0E2-41AF-0738-B2DB82BF4813}"/>
                    </a:ext>
                  </a:extLst>
                </p:cNvPr>
                <p:cNvPicPr/>
                <p:nvPr/>
              </p:nvPicPr>
              <p:blipFill>
                <a:blip r:embed="rId40"/>
                <a:stretch>
                  <a:fillRect/>
                </a:stretch>
              </p:blipFill>
              <p:spPr>
                <a:xfrm>
                  <a:off x="1136421" y="3665979"/>
                  <a:ext cx="866520" cy="10342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0" name="Ink 79">
                  <a:extLst>
                    <a:ext uri="{FF2B5EF4-FFF2-40B4-BE49-F238E27FC236}">
                      <a16:creationId xmlns:a16="http://schemas.microsoft.com/office/drawing/2014/main" id="{6B37AE39-E748-5D11-1CD0-05F008D813C0}"/>
                    </a:ext>
                  </a:extLst>
                </p14:cNvPr>
                <p14:cNvContentPartPr/>
                <p14:nvPr/>
              </p14:nvContentPartPr>
              <p14:xfrm>
                <a:off x="1075581" y="2913219"/>
                <a:ext cx="213840" cy="785160"/>
              </p14:xfrm>
            </p:contentPart>
          </mc:Choice>
          <mc:Fallback xmlns="">
            <p:pic>
              <p:nvPicPr>
                <p:cNvPr id="80" name="Ink 79">
                  <a:extLst>
                    <a:ext uri="{FF2B5EF4-FFF2-40B4-BE49-F238E27FC236}">
                      <a16:creationId xmlns:a16="http://schemas.microsoft.com/office/drawing/2014/main" id="{6B37AE39-E748-5D11-1CD0-05F008D813C0}"/>
                    </a:ext>
                  </a:extLst>
                </p:cNvPr>
                <p:cNvPicPr/>
                <p:nvPr/>
              </p:nvPicPr>
              <p:blipFill>
                <a:blip r:embed="rId42"/>
                <a:stretch>
                  <a:fillRect/>
                </a:stretch>
              </p:blipFill>
              <p:spPr>
                <a:xfrm>
                  <a:off x="1066941" y="2904579"/>
                  <a:ext cx="231480" cy="802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1" name="Ink 80">
                  <a:extLst>
                    <a:ext uri="{FF2B5EF4-FFF2-40B4-BE49-F238E27FC236}">
                      <a16:creationId xmlns:a16="http://schemas.microsoft.com/office/drawing/2014/main" id="{C2F1655E-CCAD-51DB-21A8-E29B70E9617E}"/>
                    </a:ext>
                  </a:extLst>
                </p14:cNvPr>
                <p14:cNvContentPartPr/>
                <p14:nvPr/>
              </p14:nvContentPartPr>
              <p14:xfrm>
                <a:off x="1648701" y="2895579"/>
                <a:ext cx="368640" cy="905040"/>
              </p14:xfrm>
            </p:contentPart>
          </mc:Choice>
          <mc:Fallback xmlns="">
            <p:pic>
              <p:nvPicPr>
                <p:cNvPr id="81" name="Ink 80">
                  <a:extLst>
                    <a:ext uri="{FF2B5EF4-FFF2-40B4-BE49-F238E27FC236}">
                      <a16:creationId xmlns:a16="http://schemas.microsoft.com/office/drawing/2014/main" id="{C2F1655E-CCAD-51DB-21A8-E29B70E9617E}"/>
                    </a:ext>
                  </a:extLst>
                </p:cNvPr>
                <p:cNvPicPr/>
                <p:nvPr/>
              </p:nvPicPr>
              <p:blipFill>
                <a:blip r:embed="rId44"/>
                <a:stretch>
                  <a:fillRect/>
                </a:stretch>
              </p:blipFill>
              <p:spPr>
                <a:xfrm>
                  <a:off x="1639701" y="2886579"/>
                  <a:ext cx="386280" cy="922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3" name="Ink 82">
                  <a:extLst>
                    <a:ext uri="{FF2B5EF4-FFF2-40B4-BE49-F238E27FC236}">
                      <a16:creationId xmlns:a16="http://schemas.microsoft.com/office/drawing/2014/main" id="{E401D153-E3CB-9D41-045C-C5F53C3A1D18}"/>
                    </a:ext>
                  </a:extLst>
                </p14:cNvPr>
                <p14:cNvContentPartPr/>
                <p14:nvPr/>
              </p14:nvContentPartPr>
              <p14:xfrm>
                <a:off x="1757061" y="3773979"/>
                <a:ext cx="108720" cy="781920"/>
              </p14:xfrm>
            </p:contentPart>
          </mc:Choice>
          <mc:Fallback xmlns="">
            <p:pic>
              <p:nvPicPr>
                <p:cNvPr id="83" name="Ink 82">
                  <a:extLst>
                    <a:ext uri="{FF2B5EF4-FFF2-40B4-BE49-F238E27FC236}">
                      <a16:creationId xmlns:a16="http://schemas.microsoft.com/office/drawing/2014/main" id="{E401D153-E3CB-9D41-045C-C5F53C3A1D18}"/>
                    </a:ext>
                  </a:extLst>
                </p:cNvPr>
                <p:cNvPicPr/>
                <p:nvPr/>
              </p:nvPicPr>
              <p:blipFill>
                <a:blip r:embed="rId46"/>
                <a:stretch>
                  <a:fillRect/>
                </a:stretch>
              </p:blipFill>
              <p:spPr>
                <a:xfrm>
                  <a:off x="1748061" y="3764979"/>
                  <a:ext cx="126360" cy="799560"/>
                </a:xfrm>
                <a:prstGeom prst="rect">
                  <a:avLst/>
                </a:prstGeom>
              </p:spPr>
            </p:pic>
          </mc:Fallback>
        </mc:AlternateContent>
      </p:grpSp>
      <p:grpSp>
        <p:nvGrpSpPr>
          <p:cNvPr id="90" name="Group 89">
            <a:extLst>
              <a:ext uri="{FF2B5EF4-FFF2-40B4-BE49-F238E27FC236}">
                <a16:creationId xmlns:a16="http://schemas.microsoft.com/office/drawing/2014/main" id="{D8C363D5-DB2C-E559-77EB-A58EE2AD1D9B}"/>
              </a:ext>
            </a:extLst>
          </p:cNvPr>
          <p:cNvGrpSpPr/>
          <p:nvPr/>
        </p:nvGrpSpPr>
        <p:grpSpPr>
          <a:xfrm>
            <a:off x="3287781" y="3889179"/>
            <a:ext cx="1117440" cy="754920"/>
            <a:chOff x="3287781" y="3889179"/>
            <a:chExt cx="1117440" cy="754920"/>
          </a:xfrm>
        </p:grpSpPr>
        <mc:AlternateContent xmlns:mc="http://schemas.openxmlformats.org/markup-compatibility/2006" xmlns:p14="http://schemas.microsoft.com/office/powerpoint/2010/main">
          <mc:Choice Requires="p14">
            <p:contentPart p14:bwMode="auto" r:id="rId47">
              <p14:nvContentPartPr>
                <p14:cNvPr id="85" name="Ink 84">
                  <a:extLst>
                    <a:ext uri="{FF2B5EF4-FFF2-40B4-BE49-F238E27FC236}">
                      <a16:creationId xmlns:a16="http://schemas.microsoft.com/office/drawing/2014/main" id="{8187723F-83FE-7056-9671-52D69D60A58C}"/>
                    </a:ext>
                  </a:extLst>
                </p14:cNvPr>
                <p14:cNvContentPartPr/>
                <p14:nvPr/>
              </p14:nvContentPartPr>
              <p14:xfrm>
                <a:off x="3334581" y="3953259"/>
                <a:ext cx="360" cy="360"/>
              </p14:xfrm>
            </p:contentPart>
          </mc:Choice>
          <mc:Fallback xmlns="">
            <p:pic>
              <p:nvPicPr>
                <p:cNvPr id="85" name="Ink 84">
                  <a:extLst>
                    <a:ext uri="{FF2B5EF4-FFF2-40B4-BE49-F238E27FC236}">
                      <a16:creationId xmlns:a16="http://schemas.microsoft.com/office/drawing/2014/main" id="{8187723F-83FE-7056-9671-52D69D60A58C}"/>
                    </a:ext>
                  </a:extLst>
                </p:cNvPr>
                <p:cNvPicPr/>
                <p:nvPr/>
              </p:nvPicPr>
              <p:blipFill>
                <a:blip r:embed="rId34"/>
                <a:stretch>
                  <a:fillRect/>
                </a:stretch>
              </p:blipFill>
              <p:spPr>
                <a:xfrm>
                  <a:off x="3325941" y="39442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6" name="Ink 85">
                  <a:extLst>
                    <a:ext uri="{FF2B5EF4-FFF2-40B4-BE49-F238E27FC236}">
                      <a16:creationId xmlns:a16="http://schemas.microsoft.com/office/drawing/2014/main" id="{2445CCFE-3DCC-DF2E-56A8-807F6D19D33C}"/>
                    </a:ext>
                  </a:extLst>
                </p14:cNvPr>
                <p14:cNvContentPartPr/>
                <p14:nvPr/>
              </p14:nvContentPartPr>
              <p14:xfrm>
                <a:off x="3287781" y="3953259"/>
                <a:ext cx="355320" cy="443160"/>
              </p14:xfrm>
            </p:contentPart>
          </mc:Choice>
          <mc:Fallback xmlns="">
            <p:pic>
              <p:nvPicPr>
                <p:cNvPr id="86" name="Ink 85">
                  <a:extLst>
                    <a:ext uri="{FF2B5EF4-FFF2-40B4-BE49-F238E27FC236}">
                      <a16:creationId xmlns:a16="http://schemas.microsoft.com/office/drawing/2014/main" id="{2445CCFE-3DCC-DF2E-56A8-807F6D19D33C}"/>
                    </a:ext>
                  </a:extLst>
                </p:cNvPr>
                <p:cNvPicPr/>
                <p:nvPr/>
              </p:nvPicPr>
              <p:blipFill>
                <a:blip r:embed="rId49"/>
                <a:stretch>
                  <a:fillRect/>
                </a:stretch>
              </p:blipFill>
              <p:spPr>
                <a:xfrm>
                  <a:off x="3279141" y="3944259"/>
                  <a:ext cx="37296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8" name="Ink 87">
                  <a:extLst>
                    <a:ext uri="{FF2B5EF4-FFF2-40B4-BE49-F238E27FC236}">
                      <a16:creationId xmlns:a16="http://schemas.microsoft.com/office/drawing/2014/main" id="{A7AA73CE-B2E5-6D15-54E5-6CD48325A1FE}"/>
                    </a:ext>
                  </a:extLst>
                </p14:cNvPr>
                <p14:cNvContentPartPr/>
                <p14:nvPr/>
              </p14:nvContentPartPr>
              <p14:xfrm>
                <a:off x="3400101" y="4222179"/>
                <a:ext cx="401040" cy="421920"/>
              </p14:xfrm>
            </p:contentPart>
          </mc:Choice>
          <mc:Fallback xmlns="">
            <p:pic>
              <p:nvPicPr>
                <p:cNvPr id="88" name="Ink 87">
                  <a:extLst>
                    <a:ext uri="{FF2B5EF4-FFF2-40B4-BE49-F238E27FC236}">
                      <a16:creationId xmlns:a16="http://schemas.microsoft.com/office/drawing/2014/main" id="{A7AA73CE-B2E5-6D15-54E5-6CD48325A1FE}"/>
                    </a:ext>
                  </a:extLst>
                </p:cNvPr>
                <p:cNvPicPr/>
                <p:nvPr/>
              </p:nvPicPr>
              <p:blipFill>
                <a:blip r:embed="rId51"/>
                <a:stretch>
                  <a:fillRect/>
                </a:stretch>
              </p:blipFill>
              <p:spPr>
                <a:xfrm>
                  <a:off x="3391461" y="4213179"/>
                  <a:ext cx="41868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9" name="Ink 88">
                  <a:extLst>
                    <a:ext uri="{FF2B5EF4-FFF2-40B4-BE49-F238E27FC236}">
                      <a16:creationId xmlns:a16="http://schemas.microsoft.com/office/drawing/2014/main" id="{8EFD06CC-3FCC-8BB5-12A0-8334E9769A25}"/>
                    </a:ext>
                  </a:extLst>
                </p14:cNvPr>
                <p14:cNvContentPartPr/>
                <p14:nvPr/>
              </p14:nvContentPartPr>
              <p14:xfrm>
                <a:off x="3953421" y="3889179"/>
                <a:ext cx="451800" cy="626400"/>
              </p14:xfrm>
            </p:contentPart>
          </mc:Choice>
          <mc:Fallback xmlns="">
            <p:pic>
              <p:nvPicPr>
                <p:cNvPr id="89" name="Ink 88">
                  <a:extLst>
                    <a:ext uri="{FF2B5EF4-FFF2-40B4-BE49-F238E27FC236}">
                      <a16:creationId xmlns:a16="http://schemas.microsoft.com/office/drawing/2014/main" id="{8EFD06CC-3FCC-8BB5-12A0-8334E9769A25}"/>
                    </a:ext>
                  </a:extLst>
                </p:cNvPr>
                <p:cNvPicPr/>
                <p:nvPr/>
              </p:nvPicPr>
              <p:blipFill>
                <a:blip r:embed="rId53"/>
                <a:stretch>
                  <a:fillRect/>
                </a:stretch>
              </p:blipFill>
              <p:spPr>
                <a:xfrm>
                  <a:off x="3944781" y="3880179"/>
                  <a:ext cx="469440" cy="644040"/>
                </a:xfrm>
                <a:prstGeom prst="rect">
                  <a:avLst/>
                </a:prstGeom>
              </p:spPr>
            </p:pic>
          </mc:Fallback>
        </mc:AlternateContent>
      </p:grpSp>
      <p:grpSp>
        <p:nvGrpSpPr>
          <p:cNvPr id="94" name="Group 93">
            <a:extLst>
              <a:ext uri="{FF2B5EF4-FFF2-40B4-BE49-F238E27FC236}">
                <a16:creationId xmlns:a16="http://schemas.microsoft.com/office/drawing/2014/main" id="{7220017C-3D08-6A8B-7EA8-149FA993C304}"/>
              </a:ext>
            </a:extLst>
          </p:cNvPr>
          <p:cNvGrpSpPr/>
          <p:nvPr/>
        </p:nvGrpSpPr>
        <p:grpSpPr>
          <a:xfrm>
            <a:off x="3065661" y="5172579"/>
            <a:ext cx="990000" cy="1114200"/>
            <a:chOff x="3065661" y="5172579"/>
            <a:chExt cx="990000" cy="1114200"/>
          </a:xfrm>
        </p:grpSpPr>
        <mc:AlternateContent xmlns:mc="http://schemas.openxmlformats.org/markup-compatibility/2006" xmlns:p14="http://schemas.microsoft.com/office/powerpoint/2010/main">
          <mc:Choice Requires="p14">
            <p:contentPart p14:bwMode="auto" r:id="rId54">
              <p14:nvContentPartPr>
                <p14:cNvPr id="91" name="Ink 90">
                  <a:extLst>
                    <a:ext uri="{FF2B5EF4-FFF2-40B4-BE49-F238E27FC236}">
                      <a16:creationId xmlns:a16="http://schemas.microsoft.com/office/drawing/2014/main" id="{AC1A20FE-BEC0-38D2-3881-FEA864EFCE64}"/>
                    </a:ext>
                  </a:extLst>
                </p14:cNvPr>
                <p14:cNvContentPartPr/>
                <p14:nvPr/>
              </p14:nvContentPartPr>
              <p14:xfrm>
                <a:off x="3065661" y="5172579"/>
                <a:ext cx="31320" cy="462600"/>
              </p14:xfrm>
            </p:contentPart>
          </mc:Choice>
          <mc:Fallback xmlns="">
            <p:pic>
              <p:nvPicPr>
                <p:cNvPr id="91" name="Ink 90">
                  <a:extLst>
                    <a:ext uri="{FF2B5EF4-FFF2-40B4-BE49-F238E27FC236}">
                      <a16:creationId xmlns:a16="http://schemas.microsoft.com/office/drawing/2014/main" id="{AC1A20FE-BEC0-38D2-3881-FEA864EFCE64}"/>
                    </a:ext>
                  </a:extLst>
                </p:cNvPr>
                <p:cNvPicPr/>
                <p:nvPr/>
              </p:nvPicPr>
              <p:blipFill>
                <a:blip r:embed="rId55"/>
                <a:stretch>
                  <a:fillRect/>
                </a:stretch>
              </p:blipFill>
              <p:spPr>
                <a:xfrm>
                  <a:off x="3057021" y="5163579"/>
                  <a:ext cx="4896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2" name="Ink 91">
                  <a:extLst>
                    <a:ext uri="{FF2B5EF4-FFF2-40B4-BE49-F238E27FC236}">
                      <a16:creationId xmlns:a16="http://schemas.microsoft.com/office/drawing/2014/main" id="{E8DEA020-E7A2-3534-F6C8-76C8764227C1}"/>
                    </a:ext>
                  </a:extLst>
                </p14:cNvPr>
                <p14:cNvContentPartPr/>
                <p14:nvPr/>
              </p14:nvContentPartPr>
              <p14:xfrm>
                <a:off x="3609621" y="5277699"/>
                <a:ext cx="345240" cy="397800"/>
              </p14:xfrm>
            </p:contentPart>
          </mc:Choice>
          <mc:Fallback xmlns="">
            <p:pic>
              <p:nvPicPr>
                <p:cNvPr id="92" name="Ink 91">
                  <a:extLst>
                    <a:ext uri="{FF2B5EF4-FFF2-40B4-BE49-F238E27FC236}">
                      <a16:creationId xmlns:a16="http://schemas.microsoft.com/office/drawing/2014/main" id="{E8DEA020-E7A2-3534-F6C8-76C8764227C1}"/>
                    </a:ext>
                  </a:extLst>
                </p:cNvPr>
                <p:cNvPicPr/>
                <p:nvPr/>
              </p:nvPicPr>
              <p:blipFill>
                <a:blip r:embed="rId57"/>
                <a:stretch>
                  <a:fillRect/>
                </a:stretch>
              </p:blipFill>
              <p:spPr>
                <a:xfrm>
                  <a:off x="3600621" y="5268699"/>
                  <a:ext cx="36288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3" name="Ink 92">
                  <a:extLst>
                    <a:ext uri="{FF2B5EF4-FFF2-40B4-BE49-F238E27FC236}">
                      <a16:creationId xmlns:a16="http://schemas.microsoft.com/office/drawing/2014/main" id="{30303273-C862-BAFA-5C2A-20661BA7E5F1}"/>
                    </a:ext>
                  </a:extLst>
                </p14:cNvPr>
                <p14:cNvContentPartPr/>
                <p14:nvPr/>
              </p14:nvContentPartPr>
              <p14:xfrm>
                <a:off x="3100221" y="5835699"/>
                <a:ext cx="955440" cy="451080"/>
              </p14:xfrm>
            </p:contentPart>
          </mc:Choice>
          <mc:Fallback xmlns="">
            <p:pic>
              <p:nvPicPr>
                <p:cNvPr id="93" name="Ink 92">
                  <a:extLst>
                    <a:ext uri="{FF2B5EF4-FFF2-40B4-BE49-F238E27FC236}">
                      <a16:creationId xmlns:a16="http://schemas.microsoft.com/office/drawing/2014/main" id="{30303273-C862-BAFA-5C2A-20661BA7E5F1}"/>
                    </a:ext>
                  </a:extLst>
                </p:cNvPr>
                <p:cNvPicPr/>
                <p:nvPr/>
              </p:nvPicPr>
              <p:blipFill>
                <a:blip r:embed="rId59"/>
                <a:stretch>
                  <a:fillRect/>
                </a:stretch>
              </p:blipFill>
              <p:spPr>
                <a:xfrm>
                  <a:off x="3091581" y="5827059"/>
                  <a:ext cx="973080" cy="468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95" name="Ink 94">
                <a:extLst>
                  <a:ext uri="{FF2B5EF4-FFF2-40B4-BE49-F238E27FC236}">
                    <a16:creationId xmlns:a16="http://schemas.microsoft.com/office/drawing/2014/main" id="{9C4B5669-3D06-BB10-804E-43A84B73EB6E}"/>
                  </a:ext>
                </a:extLst>
              </p14:cNvPr>
              <p14:cNvContentPartPr/>
              <p14:nvPr/>
            </p14:nvContentPartPr>
            <p14:xfrm>
              <a:off x="2805741" y="3227139"/>
              <a:ext cx="360" cy="88920"/>
            </p14:xfrm>
          </p:contentPart>
        </mc:Choice>
        <mc:Fallback xmlns="">
          <p:pic>
            <p:nvPicPr>
              <p:cNvPr id="95" name="Ink 94">
                <a:extLst>
                  <a:ext uri="{FF2B5EF4-FFF2-40B4-BE49-F238E27FC236}">
                    <a16:creationId xmlns:a16="http://schemas.microsoft.com/office/drawing/2014/main" id="{9C4B5669-3D06-BB10-804E-43A84B73EB6E}"/>
                  </a:ext>
                </a:extLst>
              </p:cNvPr>
              <p:cNvPicPr/>
              <p:nvPr/>
            </p:nvPicPr>
            <p:blipFill>
              <a:blip r:embed="rId61"/>
              <a:stretch>
                <a:fillRect/>
              </a:stretch>
            </p:blipFill>
            <p:spPr>
              <a:xfrm>
                <a:off x="2796741" y="3218499"/>
                <a:ext cx="180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6" name="Ink 95">
                <a:extLst>
                  <a:ext uri="{FF2B5EF4-FFF2-40B4-BE49-F238E27FC236}">
                    <a16:creationId xmlns:a16="http://schemas.microsoft.com/office/drawing/2014/main" id="{B3A04AA5-5F28-C493-DC80-91A00BCF36D3}"/>
                  </a:ext>
                </a:extLst>
              </p14:cNvPr>
              <p14:cNvContentPartPr/>
              <p14:nvPr/>
            </p14:nvContentPartPr>
            <p14:xfrm>
              <a:off x="2841741" y="3227139"/>
              <a:ext cx="360" cy="392040"/>
            </p14:xfrm>
          </p:contentPart>
        </mc:Choice>
        <mc:Fallback xmlns="">
          <p:pic>
            <p:nvPicPr>
              <p:cNvPr id="96" name="Ink 95">
                <a:extLst>
                  <a:ext uri="{FF2B5EF4-FFF2-40B4-BE49-F238E27FC236}">
                    <a16:creationId xmlns:a16="http://schemas.microsoft.com/office/drawing/2014/main" id="{B3A04AA5-5F28-C493-DC80-91A00BCF36D3}"/>
                  </a:ext>
                </a:extLst>
              </p:cNvPr>
              <p:cNvPicPr/>
              <p:nvPr/>
            </p:nvPicPr>
            <p:blipFill>
              <a:blip r:embed="rId63"/>
              <a:stretch>
                <a:fillRect/>
              </a:stretch>
            </p:blipFill>
            <p:spPr>
              <a:xfrm>
                <a:off x="2832741" y="3218499"/>
                <a:ext cx="1800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7" name="Ink 96">
                <a:extLst>
                  <a:ext uri="{FF2B5EF4-FFF2-40B4-BE49-F238E27FC236}">
                    <a16:creationId xmlns:a16="http://schemas.microsoft.com/office/drawing/2014/main" id="{2A11942D-F9F5-CB40-7386-7D7B9003A117}"/>
                  </a:ext>
                </a:extLst>
              </p14:cNvPr>
              <p14:cNvContentPartPr/>
              <p14:nvPr/>
            </p14:nvContentPartPr>
            <p14:xfrm>
              <a:off x="2033901" y="4365459"/>
              <a:ext cx="55080" cy="528120"/>
            </p14:xfrm>
          </p:contentPart>
        </mc:Choice>
        <mc:Fallback xmlns="">
          <p:pic>
            <p:nvPicPr>
              <p:cNvPr id="97" name="Ink 96">
                <a:extLst>
                  <a:ext uri="{FF2B5EF4-FFF2-40B4-BE49-F238E27FC236}">
                    <a16:creationId xmlns:a16="http://schemas.microsoft.com/office/drawing/2014/main" id="{2A11942D-F9F5-CB40-7386-7D7B9003A117}"/>
                  </a:ext>
                </a:extLst>
              </p:cNvPr>
              <p:cNvPicPr/>
              <p:nvPr/>
            </p:nvPicPr>
            <p:blipFill>
              <a:blip r:embed="rId65"/>
              <a:stretch>
                <a:fillRect/>
              </a:stretch>
            </p:blipFill>
            <p:spPr>
              <a:xfrm>
                <a:off x="2025261" y="4356819"/>
                <a:ext cx="7272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 name="Ink 97">
                <a:extLst>
                  <a:ext uri="{FF2B5EF4-FFF2-40B4-BE49-F238E27FC236}">
                    <a16:creationId xmlns:a16="http://schemas.microsoft.com/office/drawing/2014/main" id="{71EFC6E7-BDB7-E051-296D-729113D361DB}"/>
                  </a:ext>
                </a:extLst>
              </p14:cNvPr>
              <p14:cNvContentPartPr/>
              <p14:nvPr/>
            </p14:nvContentPartPr>
            <p14:xfrm>
              <a:off x="7180821" y="1478979"/>
              <a:ext cx="360" cy="360"/>
            </p14:xfrm>
          </p:contentPart>
        </mc:Choice>
        <mc:Fallback xmlns="">
          <p:pic>
            <p:nvPicPr>
              <p:cNvPr id="98" name="Ink 97">
                <a:extLst>
                  <a:ext uri="{FF2B5EF4-FFF2-40B4-BE49-F238E27FC236}">
                    <a16:creationId xmlns:a16="http://schemas.microsoft.com/office/drawing/2014/main" id="{71EFC6E7-BDB7-E051-296D-729113D361DB}"/>
                  </a:ext>
                </a:extLst>
              </p:cNvPr>
              <p:cNvPicPr/>
              <p:nvPr/>
            </p:nvPicPr>
            <p:blipFill>
              <a:blip r:embed="rId34"/>
              <a:stretch>
                <a:fillRect/>
              </a:stretch>
            </p:blipFill>
            <p:spPr>
              <a:xfrm>
                <a:off x="7171821" y="14699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0" name="Ink 99">
                <a:extLst>
                  <a:ext uri="{FF2B5EF4-FFF2-40B4-BE49-F238E27FC236}">
                    <a16:creationId xmlns:a16="http://schemas.microsoft.com/office/drawing/2014/main" id="{B2FF96FD-2E64-C8D7-E74B-694416E6C7E3}"/>
                  </a:ext>
                </a:extLst>
              </p14:cNvPr>
              <p14:cNvContentPartPr/>
              <p14:nvPr/>
            </p14:nvContentPartPr>
            <p14:xfrm>
              <a:off x="6804261" y="2671659"/>
              <a:ext cx="360" cy="360"/>
            </p14:xfrm>
          </p:contentPart>
        </mc:Choice>
        <mc:Fallback xmlns="">
          <p:pic>
            <p:nvPicPr>
              <p:cNvPr id="100" name="Ink 99">
                <a:extLst>
                  <a:ext uri="{FF2B5EF4-FFF2-40B4-BE49-F238E27FC236}">
                    <a16:creationId xmlns:a16="http://schemas.microsoft.com/office/drawing/2014/main" id="{B2FF96FD-2E64-C8D7-E74B-694416E6C7E3}"/>
                  </a:ext>
                </a:extLst>
              </p:cNvPr>
              <p:cNvPicPr/>
              <p:nvPr/>
            </p:nvPicPr>
            <p:blipFill>
              <a:blip r:embed="rId34"/>
              <a:stretch>
                <a:fillRect/>
              </a:stretch>
            </p:blipFill>
            <p:spPr>
              <a:xfrm>
                <a:off x="6795261" y="2662659"/>
                <a:ext cx="18000" cy="18000"/>
              </a:xfrm>
              <a:prstGeom prst="rect">
                <a:avLst/>
              </a:prstGeom>
            </p:spPr>
          </p:pic>
        </mc:Fallback>
      </mc:AlternateContent>
      <p:grpSp>
        <p:nvGrpSpPr>
          <p:cNvPr id="109" name="Group 108">
            <a:extLst>
              <a:ext uri="{FF2B5EF4-FFF2-40B4-BE49-F238E27FC236}">
                <a16:creationId xmlns:a16="http://schemas.microsoft.com/office/drawing/2014/main" id="{7C078EA5-7AE9-9944-DE3E-99665F9D0843}"/>
              </a:ext>
            </a:extLst>
          </p:cNvPr>
          <p:cNvGrpSpPr/>
          <p:nvPr/>
        </p:nvGrpSpPr>
        <p:grpSpPr>
          <a:xfrm>
            <a:off x="5994981" y="1454859"/>
            <a:ext cx="2971080" cy="1908000"/>
            <a:chOff x="5994981" y="1454859"/>
            <a:chExt cx="2971080" cy="1908000"/>
          </a:xfrm>
        </p:grpSpPr>
        <mc:AlternateContent xmlns:mc="http://schemas.openxmlformats.org/markup-compatibility/2006" xmlns:p14="http://schemas.microsoft.com/office/powerpoint/2010/main">
          <mc:Choice Requires="p14">
            <p:contentPart p14:bwMode="auto" r:id="rId68">
              <p14:nvContentPartPr>
                <p14:cNvPr id="62" name="Ink 61">
                  <a:extLst>
                    <a:ext uri="{FF2B5EF4-FFF2-40B4-BE49-F238E27FC236}">
                      <a16:creationId xmlns:a16="http://schemas.microsoft.com/office/drawing/2014/main" id="{3F7F29E8-3816-DCAD-9DA7-D54C0648CF5D}"/>
                    </a:ext>
                  </a:extLst>
                </p14:cNvPr>
                <p14:cNvContentPartPr/>
                <p14:nvPr/>
              </p14:nvContentPartPr>
              <p14:xfrm>
                <a:off x="8014221" y="2635659"/>
                <a:ext cx="360" cy="360"/>
              </p14:xfrm>
            </p:contentPart>
          </mc:Choice>
          <mc:Fallback xmlns="">
            <p:pic>
              <p:nvPicPr>
                <p:cNvPr id="62" name="Ink 61">
                  <a:extLst>
                    <a:ext uri="{FF2B5EF4-FFF2-40B4-BE49-F238E27FC236}">
                      <a16:creationId xmlns:a16="http://schemas.microsoft.com/office/drawing/2014/main" id="{3F7F29E8-3816-DCAD-9DA7-D54C0648CF5D}"/>
                    </a:ext>
                  </a:extLst>
                </p:cNvPr>
                <p:cNvPicPr/>
                <p:nvPr/>
              </p:nvPicPr>
              <p:blipFill>
                <a:blip r:embed="rId34"/>
                <a:stretch>
                  <a:fillRect/>
                </a:stretch>
              </p:blipFill>
              <p:spPr>
                <a:xfrm>
                  <a:off x="8005581" y="26266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3" name="Ink 62">
                  <a:extLst>
                    <a:ext uri="{FF2B5EF4-FFF2-40B4-BE49-F238E27FC236}">
                      <a16:creationId xmlns:a16="http://schemas.microsoft.com/office/drawing/2014/main" id="{EDB992E9-483D-360F-817B-764F2CE732C2}"/>
                    </a:ext>
                  </a:extLst>
                </p14:cNvPr>
                <p14:cNvContentPartPr/>
                <p14:nvPr/>
              </p14:nvContentPartPr>
              <p14:xfrm>
                <a:off x="7996581" y="2474019"/>
                <a:ext cx="360" cy="360"/>
              </p14:xfrm>
            </p:contentPart>
          </mc:Choice>
          <mc:Fallback xmlns="">
            <p:pic>
              <p:nvPicPr>
                <p:cNvPr id="63" name="Ink 62">
                  <a:extLst>
                    <a:ext uri="{FF2B5EF4-FFF2-40B4-BE49-F238E27FC236}">
                      <a16:creationId xmlns:a16="http://schemas.microsoft.com/office/drawing/2014/main" id="{EDB992E9-483D-360F-817B-764F2CE732C2}"/>
                    </a:ext>
                  </a:extLst>
                </p:cNvPr>
                <p:cNvPicPr/>
                <p:nvPr/>
              </p:nvPicPr>
              <p:blipFill>
                <a:blip r:embed="rId34"/>
                <a:stretch>
                  <a:fillRect/>
                </a:stretch>
              </p:blipFill>
              <p:spPr>
                <a:xfrm>
                  <a:off x="7987581" y="24653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1" name="Ink 100">
                  <a:extLst>
                    <a:ext uri="{FF2B5EF4-FFF2-40B4-BE49-F238E27FC236}">
                      <a16:creationId xmlns:a16="http://schemas.microsoft.com/office/drawing/2014/main" id="{09DCE271-08FC-5B64-66B8-31FC6951FC7C}"/>
                    </a:ext>
                  </a:extLst>
                </p14:cNvPr>
                <p14:cNvContentPartPr/>
                <p14:nvPr/>
              </p14:nvContentPartPr>
              <p14:xfrm>
                <a:off x="6346701" y="2580579"/>
                <a:ext cx="324720" cy="586080"/>
              </p14:xfrm>
            </p:contentPart>
          </mc:Choice>
          <mc:Fallback xmlns="">
            <p:pic>
              <p:nvPicPr>
                <p:cNvPr id="101" name="Ink 100">
                  <a:extLst>
                    <a:ext uri="{FF2B5EF4-FFF2-40B4-BE49-F238E27FC236}">
                      <a16:creationId xmlns:a16="http://schemas.microsoft.com/office/drawing/2014/main" id="{09DCE271-08FC-5B64-66B8-31FC6951FC7C}"/>
                    </a:ext>
                  </a:extLst>
                </p:cNvPr>
                <p:cNvPicPr/>
                <p:nvPr/>
              </p:nvPicPr>
              <p:blipFill>
                <a:blip r:embed="rId71"/>
                <a:stretch>
                  <a:fillRect/>
                </a:stretch>
              </p:blipFill>
              <p:spPr>
                <a:xfrm>
                  <a:off x="6338061" y="2571579"/>
                  <a:ext cx="342360" cy="603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2" name="Ink 101">
                  <a:extLst>
                    <a:ext uri="{FF2B5EF4-FFF2-40B4-BE49-F238E27FC236}">
                      <a16:creationId xmlns:a16="http://schemas.microsoft.com/office/drawing/2014/main" id="{FDEB72B4-369E-EEBC-99C2-549A7A4C8128}"/>
                    </a:ext>
                  </a:extLst>
                </p14:cNvPr>
                <p14:cNvContentPartPr/>
                <p14:nvPr/>
              </p14:nvContentPartPr>
              <p14:xfrm>
                <a:off x="8256501" y="1756179"/>
                <a:ext cx="396360" cy="547560"/>
              </p14:xfrm>
            </p:contentPart>
          </mc:Choice>
          <mc:Fallback xmlns="">
            <p:pic>
              <p:nvPicPr>
                <p:cNvPr id="102" name="Ink 101">
                  <a:extLst>
                    <a:ext uri="{FF2B5EF4-FFF2-40B4-BE49-F238E27FC236}">
                      <a16:creationId xmlns:a16="http://schemas.microsoft.com/office/drawing/2014/main" id="{FDEB72B4-369E-EEBC-99C2-549A7A4C8128}"/>
                    </a:ext>
                  </a:extLst>
                </p:cNvPr>
                <p:cNvPicPr/>
                <p:nvPr/>
              </p:nvPicPr>
              <p:blipFill>
                <a:blip r:embed="rId73"/>
                <a:stretch>
                  <a:fillRect/>
                </a:stretch>
              </p:blipFill>
              <p:spPr>
                <a:xfrm>
                  <a:off x="8247861" y="1747539"/>
                  <a:ext cx="414000" cy="565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3" name="Ink 102">
                  <a:extLst>
                    <a:ext uri="{FF2B5EF4-FFF2-40B4-BE49-F238E27FC236}">
                      <a16:creationId xmlns:a16="http://schemas.microsoft.com/office/drawing/2014/main" id="{D182AE5C-AEEB-7B57-328D-C02706C1A014}"/>
                    </a:ext>
                  </a:extLst>
                </p14:cNvPr>
                <p14:cNvContentPartPr/>
                <p14:nvPr/>
              </p14:nvContentPartPr>
              <p14:xfrm>
                <a:off x="8265501" y="2052099"/>
                <a:ext cx="222120" cy="18720"/>
              </p14:xfrm>
            </p:contentPart>
          </mc:Choice>
          <mc:Fallback xmlns="">
            <p:pic>
              <p:nvPicPr>
                <p:cNvPr id="103" name="Ink 102">
                  <a:extLst>
                    <a:ext uri="{FF2B5EF4-FFF2-40B4-BE49-F238E27FC236}">
                      <a16:creationId xmlns:a16="http://schemas.microsoft.com/office/drawing/2014/main" id="{D182AE5C-AEEB-7B57-328D-C02706C1A014}"/>
                    </a:ext>
                  </a:extLst>
                </p:cNvPr>
                <p:cNvPicPr/>
                <p:nvPr/>
              </p:nvPicPr>
              <p:blipFill>
                <a:blip r:embed="rId75"/>
                <a:stretch>
                  <a:fillRect/>
                </a:stretch>
              </p:blipFill>
              <p:spPr>
                <a:xfrm>
                  <a:off x="8256501" y="2043459"/>
                  <a:ext cx="2397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5" name="Ink 104">
                  <a:extLst>
                    <a:ext uri="{FF2B5EF4-FFF2-40B4-BE49-F238E27FC236}">
                      <a16:creationId xmlns:a16="http://schemas.microsoft.com/office/drawing/2014/main" id="{8A15869D-A490-2A7E-0604-C76B749D3C4C}"/>
                    </a:ext>
                  </a:extLst>
                </p14:cNvPr>
                <p14:cNvContentPartPr/>
                <p14:nvPr/>
              </p14:nvContentPartPr>
              <p14:xfrm>
                <a:off x="6794901" y="2185659"/>
                <a:ext cx="1364760" cy="540000"/>
              </p14:xfrm>
            </p:contentPart>
          </mc:Choice>
          <mc:Fallback xmlns="">
            <p:pic>
              <p:nvPicPr>
                <p:cNvPr id="105" name="Ink 104">
                  <a:extLst>
                    <a:ext uri="{FF2B5EF4-FFF2-40B4-BE49-F238E27FC236}">
                      <a16:creationId xmlns:a16="http://schemas.microsoft.com/office/drawing/2014/main" id="{8A15869D-A490-2A7E-0604-C76B749D3C4C}"/>
                    </a:ext>
                  </a:extLst>
                </p:cNvPr>
                <p:cNvPicPr/>
                <p:nvPr/>
              </p:nvPicPr>
              <p:blipFill>
                <a:blip r:embed="rId77"/>
                <a:stretch>
                  <a:fillRect/>
                </a:stretch>
              </p:blipFill>
              <p:spPr>
                <a:xfrm>
                  <a:off x="6786261" y="2176659"/>
                  <a:ext cx="1382400" cy="557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7" name="Ink 106">
                  <a:extLst>
                    <a:ext uri="{FF2B5EF4-FFF2-40B4-BE49-F238E27FC236}">
                      <a16:creationId xmlns:a16="http://schemas.microsoft.com/office/drawing/2014/main" id="{124A9A58-18EF-3791-FB42-60F9B76D5B62}"/>
                    </a:ext>
                  </a:extLst>
                </p14:cNvPr>
                <p14:cNvContentPartPr/>
                <p14:nvPr/>
              </p14:nvContentPartPr>
              <p14:xfrm>
                <a:off x="5994981" y="2510019"/>
                <a:ext cx="828000" cy="852840"/>
              </p14:xfrm>
            </p:contentPart>
          </mc:Choice>
          <mc:Fallback xmlns="">
            <p:pic>
              <p:nvPicPr>
                <p:cNvPr id="107" name="Ink 106">
                  <a:extLst>
                    <a:ext uri="{FF2B5EF4-FFF2-40B4-BE49-F238E27FC236}">
                      <a16:creationId xmlns:a16="http://schemas.microsoft.com/office/drawing/2014/main" id="{124A9A58-18EF-3791-FB42-60F9B76D5B62}"/>
                    </a:ext>
                  </a:extLst>
                </p:cNvPr>
                <p:cNvPicPr/>
                <p:nvPr/>
              </p:nvPicPr>
              <p:blipFill>
                <a:blip r:embed="rId79"/>
                <a:stretch>
                  <a:fillRect/>
                </a:stretch>
              </p:blipFill>
              <p:spPr>
                <a:xfrm>
                  <a:off x="5985981" y="2501019"/>
                  <a:ext cx="845640" cy="870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8" name="Ink 107">
                  <a:extLst>
                    <a:ext uri="{FF2B5EF4-FFF2-40B4-BE49-F238E27FC236}">
                      <a16:creationId xmlns:a16="http://schemas.microsoft.com/office/drawing/2014/main" id="{FA47B8CC-54CD-B1DE-8284-31FFADCFECC7}"/>
                    </a:ext>
                  </a:extLst>
                </p14:cNvPr>
                <p14:cNvContentPartPr/>
                <p14:nvPr/>
              </p14:nvContentPartPr>
              <p14:xfrm>
                <a:off x="8138781" y="1454859"/>
                <a:ext cx="827280" cy="1082880"/>
              </p14:xfrm>
            </p:contentPart>
          </mc:Choice>
          <mc:Fallback xmlns="">
            <p:pic>
              <p:nvPicPr>
                <p:cNvPr id="108" name="Ink 107">
                  <a:extLst>
                    <a:ext uri="{FF2B5EF4-FFF2-40B4-BE49-F238E27FC236}">
                      <a16:creationId xmlns:a16="http://schemas.microsoft.com/office/drawing/2014/main" id="{FA47B8CC-54CD-B1DE-8284-31FFADCFECC7}"/>
                    </a:ext>
                  </a:extLst>
                </p:cNvPr>
                <p:cNvPicPr/>
                <p:nvPr/>
              </p:nvPicPr>
              <p:blipFill>
                <a:blip r:embed="rId81"/>
                <a:stretch>
                  <a:fillRect/>
                </a:stretch>
              </p:blipFill>
              <p:spPr>
                <a:xfrm>
                  <a:off x="8129781" y="1445859"/>
                  <a:ext cx="844920" cy="110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110" name="Ink 109">
                <a:extLst>
                  <a:ext uri="{FF2B5EF4-FFF2-40B4-BE49-F238E27FC236}">
                    <a16:creationId xmlns:a16="http://schemas.microsoft.com/office/drawing/2014/main" id="{1AACBAC4-C07C-254D-0760-CFBE9E0D193B}"/>
                  </a:ext>
                </a:extLst>
              </p14:cNvPr>
              <p14:cNvContentPartPr/>
              <p14:nvPr/>
            </p14:nvContentPartPr>
            <p14:xfrm>
              <a:off x="2711061" y="3209499"/>
              <a:ext cx="374400" cy="451080"/>
            </p14:xfrm>
          </p:contentPart>
        </mc:Choice>
        <mc:Fallback xmlns="">
          <p:pic>
            <p:nvPicPr>
              <p:cNvPr id="110" name="Ink 109">
                <a:extLst>
                  <a:ext uri="{FF2B5EF4-FFF2-40B4-BE49-F238E27FC236}">
                    <a16:creationId xmlns:a16="http://schemas.microsoft.com/office/drawing/2014/main" id="{1AACBAC4-C07C-254D-0760-CFBE9E0D193B}"/>
                  </a:ext>
                </a:extLst>
              </p:cNvPr>
              <p:cNvPicPr/>
              <p:nvPr/>
            </p:nvPicPr>
            <p:blipFill>
              <a:blip r:embed="rId83"/>
              <a:stretch>
                <a:fillRect/>
              </a:stretch>
            </p:blipFill>
            <p:spPr>
              <a:xfrm>
                <a:off x="2702061" y="3200499"/>
                <a:ext cx="392040" cy="468720"/>
              </a:xfrm>
              <a:prstGeom prst="rect">
                <a:avLst/>
              </a:prstGeom>
            </p:spPr>
          </p:pic>
        </mc:Fallback>
      </mc:AlternateContent>
      <p:grpSp>
        <p:nvGrpSpPr>
          <p:cNvPr id="124" name="Group 123">
            <a:extLst>
              <a:ext uri="{FF2B5EF4-FFF2-40B4-BE49-F238E27FC236}">
                <a16:creationId xmlns:a16="http://schemas.microsoft.com/office/drawing/2014/main" id="{5289A5DB-EA15-9EEA-6359-253D7C4670D4}"/>
              </a:ext>
            </a:extLst>
          </p:cNvPr>
          <p:cNvGrpSpPr/>
          <p:nvPr/>
        </p:nvGrpSpPr>
        <p:grpSpPr>
          <a:xfrm>
            <a:off x="4867821" y="4033899"/>
            <a:ext cx="2519280" cy="2943720"/>
            <a:chOff x="4867821" y="4033899"/>
            <a:chExt cx="2519280" cy="2943720"/>
          </a:xfrm>
        </p:grpSpPr>
        <mc:AlternateContent xmlns:mc="http://schemas.openxmlformats.org/markup-compatibility/2006" xmlns:p14="http://schemas.microsoft.com/office/powerpoint/2010/main">
          <mc:Choice Requires="p14">
            <p:contentPart p14:bwMode="auto" r:id="rId84">
              <p14:nvContentPartPr>
                <p14:cNvPr id="111" name="Ink 110">
                  <a:extLst>
                    <a:ext uri="{FF2B5EF4-FFF2-40B4-BE49-F238E27FC236}">
                      <a16:creationId xmlns:a16="http://schemas.microsoft.com/office/drawing/2014/main" id="{F4717C7E-022C-D345-700F-5C7F9CE28756}"/>
                    </a:ext>
                  </a:extLst>
                </p14:cNvPr>
                <p14:cNvContentPartPr/>
                <p14:nvPr/>
              </p14:nvContentPartPr>
              <p14:xfrm>
                <a:off x="4867821" y="4213179"/>
                <a:ext cx="562320" cy="43920"/>
              </p14:xfrm>
            </p:contentPart>
          </mc:Choice>
          <mc:Fallback xmlns="">
            <p:pic>
              <p:nvPicPr>
                <p:cNvPr id="111" name="Ink 110">
                  <a:extLst>
                    <a:ext uri="{FF2B5EF4-FFF2-40B4-BE49-F238E27FC236}">
                      <a16:creationId xmlns:a16="http://schemas.microsoft.com/office/drawing/2014/main" id="{F4717C7E-022C-D345-700F-5C7F9CE28756}"/>
                    </a:ext>
                  </a:extLst>
                </p:cNvPr>
                <p:cNvPicPr/>
                <p:nvPr/>
              </p:nvPicPr>
              <p:blipFill>
                <a:blip r:embed="rId85"/>
                <a:stretch>
                  <a:fillRect/>
                </a:stretch>
              </p:blipFill>
              <p:spPr>
                <a:xfrm>
                  <a:off x="4859181" y="4204179"/>
                  <a:ext cx="5799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2" name="Ink 111">
                  <a:extLst>
                    <a:ext uri="{FF2B5EF4-FFF2-40B4-BE49-F238E27FC236}">
                      <a16:creationId xmlns:a16="http://schemas.microsoft.com/office/drawing/2014/main" id="{9525C9AB-2185-2730-56C2-801D9F0E35D9}"/>
                    </a:ext>
                  </a:extLst>
                </p14:cNvPr>
                <p14:cNvContentPartPr/>
                <p14:nvPr/>
              </p14:nvContentPartPr>
              <p14:xfrm>
                <a:off x="5629941" y="4033899"/>
                <a:ext cx="585000" cy="441000"/>
              </p14:xfrm>
            </p:contentPart>
          </mc:Choice>
          <mc:Fallback xmlns="">
            <p:pic>
              <p:nvPicPr>
                <p:cNvPr id="112" name="Ink 111">
                  <a:extLst>
                    <a:ext uri="{FF2B5EF4-FFF2-40B4-BE49-F238E27FC236}">
                      <a16:creationId xmlns:a16="http://schemas.microsoft.com/office/drawing/2014/main" id="{9525C9AB-2185-2730-56C2-801D9F0E35D9}"/>
                    </a:ext>
                  </a:extLst>
                </p:cNvPr>
                <p:cNvPicPr/>
                <p:nvPr/>
              </p:nvPicPr>
              <p:blipFill>
                <a:blip r:embed="rId87"/>
                <a:stretch>
                  <a:fillRect/>
                </a:stretch>
              </p:blipFill>
              <p:spPr>
                <a:xfrm>
                  <a:off x="5620941" y="4025259"/>
                  <a:ext cx="60264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4" name="Ink 113">
                  <a:extLst>
                    <a:ext uri="{FF2B5EF4-FFF2-40B4-BE49-F238E27FC236}">
                      <a16:creationId xmlns:a16="http://schemas.microsoft.com/office/drawing/2014/main" id="{54943221-9A81-B036-82D6-9A961BE6B119}"/>
                    </a:ext>
                  </a:extLst>
                </p14:cNvPr>
                <p14:cNvContentPartPr/>
                <p14:nvPr/>
              </p14:nvContentPartPr>
              <p14:xfrm>
                <a:off x="6427701" y="4076379"/>
                <a:ext cx="333720" cy="594720"/>
              </p14:xfrm>
            </p:contentPart>
          </mc:Choice>
          <mc:Fallback xmlns="">
            <p:pic>
              <p:nvPicPr>
                <p:cNvPr id="114" name="Ink 113">
                  <a:extLst>
                    <a:ext uri="{FF2B5EF4-FFF2-40B4-BE49-F238E27FC236}">
                      <a16:creationId xmlns:a16="http://schemas.microsoft.com/office/drawing/2014/main" id="{54943221-9A81-B036-82D6-9A961BE6B119}"/>
                    </a:ext>
                  </a:extLst>
                </p:cNvPr>
                <p:cNvPicPr/>
                <p:nvPr/>
              </p:nvPicPr>
              <p:blipFill>
                <a:blip r:embed="rId89"/>
                <a:stretch>
                  <a:fillRect/>
                </a:stretch>
              </p:blipFill>
              <p:spPr>
                <a:xfrm>
                  <a:off x="6419061" y="4067379"/>
                  <a:ext cx="35136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16" name="Ink 115">
                  <a:extLst>
                    <a:ext uri="{FF2B5EF4-FFF2-40B4-BE49-F238E27FC236}">
                      <a16:creationId xmlns:a16="http://schemas.microsoft.com/office/drawing/2014/main" id="{DF7CE27E-4DD5-F5B6-A5D1-0AB6D9C3781A}"/>
                    </a:ext>
                  </a:extLst>
                </p14:cNvPr>
                <p14:cNvContentPartPr/>
                <p14:nvPr/>
              </p14:nvContentPartPr>
              <p14:xfrm>
                <a:off x="5664501" y="4437099"/>
                <a:ext cx="789480" cy="835920"/>
              </p14:xfrm>
            </p:contentPart>
          </mc:Choice>
          <mc:Fallback xmlns="">
            <p:pic>
              <p:nvPicPr>
                <p:cNvPr id="116" name="Ink 115">
                  <a:extLst>
                    <a:ext uri="{FF2B5EF4-FFF2-40B4-BE49-F238E27FC236}">
                      <a16:creationId xmlns:a16="http://schemas.microsoft.com/office/drawing/2014/main" id="{DF7CE27E-4DD5-F5B6-A5D1-0AB6D9C3781A}"/>
                    </a:ext>
                  </a:extLst>
                </p:cNvPr>
                <p:cNvPicPr/>
                <p:nvPr/>
              </p:nvPicPr>
              <p:blipFill>
                <a:blip r:embed="rId91"/>
                <a:stretch>
                  <a:fillRect/>
                </a:stretch>
              </p:blipFill>
              <p:spPr>
                <a:xfrm>
                  <a:off x="5655861" y="4428459"/>
                  <a:ext cx="807120" cy="853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17" name="Ink 116">
                  <a:extLst>
                    <a:ext uri="{FF2B5EF4-FFF2-40B4-BE49-F238E27FC236}">
                      <a16:creationId xmlns:a16="http://schemas.microsoft.com/office/drawing/2014/main" id="{80977B36-9186-AC06-CCFA-C01A247424DD}"/>
                    </a:ext>
                  </a:extLst>
                </p14:cNvPr>
                <p14:cNvContentPartPr/>
                <p14:nvPr/>
              </p14:nvContentPartPr>
              <p14:xfrm>
                <a:off x="6463341" y="5262219"/>
                <a:ext cx="360" cy="360"/>
              </p14:xfrm>
            </p:contentPart>
          </mc:Choice>
          <mc:Fallback xmlns="">
            <p:pic>
              <p:nvPicPr>
                <p:cNvPr id="117" name="Ink 116">
                  <a:extLst>
                    <a:ext uri="{FF2B5EF4-FFF2-40B4-BE49-F238E27FC236}">
                      <a16:creationId xmlns:a16="http://schemas.microsoft.com/office/drawing/2014/main" id="{80977B36-9186-AC06-CCFA-C01A247424DD}"/>
                    </a:ext>
                  </a:extLst>
                </p:cNvPr>
                <p:cNvPicPr/>
                <p:nvPr/>
              </p:nvPicPr>
              <p:blipFill>
                <a:blip r:embed="rId34"/>
                <a:stretch>
                  <a:fillRect/>
                </a:stretch>
              </p:blipFill>
              <p:spPr>
                <a:xfrm>
                  <a:off x="6454341" y="52535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18" name="Ink 117">
                  <a:extLst>
                    <a:ext uri="{FF2B5EF4-FFF2-40B4-BE49-F238E27FC236}">
                      <a16:creationId xmlns:a16="http://schemas.microsoft.com/office/drawing/2014/main" id="{027FA8A7-D6D9-77E2-3C5F-7E16A6A6EFF4}"/>
                    </a:ext>
                  </a:extLst>
                </p14:cNvPr>
                <p14:cNvContentPartPr/>
                <p14:nvPr/>
              </p14:nvContentPartPr>
              <p14:xfrm>
                <a:off x="6678621" y="4948299"/>
                <a:ext cx="18720" cy="591480"/>
              </p14:xfrm>
            </p:contentPart>
          </mc:Choice>
          <mc:Fallback xmlns="">
            <p:pic>
              <p:nvPicPr>
                <p:cNvPr id="118" name="Ink 117">
                  <a:extLst>
                    <a:ext uri="{FF2B5EF4-FFF2-40B4-BE49-F238E27FC236}">
                      <a16:creationId xmlns:a16="http://schemas.microsoft.com/office/drawing/2014/main" id="{027FA8A7-D6D9-77E2-3C5F-7E16A6A6EFF4}"/>
                    </a:ext>
                  </a:extLst>
                </p:cNvPr>
                <p:cNvPicPr/>
                <p:nvPr/>
              </p:nvPicPr>
              <p:blipFill>
                <a:blip r:embed="rId94"/>
                <a:stretch>
                  <a:fillRect/>
                </a:stretch>
              </p:blipFill>
              <p:spPr>
                <a:xfrm>
                  <a:off x="6669621" y="4939659"/>
                  <a:ext cx="3636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20" name="Ink 119">
                  <a:extLst>
                    <a:ext uri="{FF2B5EF4-FFF2-40B4-BE49-F238E27FC236}">
                      <a16:creationId xmlns:a16="http://schemas.microsoft.com/office/drawing/2014/main" id="{4595A410-961D-04F1-B429-B20D0DE8E437}"/>
                    </a:ext>
                  </a:extLst>
                </p14:cNvPr>
                <p14:cNvContentPartPr/>
                <p14:nvPr/>
              </p14:nvContentPartPr>
              <p14:xfrm>
                <a:off x="5594301" y="5307219"/>
                <a:ext cx="591480" cy="974160"/>
              </p14:xfrm>
            </p:contentPart>
          </mc:Choice>
          <mc:Fallback xmlns="">
            <p:pic>
              <p:nvPicPr>
                <p:cNvPr id="120" name="Ink 119">
                  <a:extLst>
                    <a:ext uri="{FF2B5EF4-FFF2-40B4-BE49-F238E27FC236}">
                      <a16:creationId xmlns:a16="http://schemas.microsoft.com/office/drawing/2014/main" id="{4595A410-961D-04F1-B429-B20D0DE8E437}"/>
                    </a:ext>
                  </a:extLst>
                </p:cNvPr>
                <p:cNvPicPr/>
                <p:nvPr/>
              </p:nvPicPr>
              <p:blipFill>
                <a:blip r:embed="rId96"/>
                <a:stretch>
                  <a:fillRect/>
                </a:stretch>
              </p:blipFill>
              <p:spPr>
                <a:xfrm>
                  <a:off x="5585661" y="5298219"/>
                  <a:ext cx="609120" cy="9918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21" name="Ink 120">
                  <a:extLst>
                    <a:ext uri="{FF2B5EF4-FFF2-40B4-BE49-F238E27FC236}">
                      <a16:creationId xmlns:a16="http://schemas.microsoft.com/office/drawing/2014/main" id="{23B4571A-706C-B4C5-8379-6EBA1099B26C}"/>
                    </a:ext>
                  </a:extLst>
                </p14:cNvPr>
                <p14:cNvContentPartPr/>
                <p14:nvPr/>
              </p14:nvContentPartPr>
              <p14:xfrm>
                <a:off x="6415461" y="5968539"/>
                <a:ext cx="464040" cy="497880"/>
              </p14:xfrm>
            </p:contentPart>
          </mc:Choice>
          <mc:Fallback xmlns="">
            <p:pic>
              <p:nvPicPr>
                <p:cNvPr id="121" name="Ink 120">
                  <a:extLst>
                    <a:ext uri="{FF2B5EF4-FFF2-40B4-BE49-F238E27FC236}">
                      <a16:creationId xmlns:a16="http://schemas.microsoft.com/office/drawing/2014/main" id="{23B4571A-706C-B4C5-8379-6EBA1099B26C}"/>
                    </a:ext>
                  </a:extLst>
                </p:cNvPr>
                <p:cNvPicPr/>
                <p:nvPr/>
              </p:nvPicPr>
              <p:blipFill>
                <a:blip r:embed="rId98"/>
                <a:stretch>
                  <a:fillRect/>
                </a:stretch>
              </p:blipFill>
              <p:spPr>
                <a:xfrm>
                  <a:off x="6406821" y="5959899"/>
                  <a:ext cx="48168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23" name="Ink 122">
                  <a:extLst>
                    <a:ext uri="{FF2B5EF4-FFF2-40B4-BE49-F238E27FC236}">
                      <a16:creationId xmlns:a16="http://schemas.microsoft.com/office/drawing/2014/main" id="{0B8F6817-871A-EE11-8A85-9E8F82F151F3}"/>
                    </a:ext>
                  </a:extLst>
                </p14:cNvPr>
                <p14:cNvContentPartPr/>
                <p14:nvPr/>
              </p14:nvContentPartPr>
              <p14:xfrm>
                <a:off x="7018821" y="5854059"/>
                <a:ext cx="368280" cy="1123560"/>
              </p14:xfrm>
            </p:contentPart>
          </mc:Choice>
          <mc:Fallback xmlns="">
            <p:pic>
              <p:nvPicPr>
                <p:cNvPr id="123" name="Ink 122">
                  <a:extLst>
                    <a:ext uri="{FF2B5EF4-FFF2-40B4-BE49-F238E27FC236}">
                      <a16:creationId xmlns:a16="http://schemas.microsoft.com/office/drawing/2014/main" id="{0B8F6817-871A-EE11-8A85-9E8F82F151F3}"/>
                    </a:ext>
                  </a:extLst>
                </p:cNvPr>
                <p:cNvPicPr/>
                <p:nvPr/>
              </p:nvPicPr>
              <p:blipFill>
                <a:blip r:embed="rId100"/>
                <a:stretch>
                  <a:fillRect/>
                </a:stretch>
              </p:blipFill>
              <p:spPr>
                <a:xfrm>
                  <a:off x="7010181" y="5845059"/>
                  <a:ext cx="385920" cy="11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1">
            <p14:nvContentPartPr>
              <p14:cNvPr id="125" name="Ink 124">
                <a:extLst>
                  <a:ext uri="{FF2B5EF4-FFF2-40B4-BE49-F238E27FC236}">
                    <a16:creationId xmlns:a16="http://schemas.microsoft.com/office/drawing/2014/main" id="{ED9BDE74-1A34-FC67-A775-A845AFDFC813}"/>
                  </a:ext>
                </a:extLst>
              </p14:cNvPr>
              <p14:cNvContentPartPr/>
              <p14:nvPr/>
            </p14:nvContentPartPr>
            <p14:xfrm>
              <a:off x="4652541" y="2249993"/>
              <a:ext cx="360" cy="360"/>
            </p14:xfrm>
          </p:contentPart>
        </mc:Choice>
        <mc:Fallback xmlns="">
          <p:pic>
            <p:nvPicPr>
              <p:cNvPr id="125" name="Ink 124">
                <a:extLst>
                  <a:ext uri="{FF2B5EF4-FFF2-40B4-BE49-F238E27FC236}">
                    <a16:creationId xmlns:a16="http://schemas.microsoft.com/office/drawing/2014/main" id="{ED9BDE74-1A34-FC67-A775-A845AFDFC813}"/>
                  </a:ext>
                </a:extLst>
              </p:cNvPr>
              <p:cNvPicPr/>
              <p:nvPr/>
            </p:nvPicPr>
            <p:blipFill>
              <a:blip r:embed="rId34"/>
              <a:stretch>
                <a:fillRect/>
              </a:stretch>
            </p:blipFill>
            <p:spPr>
              <a:xfrm>
                <a:off x="4643901" y="2240993"/>
                <a:ext cx="18000" cy="18000"/>
              </a:xfrm>
              <a:prstGeom prst="rect">
                <a:avLst/>
              </a:prstGeom>
            </p:spPr>
          </p:pic>
        </mc:Fallback>
      </mc:AlternateContent>
    </p:spTree>
    <p:extLst>
      <p:ext uri="{BB962C8B-B14F-4D97-AF65-F5344CB8AC3E}">
        <p14:creationId xmlns:p14="http://schemas.microsoft.com/office/powerpoint/2010/main" val="77881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8A7-A703-2C9E-66B2-72FB43955058}"/>
              </a:ext>
            </a:extLst>
          </p:cNvPr>
          <p:cNvSpPr>
            <a:spLocks noGrp="1"/>
          </p:cNvSpPr>
          <p:nvPr>
            <p:ph type="title"/>
          </p:nvPr>
        </p:nvSpPr>
        <p:spPr>
          <a:xfrm>
            <a:off x="838200" y="2766218"/>
            <a:ext cx="10515600" cy="1325563"/>
          </a:xfrm>
        </p:spPr>
        <p:txBody>
          <a:bodyPr>
            <a:noAutofit/>
          </a:bodyPr>
          <a:lstStyle/>
          <a:p>
            <a:r>
              <a:rPr lang="en-US" sz="1600" b="0" i="0" dirty="0">
                <a:solidFill>
                  <a:srgbClr val="000000"/>
                </a:solidFill>
                <a:effectLst/>
              </a:rPr>
              <a:t>Finding the Total Roman Domination Function (TRDF) of a graph with more vertices can be a complex task due to the combinatorial nature of the problem. Here are some general steps you might follow:</a:t>
            </a:r>
            <a:br>
              <a:rPr lang="en-US" sz="1600" b="0" i="0" dirty="0">
                <a:solidFill>
                  <a:srgbClr val="000000"/>
                </a:solidFill>
                <a:effectLst/>
              </a:rPr>
            </a:br>
            <a:r>
              <a:rPr lang="en-US" sz="1600" b="1" i="0" dirty="0">
                <a:solidFill>
                  <a:srgbClr val="000000"/>
                </a:solidFill>
                <a:effectLst/>
              </a:rPr>
              <a:t>Define the Function</a:t>
            </a:r>
            <a:r>
              <a:rPr lang="en-US" sz="1600" b="0" i="0" dirty="0">
                <a:solidFill>
                  <a:srgbClr val="000000"/>
                </a:solidFill>
                <a:effectLst/>
              </a:rPr>
              <a:t>: Start by defining a function f: V(G) → {0, 1, 2} for all vertices in the graph G.</a:t>
            </a:r>
            <a:br>
              <a:rPr lang="en-US" sz="1600" b="0" i="0" dirty="0">
                <a:solidFill>
                  <a:srgbClr val="000000"/>
                </a:solidFill>
                <a:effectLst/>
              </a:rPr>
            </a:br>
            <a:r>
              <a:rPr lang="en-US" sz="1600" b="1" i="0" dirty="0">
                <a:solidFill>
                  <a:srgbClr val="000000"/>
                </a:solidFill>
                <a:effectLst/>
              </a:rPr>
              <a:t>Check the Conditions</a:t>
            </a:r>
            <a:r>
              <a:rPr lang="en-US" sz="1600" b="0" i="0" dirty="0">
                <a:solidFill>
                  <a:srgbClr val="000000"/>
                </a:solidFill>
                <a:effectLst/>
              </a:rPr>
              <a:t>: For each function, check if it satisfies the conditions of a TRDF. </a:t>
            </a:r>
            <a:r>
              <a:rPr lang="en-US" sz="1600" b="0" i="0" dirty="0">
                <a:solidFill>
                  <a:srgbClr val="000000"/>
                </a:solidFill>
                <a:effectLst/>
                <a:hlinkClick r:id="rId2"/>
              </a:rPr>
              <a:t>That is, every vertex for which f(v) = 0 is adjacent to at least one vertex for which f(u) &gt; 0, and the subgraph induced by the set of vertices for which f(v) &gt; 0 has no isolated vertices</a:t>
            </a:r>
            <a:r>
              <a:rPr lang="en-US" sz="1600" b="0" i="0" baseline="30000" dirty="0">
                <a:solidFill>
                  <a:srgbClr val="000000"/>
                </a:solidFill>
                <a:effectLst/>
                <a:hlinkClick r:id="rId2"/>
              </a:rPr>
              <a:t>1</a:t>
            </a:r>
            <a:r>
              <a:rPr lang="en-US" sz="1600" b="0" i="0" dirty="0">
                <a:solidFill>
                  <a:srgbClr val="000000"/>
                </a:solidFill>
                <a:effectLst/>
              </a:rPr>
              <a:t>.</a:t>
            </a:r>
            <a:br>
              <a:rPr lang="en-US" sz="1600" b="0" i="0" dirty="0">
                <a:solidFill>
                  <a:srgbClr val="000000"/>
                </a:solidFill>
                <a:effectLst/>
              </a:rPr>
            </a:br>
            <a:r>
              <a:rPr lang="en-US" sz="1600" b="1" i="0" dirty="0">
                <a:solidFill>
                  <a:srgbClr val="000000"/>
                </a:solidFill>
                <a:effectLst/>
                <a:hlinkClick r:id="rId2"/>
              </a:rPr>
              <a:t>Calculate the Weight</a:t>
            </a:r>
            <a:r>
              <a:rPr lang="en-US" sz="1600" b="0" i="0" dirty="0">
                <a:solidFill>
                  <a:srgbClr val="000000"/>
                </a:solidFill>
                <a:effectLst/>
                <a:hlinkClick r:id="rId2"/>
              </a:rPr>
              <a:t>: For each function that satisfies the TRDF conditions, calculate its weight, which is the sum of the function values of all vertices</a:t>
            </a:r>
            <a:r>
              <a:rPr lang="en-US" sz="1600" b="0" i="0" baseline="30000" dirty="0">
                <a:solidFill>
                  <a:srgbClr val="000000"/>
                </a:solidFill>
                <a:effectLst/>
                <a:hlinkClick r:id="rId2"/>
              </a:rPr>
              <a:t>1</a:t>
            </a:r>
            <a:r>
              <a:rPr lang="en-US" sz="1600" b="0" i="0" dirty="0">
                <a:solidFill>
                  <a:srgbClr val="000000"/>
                </a:solidFill>
                <a:effectLst/>
              </a:rPr>
              <a:t>.</a:t>
            </a:r>
            <a:br>
              <a:rPr lang="en-US" sz="1600" b="0" i="0" dirty="0">
                <a:solidFill>
                  <a:srgbClr val="000000"/>
                </a:solidFill>
                <a:effectLst/>
              </a:rPr>
            </a:br>
            <a:r>
              <a:rPr lang="en-US" sz="1600" b="1" i="0" dirty="0">
                <a:solidFill>
                  <a:srgbClr val="000000"/>
                </a:solidFill>
                <a:effectLst/>
              </a:rPr>
              <a:t>Find the Minimum</a:t>
            </a:r>
            <a:r>
              <a:rPr lang="en-US" sz="1600" b="0" i="0" dirty="0">
                <a:solidFill>
                  <a:srgbClr val="000000"/>
                </a:solidFill>
                <a:effectLst/>
              </a:rPr>
              <a:t>: The Total Roman Domination Number of G, denoted by</a:t>
            </a:r>
            <a:br>
              <a:rPr lang="en-US" sz="1600" b="0" i="0" dirty="0">
                <a:solidFill>
                  <a:srgbClr val="000000"/>
                </a:solidFill>
                <a:effectLst/>
              </a:rPr>
            </a:br>
            <a:r>
              <a:rPr lang="en-US" sz="1600" b="0" i="0" dirty="0">
                <a:solidFill>
                  <a:srgbClr val="000000"/>
                </a:solidFill>
                <a:effectLst/>
              </a:rPr>
              <a:t>\gamma_{</a:t>
            </a:r>
            <a:r>
              <a:rPr lang="en-US" sz="1600" b="0" i="0" dirty="0" err="1">
                <a:solidFill>
                  <a:srgbClr val="000000"/>
                </a:solidFill>
                <a:effectLst/>
              </a:rPr>
              <a:t>tR</a:t>
            </a:r>
            <a:r>
              <a:rPr lang="en-US" sz="1600" b="0" i="0" dirty="0">
                <a:solidFill>
                  <a:srgbClr val="000000"/>
                </a:solidFill>
                <a:effectLst/>
              </a:rPr>
              <a:t>}(G)</a:t>
            </a:r>
            <a:br>
              <a:rPr lang="en-US" sz="1600" b="0" i="0" dirty="0">
                <a:solidFill>
                  <a:srgbClr val="000000"/>
                </a:solidFill>
                <a:effectLst/>
              </a:rPr>
            </a:br>
            <a:r>
              <a:rPr lang="en-US" sz="1600" b="0" i="0" dirty="0">
                <a:solidFill>
                  <a:srgbClr val="000000"/>
                </a:solidFill>
                <a:effectLst/>
                <a:hlinkClick r:id="rId2"/>
              </a:rPr>
              <a:t>, is the minimum weight among all TRDFs on G</a:t>
            </a:r>
            <a:r>
              <a:rPr lang="en-US" sz="1600" b="0" i="0" baseline="30000" dirty="0">
                <a:solidFill>
                  <a:srgbClr val="000000"/>
                </a:solidFill>
                <a:effectLst/>
                <a:hlinkClick r:id="rId2"/>
              </a:rPr>
              <a:t>1</a:t>
            </a:r>
            <a:r>
              <a:rPr lang="en-US" sz="1600" b="0" i="0" dirty="0">
                <a:solidFill>
                  <a:srgbClr val="000000"/>
                </a:solidFill>
                <a:effectLst/>
              </a:rPr>
              <a:t>.</a:t>
            </a:r>
            <a:br>
              <a:rPr lang="en-US" sz="1600" b="0" i="0" dirty="0">
                <a:solidFill>
                  <a:srgbClr val="000000"/>
                </a:solidFill>
                <a:effectLst/>
              </a:rPr>
            </a:br>
            <a:r>
              <a:rPr lang="en-US" sz="1600" b="0" i="0" dirty="0">
                <a:solidFill>
                  <a:srgbClr val="000000"/>
                </a:solidFill>
                <a:effectLst/>
              </a:rPr>
              <a:t>In practice, finding the TRDF of a large graph can be computationally intensive due to the number of possible functions and the need to check each one. </a:t>
            </a:r>
            <a:r>
              <a:rPr lang="en-US" sz="1600" b="0" i="0" dirty="0">
                <a:solidFill>
                  <a:srgbClr val="000000"/>
                </a:solidFill>
                <a:effectLst/>
                <a:hlinkClick r:id="rId2"/>
              </a:rPr>
              <a:t>Therefore, researchers often use algorithmic approaches or heuristics to find the TRDF or to establish bounds on the Total Roman domination number</a:t>
            </a:r>
            <a:r>
              <a:rPr lang="en-US" sz="1600" b="0" i="0" baseline="30000" dirty="0">
                <a:solidFill>
                  <a:srgbClr val="000000"/>
                </a:solidFill>
                <a:effectLst/>
                <a:hlinkClick r:id="rId2"/>
              </a:rPr>
              <a:t>1</a:t>
            </a:r>
            <a:r>
              <a:rPr lang="en-US" sz="1600" b="0" i="0" baseline="30000" dirty="0">
                <a:solidFill>
                  <a:srgbClr val="000000"/>
                </a:solidFill>
                <a:effectLst/>
                <a:hlinkClick r:id="rId3"/>
              </a:rPr>
              <a:t>2</a:t>
            </a:r>
            <a:r>
              <a:rPr lang="en-US" sz="1600" b="0" i="0" dirty="0">
                <a:solidFill>
                  <a:srgbClr val="000000"/>
                </a:solidFill>
                <a:effectLst/>
              </a:rPr>
              <a:t>. </a:t>
            </a:r>
            <a:r>
              <a:rPr lang="en-US" sz="1600" b="0" i="0" dirty="0">
                <a:solidFill>
                  <a:srgbClr val="000000"/>
                </a:solidFill>
                <a:effectLst/>
                <a:hlinkClick r:id="rId2"/>
              </a:rPr>
              <a:t>For example, some research has established bounds on the Total Roman domination number in terms of the graph’s order and girth</a:t>
            </a:r>
            <a:r>
              <a:rPr lang="en-US" sz="1600" b="0" i="0" baseline="30000" dirty="0">
                <a:solidFill>
                  <a:srgbClr val="000000"/>
                </a:solidFill>
                <a:effectLst/>
                <a:hlinkClick r:id="rId2"/>
              </a:rPr>
              <a:t>1</a:t>
            </a:r>
            <a:r>
              <a:rPr lang="en-US" sz="1600" b="0" i="0" dirty="0">
                <a:solidFill>
                  <a:srgbClr val="000000"/>
                </a:solidFill>
                <a:effectLst/>
              </a:rPr>
              <a:t>. </a:t>
            </a:r>
            <a:r>
              <a:rPr lang="en-US" sz="1600" b="0" i="0" dirty="0">
                <a:solidFill>
                  <a:srgbClr val="000000"/>
                </a:solidFill>
                <a:effectLst/>
                <a:hlinkClick r:id="rId3"/>
              </a:rPr>
              <a:t>Other research has shown that the problem of finding the minimum Roman domination number is NP-complete for certain classes of graphs</a:t>
            </a:r>
            <a:r>
              <a:rPr lang="en-US" sz="1600" b="0" i="0" baseline="30000" dirty="0">
                <a:solidFill>
                  <a:srgbClr val="000000"/>
                </a:solidFill>
                <a:effectLst/>
                <a:hlinkClick r:id="rId3"/>
              </a:rPr>
              <a:t>2</a:t>
            </a:r>
            <a:r>
              <a:rPr lang="en-US" sz="1600" b="0" i="0" dirty="0">
                <a:solidFill>
                  <a:srgbClr val="000000"/>
                </a:solidFill>
                <a:effectLst/>
              </a:rPr>
              <a:t>.</a:t>
            </a:r>
            <a:br>
              <a:rPr lang="en-US" sz="1600" b="0" i="0" dirty="0">
                <a:solidFill>
                  <a:srgbClr val="000000"/>
                </a:solidFill>
                <a:effectLst/>
              </a:rPr>
            </a:br>
            <a:r>
              <a:rPr lang="en-US" sz="1600" b="0" i="0" dirty="0">
                <a:solidFill>
                  <a:srgbClr val="000000"/>
                </a:solidFill>
                <a:effectLst/>
              </a:rPr>
              <a:t>Please note that this is a high-level overview and the actual process can be much more complex depending on the specifics of the graph and the techniques used. </a:t>
            </a:r>
            <a:r>
              <a:rPr lang="en-US" sz="1600" b="0" i="0" dirty="0">
                <a:solidFill>
                  <a:srgbClr val="000000"/>
                </a:solidFill>
                <a:effectLst/>
                <a:hlinkClick r:id="rId2"/>
              </a:rPr>
              <a:t>If you’re interested in this topic, I recommend reading more about it in graph theory literature</a:t>
            </a:r>
            <a:r>
              <a:rPr lang="en-US" sz="1600" b="0" i="0" baseline="30000" dirty="0">
                <a:solidFill>
                  <a:srgbClr val="000000"/>
                </a:solidFill>
                <a:effectLst/>
                <a:hlinkClick r:id="rId2"/>
              </a:rPr>
              <a:t>1</a:t>
            </a:r>
            <a:r>
              <a:rPr lang="en-US" sz="1600" b="0" i="0" baseline="30000" dirty="0">
                <a:solidFill>
                  <a:srgbClr val="000000"/>
                </a:solidFill>
                <a:effectLst/>
                <a:hlinkClick r:id="rId3"/>
              </a:rPr>
              <a:t>2</a:t>
            </a:r>
            <a:r>
              <a:rPr lang="en-US" sz="1600" b="0" i="0" dirty="0">
                <a:solidFill>
                  <a:srgbClr val="000000"/>
                </a:solidFill>
                <a:effectLst/>
              </a:rPr>
              <a:t>.</a:t>
            </a:r>
            <a:br>
              <a:rPr lang="en-US" sz="1600" b="0" i="0" dirty="0">
                <a:solidFill>
                  <a:srgbClr val="000000"/>
                </a:solidFill>
                <a:effectLst/>
              </a:rPr>
            </a:br>
            <a:endParaRPr lang="en-IN" sz="1600" dirty="0"/>
          </a:p>
        </p:txBody>
      </p:sp>
    </p:spTree>
    <p:extLst>
      <p:ext uri="{BB962C8B-B14F-4D97-AF65-F5344CB8AC3E}">
        <p14:creationId xmlns:p14="http://schemas.microsoft.com/office/powerpoint/2010/main" val="3547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27C0-EC98-584A-0935-E80655FC90BE}"/>
              </a:ext>
            </a:extLst>
          </p:cNvPr>
          <p:cNvSpPr>
            <a:spLocks noGrp="1"/>
          </p:cNvSpPr>
          <p:nvPr>
            <p:ph type="title"/>
          </p:nvPr>
        </p:nvSpPr>
        <p:spPr>
          <a:xfrm>
            <a:off x="4123765" y="433201"/>
            <a:ext cx="8319248" cy="1010117"/>
          </a:xfrm>
        </p:spPr>
        <p:txBody>
          <a:bodyPr>
            <a:normAutofit/>
          </a:bodyPr>
          <a:lstStyle/>
          <a:p>
            <a:r>
              <a:rPr lang="en-IN" sz="3600" b="1" dirty="0"/>
              <a:t>Initial solution and their fitness value</a:t>
            </a:r>
          </a:p>
        </p:txBody>
      </p:sp>
      <p:pic>
        <p:nvPicPr>
          <p:cNvPr id="3" name="Picture 2" descr="Implementing Undirected Graphs in Python | Discovering Python &amp; R">
            <a:extLst>
              <a:ext uri="{FF2B5EF4-FFF2-40B4-BE49-F238E27FC236}">
                <a16:creationId xmlns:a16="http://schemas.microsoft.com/office/drawing/2014/main" id="{9D5B2F62-B3EB-5732-B9FF-62996C4949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51" r="55248"/>
          <a:stretch/>
        </p:blipFill>
        <p:spPr bwMode="auto">
          <a:xfrm>
            <a:off x="728663" y="1963271"/>
            <a:ext cx="2740678" cy="27933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0927D28-6AC0-C5B9-5C7B-994E37608BA0}"/>
              </a:ext>
            </a:extLst>
          </p:cNvPr>
          <p:cNvSpPr txBox="1"/>
          <p:nvPr/>
        </p:nvSpPr>
        <p:spPr>
          <a:xfrm>
            <a:off x="4123765" y="1963271"/>
            <a:ext cx="5880847" cy="3785652"/>
          </a:xfrm>
          <a:prstGeom prst="rect">
            <a:avLst/>
          </a:prstGeom>
          <a:noFill/>
        </p:spPr>
        <p:txBody>
          <a:bodyPr wrap="square" rtlCol="0">
            <a:spAutoFit/>
          </a:bodyPr>
          <a:lstStyle/>
          <a:p>
            <a:pPr algn="r"/>
            <a:r>
              <a:rPr lang="en-IN" sz="4000" dirty="0"/>
              <a:t>Fitness</a:t>
            </a:r>
          </a:p>
          <a:p>
            <a:r>
              <a:rPr lang="en-IN" sz="4000" dirty="0"/>
              <a:t>S1 = [2, 0, 0, 2, 0]     -    4</a:t>
            </a:r>
          </a:p>
          <a:p>
            <a:r>
              <a:rPr lang="en-IN" sz="4000" dirty="0"/>
              <a:t>S2 = [0, 0, 2, 2, 1]     -    5</a:t>
            </a:r>
          </a:p>
          <a:p>
            <a:r>
              <a:rPr lang="en-IN" sz="4000" dirty="0"/>
              <a:t>S3 = [0, 2, 2, 2, 1]     -    7</a:t>
            </a:r>
          </a:p>
          <a:p>
            <a:r>
              <a:rPr lang="en-IN" sz="4000" dirty="0"/>
              <a:t>S4 = [1, 1, 2, 0, 2]     -    6</a:t>
            </a:r>
          </a:p>
          <a:p>
            <a:r>
              <a:rPr lang="en-IN" sz="4000" dirty="0"/>
              <a:t>S5 = [2, 2, 2, 1, 2]     -    9</a:t>
            </a:r>
          </a:p>
        </p:txBody>
      </p:sp>
    </p:spTree>
    <p:extLst>
      <p:ext uri="{BB962C8B-B14F-4D97-AF65-F5344CB8AC3E}">
        <p14:creationId xmlns:p14="http://schemas.microsoft.com/office/powerpoint/2010/main" val="295953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8DC1-12EE-6272-FC62-9640571E3F08}"/>
              </a:ext>
            </a:extLst>
          </p:cNvPr>
          <p:cNvSpPr>
            <a:spLocks noGrp="1"/>
          </p:cNvSpPr>
          <p:nvPr>
            <p:ph type="title"/>
          </p:nvPr>
        </p:nvSpPr>
        <p:spPr>
          <a:xfrm>
            <a:off x="701040" y="1104900"/>
            <a:ext cx="10652760" cy="585788"/>
          </a:xfrm>
        </p:spPr>
        <p:txBody>
          <a:bodyPr>
            <a:normAutofit fontScale="90000"/>
          </a:bodyPr>
          <a:lstStyle/>
          <a:p>
            <a:br>
              <a:rPr lang="en-IN" dirty="0"/>
            </a:br>
            <a:br>
              <a:rPr lang="en-IN" dirty="0"/>
            </a:br>
            <a:br>
              <a:rPr lang="en-IN" dirty="0"/>
            </a:br>
            <a:br>
              <a:rPr lang="en-IN" dirty="0"/>
            </a:br>
            <a:r>
              <a:rPr lang="en-IN" dirty="0"/>
              <a:t>X(s=i) = </a:t>
            </a:r>
          </a:p>
        </p:txBody>
      </p:sp>
      <p:sp>
        <p:nvSpPr>
          <p:cNvPr id="3" name="Left Brace 2">
            <a:extLst>
              <a:ext uri="{FF2B5EF4-FFF2-40B4-BE49-F238E27FC236}">
                <a16:creationId xmlns:a16="http://schemas.microsoft.com/office/drawing/2014/main" id="{F09E9090-35B5-862E-83DA-21FDB95E0502}"/>
              </a:ext>
            </a:extLst>
          </p:cNvPr>
          <p:cNvSpPr/>
          <p:nvPr/>
        </p:nvSpPr>
        <p:spPr>
          <a:xfrm>
            <a:off x="2628900" y="1397794"/>
            <a:ext cx="365760" cy="2324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TextBox 3">
            <a:extLst>
              <a:ext uri="{FF2B5EF4-FFF2-40B4-BE49-F238E27FC236}">
                <a16:creationId xmlns:a16="http://schemas.microsoft.com/office/drawing/2014/main" id="{0EFD7CFB-B1A3-0898-4BD6-9CC5E29C8348}"/>
              </a:ext>
            </a:extLst>
          </p:cNvPr>
          <p:cNvSpPr txBox="1"/>
          <p:nvPr/>
        </p:nvSpPr>
        <p:spPr>
          <a:xfrm>
            <a:off x="3402554" y="1295400"/>
            <a:ext cx="3213399" cy="369332"/>
          </a:xfrm>
          <a:prstGeom prst="rect">
            <a:avLst/>
          </a:prstGeom>
          <a:noFill/>
        </p:spPr>
        <p:txBody>
          <a:bodyPr wrap="square" rtlCol="0">
            <a:spAutoFit/>
          </a:bodyPr>
          <a:lstStyle/>
          <a:p>
            <a:r>
              <a:rPr lang="en-IN" dirty="0"/>
              <a:t>0,   X(s=i) &lt;1 </a:t>
            </a:r>
          </a:p>
        </p:txBody>
      </p:sp>
      <p:sp>
        <p:nvSpPr>
          <p:cNvPr id="5" name="TextBox 4">
            <a:extLst>
              <a:ext uri="{FF2B5EF4-FFF2-40B4-BE49-F238E27FC236}">
                <a16:creationId xmlns:a16="http://schemas.microsoft.com/office/drawing/2014/main" id="{A68A065C-E5E4-CE22-644F-56FACAA8529F}"/>
              </a:ext>
            </a:extLst>
          </p:cNvPr>
          <p:cNvSpPr txBox="1"/>
          <p:nvPr/>
        </p:nvSpPr>
        <p:spPr>
          <a:xfrm>
            <a:off x="3375660" y="2286000"/>
            <a:ext cx="3444240" cy="369332"/>
          </a:xfrm>
          <a:prstGeom prst="rect">
            <a:avLst/>
          </a:prstGeom>
          <a:noFill/>
        </p:spPr>
        <p:txBody>
          <a:bodyPr wrap="square" rtlCol="0">
            <a:spAutoFit/>
          </a:bodyPr>
          <a:lstStyle/>
          <a:p>
            <a:r>
              <a:rPr lang="en-IN" dirty="0"/>
              <a:t>1,  X(s=i) &gt;=1 and X(s=i) &lt; 2</a:t>
            </a:r>
          </a:p>
        </p:txBody>
      </p:sp>
      <p:sp>
        <p:nvSpPr>
          <p:cNvPr id="6" name="TextBox 5">
            <a:extLst>
              <a:ext uri="{FF2B5EF4-FFF2-40B4-BE49-F238E27FC236}">
                <a16:creationId xmlns:a16="http://schemas.microsoft.com/office/drawing/2014/main" id="{F3F6C0DC-262B-EFC9-AE12-A165C5047CF1}"/>
              </a:ext>
            </a:extLst>
          </p:cNvPr>
          <p:cNvSpPr txBox="1"/>
          <p:nvPr/>
        </p:nvSpPr>
        <p:spPr>
          <a:xfrm>
            <a:off x="3375660" y="3429000"/>
            <a:ext cx="2423160" cy="369332"/>
          </a:xfrm>
          <a:prstGeom prst="rect">
            <a:avLst/>
          </a:prstGeom>
          <a:noFill/>
        </p:spPr>
        <p:txBody>
          <a:bodyPr wrap="square" rtlCol="0">
            <a:spAutoFit/>
          </a:bodyPr>
          <a:lstStyle/>
          <a:p>
            <a:r>
              <a:rPr lang="en-IN" dirty="0"/>
              <a:t>2,  X(s=i)&gt;=2</a:t>
            </a:r>
          </a:p>
        </p:txBody>
      </p:sp>
      <p:sp>
        <p:nvSpPr>
          <p:cNvPr id="9" name="TextBox 8">
            <a:extLst>
              <a:ext uri="{FF2B5EF4-FFF2-40B4-BE49-F238E27FC236}">
                <a16:creationId xmlns:a16="http://schemas.microsoft.com/office/drawing/2014/main" id="{B4EC8DD3-F04C-E60A-E2E0-2A4872178237}"/>
              </a:ext>
            </a:extLst>
          </p:cNvPr>
          <p:cNvSpPr txBox="1"/>
          <p:nvPr/>
        </p:nvSpPr>
        <p:spPr>
          <a:xfrm>
            <a:off x="769620" y="640318"/>
            <a:ext cx="4770120" cy="523220"/>
          </a:xfrm>
          <a:prstGeom prst="rect">
            <a:avLst/>
          </a:prstGeom>
          <a:noFill/>
        </p:spPr>
        <p:txBody>
          <a:bodyPr wrap="square" rtlCol="0">
            <a:spAutoFit/>
          </a:bodyPr>
          <a:lstStyle/>
          <a:p>
            <a:r>
              <a:rPr lang="en-IN" sz="2800" dirty="0"/>
              <a:t>Make threshold values</a:t>
            </a:r>
          </a:p>
        </p:txBody>
      </p:sp>
    </p:spTree>
    <p:extLst>
      <p:ext uri="{BB962C8B-B14F-4D97-AF65-F5344CB8AC3E}">
        <p14:creationId xmlns:p14="http://schemas.microsoft.com/office/powerpoint/2010/main" val="339413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5D6B-DB25-E04D-8CF9-13B704FC31EA}"/>
              </a:ext>
            </a:extLst>
          </p:cNvPr>
          <p:cNvSpPr>
            <a:spLocks noGrp="1"/>
          </p:cNvSpPr>
          <p:nvPr>
            <p:ph type="title"/>
          </p:nvPr>
        </p:nvSpPr>
        <p:spPr>
          <a:xfrm>
            <a:off x="838200" y="365125"/>
            <a:ext cx="10515600" cy="1036955"/>
          </a:xfrm>
        </p:spPr>
        <p:txBody>
          <a:bodyPr/>
          <a:lstStyle/>
          <a:p>
            <a:r>
              <a:rPr lang="en-IN" dirty="0"/>
              <a:t>Feasibility Check</a:t>
            </a:r>
          </a:p>
        </p:txBody>
      </p:sp>
      <p:sp>
        <p:nvSpPr>
          <p:cNvPr id="3" name="TextBox 2">
            <a:extLst>
              <a:ext uri="{FF2B5EF4-FFF2-40B4-BE49-F238E27FC236}">
                <a16:creationId xmlns:a16="http://schemas.microsoft.com/office/drawing/2014/main" id="{E0E30410-55BB-B288-4ADE-7122150A9CF5}"/>
              </a:ext>
            </a:extLst>
          </p:cNvPr>
          <p:cNvSpPr txBox="1"/>
          <p:nvPr/>
        </p:nvSpPr>
        <p:spPr>
          <a:xfrm>
            <a:off x="1005840" y="1402080"/>
            <a:ext cx="9113520" cy="1477328"/>
          </a:xfrm>
          <a:prstGeom prst="rect">
            <a:avLst/>
          </a:prstGeom>
          <a:noFill/>
        </p:spPr>
        <p:txBody>
          <a:bodyPr wrap="square" rtlCol="0">
            <a:spAutoFit/>
          </a:bodyPr>
          <a:lstStyle/>
          <a:p>
            <a:r>
              <a:rPr lang="en-IN" dirty="0"/>
              <a:t>Step 1:  find at which point/bit solution gets violated. </a:t>
            </a:r>
          </a:p>
          <a:p>
            <a:r>
              <a:rPr lang="en-IN" dirty="0"/>
              <a:t>Step 2:  take that bit/point and make it label 1 or label 2.</a:t>
            </a:r>
          </a:p>
          <a:p>
            <a:r>
              <a:rPr lang="en-IN" dirty="0"/>
              <a:t>Step 3:  And then again check the feasibility  </a:t>
            </a:r>
          </a:p>
          <a:p>
            <a:r>
              <a:rPr lang="en-IN" dirty="0"/>
              <a:t>             If the solution is not feasible repeat  step 1 to step 3</a:t>
            </a:r>
          </a:p>
          <a:p>
            <a:r>
              <a:rPr lang="en-IN" dirty="0"/>
              <a:t>             Else terminated and gets the feasible solution.</a:t>
            </a:r>
          </a:p>
        </p:txBody>
      </p:sp>
    </p:spTree>
    <p:extLst>
      <p:ext uri="{BB962C8B-B14F-4D97-AF65-F5344CB8AC3E}">
        <p14:creationId xmlns:p14="http://schemas.microsoft.com/office/powerpoint/2010/main" val="241907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601C-3A05-78C3-7487-542040D0C55F}"/>
              </a:ext>
            </a:extLst>
          </p:cNvPr>
          <p:cNvSpPr>
            <a:spLocks noGrp="1"/>
          </p:cNvSpPr>
          <p:nvPr>
            <p:ph type="title"/>
          </p:nvPr>
        </p:nvSpPr>
        <p:spPr>
          <a:xfrm>
            <a:off x="838200" y="87220"/>
            <a:ext cx="10515600" cy="535112"/>
          </a:xfrm>
        </p:spPr>
        <p:txBody>
          <a:bodyPr>
            <a:normAutofit/>
          </a:bodyPr>
          <a:lstStyle/>
          <a:p>
            <a:r>
              <a:rPr lang="en-IN" sz="3200" b="1" dirty="0">
                <a:solidFill>
                  <a:srgbClr val="FF0000"/>
                </a:solidFill>
              </a:rPr>
              <a:t>Iteration 1</a:t>
            </a:r>
          </a:p>
        </p:txBody>
      </p:sp>
      <p:sp>
        <p:nvSpPr>
          <p:cNvPr id="3" name="TextBox 2">
            <a:extLst>
              <a:ext uri="{FF2B5EF4-FFF2-40B4-BE49-F238E27FC236}">
                <a16:creationId xmlns:a16="http://schemas.microsoft.com/office/drawing/2014/main" id="{457DB8CD-C0F3-5E3C-3614-0061DFFCAEED}"/>
              </a:ext>
            </a:extLst>
          </p:cNvPr>
          <p:cNvSpPr txBox="1"/>
          <p:nvPr/>
        </p:nvSpPr>
        <p:spPr>
          <a:xfrm>
            <a:off x="838200" y="699248"/>
            <a:ext cx="10820400" cy="6740307"/>
          </a:xfrm>
          <a:prstGeom prst="rect">
            <a:avLst/>
          </a:prstGeom>
          <a:noFill/>
        </p:spPr>
        <p:txBody>
          <a:bodyPr wrap="square" rtlCol="0">
            <a:spAutoFit/>
          </a:bodyPr>
          <a:lstStyle/>
          <a:p>
            <a:r>
              <a:rPr lang="en-IN" dirty="0"/>
              <a:t>Update solution 1: </a:t>
            </a:r>
            <a:r>
              <a:rPr lang="en-IN" sz="1800" dirty="0"/>
              <a:t>S1 = [2, 0, 0, 2, 0]  -  4</a:t>
            </a:r>
            <a:endParaRPr lang="en-IN" dirty="0"/>
          </a:p>
          <a:p>
            <a:r>
              <a:rPr lang="en-IN" dirty="0"/>
              <a:t>Here gbest solution is S1, so there is no need to update that one</a:t>
            </a:r>
          </a:p>
          <a:p>
            <a:r>
              <a:rPr lang="en-IN" dirty="0"/>
              <a:t>Change every bit of solution </a:t>
            </a:r>
          </a:p>
          <a:p>
            <a:r>
              <a:rPr lang="en-IN" sz="1800" dirty="0"/>
              <a:t>For </a:t>
            </a:r>
            <a:r>
              <a:rPr lang="en-IN" dirty="0"/>
              <a:t>i=1, t=1 </a:t>
            </a:r>
            <a:r>
              <a:rPr lang="en-IN" sz="1800" dirty="0">
                <a:solidFill>
                  <a:schemeClr val="accent1">
                    <a:lumMod val="75000"/>
                  </a:schemeClr>
                </a:solidFill>
              </a:rPr>
              <a:t>V(t=1) = w*V(t-1) + c1*r1*(pbest – Xi(t-1)) + c2*r2*(gbest – Xi(t-1)) =0</a:t>
            </a:r>
          </a:p>
          <a:p>
            <a:r>
              <a:rPr lang="en-IN" sz="1800" dirty="0">
                <a:solidFill>
                  <a:schemeClr val="accent1">
                    <a:lumMod val="75000"/>
                  </a:schemeClr>
                </a:solidFill>
              </a:rPr>
              <a:t>	</a:t>
            </a:r>
            <a:r>
              <a:rPr lang="en-IN" sz="1800" dirty="0">
                <a:solidFill>
                  <a:srgbClr val="FF0000"/>
                </a:solidFill>
              </a:rPr>
              <a:t>    X(s=1,t=1) = X(t-1) + V(t-1)  </a:t>
            </a:r>
            <a:r>
              <a:rPr lang="en-IN" dirty="0">
                <a:solidFill>
                  <a:srgbClr val="FF0000"/>
                </a:solidFill>
              </a:rPr>
              <a:t>= [2, 0, 0, 2, 0]</a:t>
            </a:r>
            <a:r>
              <a:rPr lang="en-IN" sz="1800" dirty="0">
                <a:solidFill>
                  <a:srgbClr val="FF0000"/>
                </a:solidFill>
              </a:rPr>
              <a:t> </a:t>
            </a:r>
          </a:p>
          <a:p>
            <a:endParaRPr lang="en-IN" dirty="0"/>
          </a:p>
          <a:p>
            <a:r>
              <a:rPr lang="en-IN" dirty="0"/>
              <a:t>Update Solution 2 = [0,0,2,2,1] - 5</a:t>
            </a:r>
          </a:p>
          <a:p>
            <a:r>
              <a:rPr lang="en-IN" dirty="0"/>
              <a:t>For i=1     </a:t>
            </a:r>
            <a:r>
              <a:rPr lang="en-IN" dirty="0">
                <a:solidFill>
                  <a:schemeClr val="accent1">
                    <a:lumMod val="75000"/>
                  </a:schemeClr>
                </a:solidFill>
              </a:rPr>
              <a:t>V(t=1) = 0.4*0 + 0.8*0.2(0-0) + 0.8*0.5*(2-0) = 0.8</a:t>
            </a:r>
          </a:p>
          <a:p>
            <a:r>
              <a:rPr lang="en-IN" dirty="0">
                <a:solidFill>
                  <a:schemeClr val="accent1">
                    <a:lumMod val="75000"/>
                  </a:schemeClr>
                </a:solidFill>
              </a:rPr>
              <a:t>	</a:t>
            </a:r>
            <a:r>
              <a:rPr lang="en-IN" dirty="0">
                <a:solidFill>
                  <a:srgbClr val="FF0000"/>
                </a:solidFill>
              </a:rPr>
              <a:t>Xi = 0 + 0.8 = 0.8</a:t>
            </a:r>
          </a:p>
          <a:p>
            <a:r>
              <a:rPr lang="en-IN" dirty="0"/>
              <a:t>For i=2     </a:t>
            </a:r>
            <a:r>
              <a:rPr lang="en-IN" dirty="0">
                <a:solidFill>
                  <a:schemeClr val="accent1">
                    <a:lumMod val="75000"/>
                  </a:schemeClr>
                </a:solidFill>
              </a:rPr>
              <a:t>V(t=1) = 0.4*0 + 0.8*0.2(0-0) + 0.8*0.5*(0-0) = 0</a:t>
            </a:r>
          </a:p>
          <a:p>
            <a:r>
              <a:rPr lang="en-IN" dirty="0">
                <a:solidFill>
                  <a:schemeClr val="accent1">
                    <a:lumMod val="75000"/>
                  </a:schemeClr>
                </a:solidFill>
              </a:rPr>
              <a:t>	</a:t>
            </a:r>
            <a:r>
              <a:rPr lang="en-IN" dirty="0">
                <a:solidFill>
                  <a:srgbClr val="FF0000"/>
                </a:solidFill>
              </a:rPr>
              <a:t>Xi = 0 + 0 = 0</a:t>
            </a:r>
          </a:p>
          <a:p>
            <a:r>
              <a:rPr lang="en-IN" dirty="0"/>
              <a:t>For i=3     </a:t>
            </a:r>
            <a:r>
              <a:rPr lang="en-IN" dirty="0">
                <a:solidFill>
                  <a:schemeClr val="accent1">
                    <a:lumMod val="75000"/>
                  </a:schemeClr>
                </a:solidFill>
              </a:rPr>
              <a:t>V(t=1) = 0.4*0 + 0.8*0.2(2-2) + 0.8*0.5*(0-2) = -0.8</a:t>
            </a:r>
          </a:p>
          <a:p>
            <a:r>
              <a:rPr lang="en-IN" dirty="0">
                <a:solidFill>
                  <a:schemeClr val="accent1">
                    <a:lumMod val="75000"/>
                  </a:schemeClr>
                </a:solidFill>
              </a:rPr>
              <a:t>	</a:t>
            </a:r>
            <a:r>
              <a:rPr lang="en-IN" dirty="0">
                <a:solidFill>
                  <a:srgbClr val="FF0000"/>
                </a:solidFill>
              </a:rPr>
              <a:t>Xi = 2 - 0.8 = 1.2</a:t>
            </a:r>
          </a:p>
          <a:p>
            <a:r>
              <a:rPr lang="en-IN" dirty="0"/>
              <a:t>For i=4     </a:t>
            </a:r>
            <a:r>
              <a:rPr lang="en-IN" dirty="0">
                <a:solidFill>
                  <a:schemeClr val="accent1">
                    <a:lumMod val="75000"/>
                  </a:schemeClr>
                </a:solidFill>
              </a:rPr>
              <a:t>V(t=1) = 0.4*0 + 0.8*0.2(2-2) + 0.8*0.5*(2-2) = 0</a:t>
            </a:r>
          </a:p>
          <a:p>
            <a:r>
              <a:rPr lang="en-IN" dirty="0">
                <a:solidFill>
                  <a:schemeClr val="accent1">
                    <a:lumMod val="75000"/>
                  </a:schemeClr>
                </a:solidFill>
              </a:rPr>
              <a:t>	</a:t>
            </a:r>
            <a:r>
              <a:rPr lang="en-IN" dirty="0">
                <a:solidFill>
                  <a:srgbClr val="FF0000"/>
                </a:solidFill>
              </a:rPr>
              <a:t>Xi = 2 + 0 = 2</a:t>
            </a:r>
          </a:p>
          <a:p>
            <a:r>
              <a:rPr lang="en-IN" dirty="0"/>
              <a:t>For i=5     </a:t>
            </a:r>
            <a:r>
              <a:rPr lang="en-IN" dirty="0">
                <a:solidFill>
                  <a:schemeClr val="accent1">
                    <a:lumMod val="75000"/>
                  </a:schemeClr>
                </a:solidFill>
              </a:rPr>
              <a:t>V(t=1) = 0.4*0 + 0.8*0.2(1-1) + 0.8*0.5*(0-1) = -0.4</a:t>
            </a:r>
          </a:p>
          <a:p>
            <a:r>
              <a:rPr lang="en-IN" dirty="0">
                <a:solidFill>
                  <a:schemeClr val="accent1">
                    <a:lumMod val="75000"/>
                  </a:schemeClr>
                </a:solidFill>
              </a:rPr>
              <a:t>	</a:t>
            </a:r>
            <a:r>
              <a:rPr lang="en-IN" dirty="0">
                <a:solidFill>
                  <a:srgbClr val="FF0000"/>
                </a:solidFill>
              </a:rPr>
              <a:t>Xi = 1 - 0.4 = 0.6</a:t>
            </a:r>
          </a:p>
          <a:p>
            <a:endParaRPr lang="en-IN" dirty="0">
              <a:solidFill>
                <a:srgbClr val="FF0000"/>
              </a:solidFill>
            </a:endParaRPr>
          </a:p>
          <a:p>
            <a:r>
              <a:rPr lang="en-IN" dirty="0"/>
              <a:t>X(s=2, t=1) = [0.8, 0, 1.2, 2, 0.6] = [0, 0, 1, 2, 0] </a:t>
            </a:r>
            <a:r>
              <a:rPr lang="en-IN" dirty="0">
                <a:solidFill>
                  <a:srgbClr val="FF0000"/>
                </a:solidFill>
              </a:rPr>
              <a:t>(not feasible)</a:t>
            </a:r>
          </a:p>
          <a:p>
            <a:endParaRPr lang="en-IN" dirty="0">
              <a:solidFill>
                <a:srgbClr val="FF0000"/>
              </a:solidFill>
            </a:endParaRPr>
          </a:p>
          <a:p>
            <a:r>
              <a:rPr lang="en-IN" dirty="0"/>
              <a:t>After making  feasible =  [ 1, 1, 1, 2, 1], fitness = 6  (taking label 1 to make it feasible)</a:t>
            </a:r>
          </a:p>
          <a:p>
            <a:r>
              <a:rPr lang="en-IN" dirty="0"/>
              <a:t>		     =  [ 2, 0, 1, 2, 0], fitness = 5  (taking label 2 to make it feasible)</a:t>
            </a:r>
          </a:p>
          <a:p>
            <a:endParaRPr lang="en-IN" dirty="0"/>
          </a:p>
          <a:p>
            <a:endParaRPr lang="en-IN" dirty="0"/>
          </a:p>
        </p:txBody>
      </p:sp>
      <p:pic>
        <p:nvPicPr>
          <p:cNvPr id="4" name="Picture 3" descr="Implementing Undirected Graphs in Python | Discovering Python &amp; R">
            <a:extLst>
              <a:ext uri="{FF2B5EF4-FFF2-40B4-BE49-F238E27FC236}">
                <a16:creationId xmlns:a16="http://schemas.microsoft.com/office/drawing/2014/main" id="{4D33D75E-659D-8137-60AF-F70299C452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51" r="55248"/>
          <a:stretch/>
        </p:blipFill>
        <p:spPr bwMode="auto">
          <a:xfrm>
            <a:off x="8613122" y="2124636"/>
            <a:ext cx="2740678" cy="279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6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DB8CD-C0F3-5E3C-3614-0061DFFCAEED}"/>
              </a:ext>
            </a:extLst>
          </p:cNvPr>
          <p:cNvSpPr txBox="1"/>
          <p:nvPr/>
        </p:nvSpPr>
        <p:spPr>
          <a:xfrm>
            <a:off x="685800" y="335845"/>
            <a:ext cx="10820400" cy="5909310"/>
          </a:xfrm>
          <a:prstGeom prst="rect">
            <a:avLst/>
          </a:prstGeom>
          <a:noFill/>
        </p:spPr>
        <p:txBody>
          <a:bodyPr wrap="square" rtlCol="0">
            <a:spAutoFit/>
          </a:bodyPr>
          <a:lstStyle/>
          <a:p>
            <a:r>
              <a:rPr lang="en-IN" dirty="0"/>
              <a:t>Here gbest is  </a:t>
            </a:r>
            <a:r>
              <a:rPr lang="en-IN" sz="1800" dirty="0"/>
              <a:t>S1 = [2, 0, 0, 2, 0]  -  4</a:t>
            </a:r>
            <a:endParaRPr lang="en-IN" dirty="0"/>
          </a:p>
          <a:p>
            <a:r>
              <a:rPr lang="en-IN" dirty="0"/>
              <a:t>Update solution 3:</a:t>
            </a:r>
            <a:r>
              <a:rPr lang="en-IN" sz="1800" dirty="0"/>
              <a:t> [0, </a:t>
            </a:r>
            <a:r>
              <a:rPr lang="en-IN" dirty="0"/>
              <a:t>2</a:t>
            </a:r>
            <a:r>
              <a:rPr lang="en-IN" sz="1800" dirty="0"/>
              <a:t>, </a:t>
            </a:r>
            <a:r>
              <a:rPr lang="en-IN" dirty="0"/>
              <a:t>2</a:t>
            </a:r>
            <a:r>
              <a:rPr lang="en-IN" sz="1800" dirty="0"/>
              <a:t>, 2, 1]  -  7</a:t>
            </a:r>
          </a:p>
          <a:p>
            <a:endParaRPr lang="en-IN" dirty="0"/>
          </a:p>
          <a:p>
            <a:r>
              <a:rPr lang="en-IN" dirty="0"/>
              <a:t>For i=1     </a:t>
            </a:r>
            <a:r>
              <a:rPr lang="en-IN" dirty="0">
                <a:solidFill>
                  <a:schemeClr val="accent1">
                    <a:lumMod val="75000"/>
                  </a:schemeClr>
                </a:solidFill>
              </a:rPr>
              <a:t>V(t=1) = 0.4*0 + 0.8*0.2(0-0) + 0.8*0.5*(2-0) = 0.8</a:t>
            </a:r>
          </a:p>
          <a:p>
            <a:r>
              <a:rPr lang="en-IN" dirty="0">
                <a:solidFill>
                  <a:schemeClr val="accent1">
                    <a:lumMod val="75000"/>
                  </a:schemeClr>
                </a:solidFill>
              </a:rPr>
              <a:t>	</a:t>
            </a:r>
            <a:r>
              <a:rPr lang="en-IN" dirty="0">
                <a:solidFill>
                  <a:srgbClr val="FF0000"/>
                </a:solidFill>
              </a:rPr>
              <a:t>Xi = 0 + 0.8 = 0.8</a:t>
            </a:r>
          </a:p>
          <a:p>
            <a:r>
              <a:rPr lang="en-IN" dirty="0"/>
              <a:t>For i=2     </a:t>
            </a:r>
            <a:r>
              <a:rPr lang="en-IN" dirty="0">
                <a:solidFill>
                  <a:schemeClr val="accent1">
                    <a:lumMod val="75000"/>
                  </a:schemeClr>
                </a:solidFill>
              </a:rPr>
              <a:t>V(t=1) = 0.4*0 + 0.8*0.2(2-2) + 0.8*0.5*(0-2) = -0.8</a:t>
            </a:r>
          </a:p>
          <a:p>
            <a:r>
              <a:rPr lang="en-IN" dirty="0">
                <a:solidFill>
                  <a:schemeClr val="accent1">
                    <a:lumMod val="75000"/>
                  </a:schemeClr>
                </a:solidFill>
              </a:rPr>
              <a:t>	</a:t>
            </a:r>
            <a:r>
              <a:rPr lang="en-IN" dirty="0">
                <a:solidFill>
                  <a:srgbClr val="FF0000"/>
                </a:solidFill>
              </a:rPr>
              <a:t>Xi = 2 – 0.8 = 1.2</a:t>
            </a:r>
          </a:p>
          <a:p>
            <a:r>
              <a:rPr lang="en-IN" dirty="0"/>
              <a:t>For i=3     </a:t>
            </a:r>
            <a:r>
              <a:rPr lang="en-IN" dirty="0">
                <a:solidFill>
                  <a:schemeClr val="accent1">
                    <a:lumMod val="75000"/>
                  </a:schemeClr>
                </a:solidFill>
              </a:rPr>
              <a:t>V(t=1) = 0.4*0 + 0.8*0.2(2-2) + 0.8*0.5*(0-2) = -0.8</a:t>
            </a:r>
          </a:p>
          <a:p>
            <a:r>
              <a:rPr lang="en-IN" dirty="0">
                <a:solidFill>
                  <a:schemeClr val="accent1">
                    <a:lumMod val="75000"/>
                  </a:schemeClr>
                </a:solidFill>
              </a:rPr>
              <a:t>	</a:t>
            </a:r>
            <a:r>
              <a:rPr lang="en-IN" dirty="0">
                <a:solidFill>
                  <a:srgbClr val="FF0000"/>
                </a:solidFill>
              </a:rPr>
              <a:t>Xi = 2 - 0.8 = 1.2</a:t>
            </a:r>
          </a:p>
          <a:p>
            <a:r>
              <a:rPr lang="en-IN" dirty="0"/>
              <a:t>For i=4     </a:t>
            </a:r>
            <a:r>
              <a:rPr lang="en-IN" dirty="0">
                <a:solidFill>
                  <a:schemeClr val="accent1">
                    <a:lumMod val="75000"/>
                  </a:schemeClr>
                </a:solidFill>
              </a:rPr>
              <a:t>V(t=1) = 0.4*0 + 0.8*0.2(2-2) + 0.8*0.5*(2-2) = 0</a:t>
            </a:r>
          </a:p>
          <a:p>
            <a:r>
              <a:rPr lang="en-IN" dirty="0">
                <a:solidFill>
                  <a:schemeClr val="accent1">
                    <a:lumMod val="75000"/>
                  </a:schemeClr>
                </a:solidFill>
              </a:rPr>
              <a:t>	</a:t>
            </a:r>
            <a:r>
              <a:rPr lang="en-IN" dirty="0">
                <a:solidFill>
                  <a:srgbClr val="FF0000"/>
                </a:solidFill>
              </a:rPr>
              <a:t>Xi = 2 + 0 = 2</a:t>
            </a:r>
          </a:p>
          <a:p>
            <a:r>
              <a:rPr lang="en-IN" dirty="0"/>
              <a:t>For i=5     </a:t>
            </a:r>
            <a:r>
              <a:rPr lang="en-IN" dirty="0">
                <a:solidFill>
                  <a:schemeClr val="accent1">
                    <a:lumMod val="75000"/>
                  </a:schemeClr>
                </a:solidFill>
              </a:rPr>
              <a:t>V(t=1) = 0.4*0 + 0.8*0.2(1-1) + 0.8*0.5*(0-1) = -0.4</a:t>
            </a:r>
          </a:p>
          <a:p>
            <a:r>
              <a:rPr lang="en-IN" dirty="0">
                <a:solidFill>
                  <a:schemeClr val="accent1">
                    <a:lumMod val="75000"/>
                  </a:schemeClr>
                </a:solidFill>
              </a:rPr>
              <a:t>	</a:t>
            </a:r>
            <a:r>
              <a:rPr lang="en-IN" dirty="0">
                <a:solidFill>
                  <a:srgbClr val="FF0000"/>
                </a:solidFill>
              </a:rPr>
              <a:t>Xi = 1 - 0.4 = 0.6</a:t>
            </a:r>
          </a:p>
          <a:p>
            <a:endParaRPr lang="en-IN" dirty="0">
              <a:solidFill>
                <a:srgbClr val="FF0000"/>
              </a:solidFill>
            </a:endParaRPr>
          </a:p>
          <a:p>
            <a:r>
              <a:rPr lang="en-IN" dirty="0"/>
              <a:t>X(s=3,t=1) = [0.8, 1.2, 1.2, 2, 0.6] = [0, 1, 1, 2, 0] </a:t>
            </a:r>
            <a:r>
              <a:rPr lang="en-IN" dirty="0">
                <a:solidFill>
                  <a:srgbClr val="FF0000"/>
                </a:solidFill>
              </a:rPr>
              <a:t>(not feasible)</a:t>
            </a:r>
          </a:p>
          <a:p>
            <a:endParaRPr lang="en-IN" dirty="0">
              <a:solidFill>
                <a:srgbClr val="FF0000"/>
              </a:solidFill>
            </a:endParaRPr>
          </a:p>
          <a:p>
            <a:r>
              <a:rPr lang="en-IN" dirty="0"/>
              <a:t>after making feasible =  [ 1, 1, 1, 2, 1], fitness = 6  (take label 1 to make it feasible)</a:t>
            </a:r>
          </a:p>
          <a:p>
            <a:r>
              <a:rPr lang="en-IN" dirty="0"/>
              <a:t>		   =  [ 2, 1, 1, 2, 0], fitness = 6 (take label 2 to make it feasible)</a:t>
            </a:r>
          </a:p>
          <a:p>
            <a:r>
              <a:rPr lang="en-IN" dirty="0"/>
              <a:t> </a:t>
            </a:r>
          </a:p>
          <a:p>
            <a:endParaRPr lang="en-IN" dirty="0"/>
          </a:p>
          <a:p>
            <a:endParaRPr lang="en-IN" dirty="0"/>
          </a:p>
        </p:txBody>
      </p:sp>
      <p:pic>
        <p:nvPicPr>
          <p:cNvPr id="4" name="Picture 3" descr="Implementing Undirected Graphs in Python | Discovering Python &amp; R">
            <a:extLst>
              <a:ext uri="{FF2B5EF4-FFF2-40B4-BE49-F238E27FC236}">
                <a16:creationId xmlns:a16="http://schemas.microsoft.com/office/drawing/2014/main" id="{D0B625E9-5ED5-34FB-F745-D36F77C604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51" r="55248"/>
          <a:stretch/>
        </p:blipFill>
        <p:spPr bwMode="auto">
          <a:xfrm>
            <a:off x="8765522" y="612845"/>
            <a:ext cx="2740678" cy="279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10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DB8CD-C0F3-5E3C-3614-0061DFFCAEED}"/>
              </a:ext>
            </a:extLst>
          </p:cNvPr>
          <p:cNvSpPr txBox="1"/>
          <p:nvPr/>
        </p:nvSpPr>
        <p:spPr>
          <a:xfrm>
            <a:off x="685800" y="335845"/>
            <a:ext cx="10820400" cy="5632311"/>
          </a:xfrm>
          <a:prstGeom prst="rect">
            <a:avLst/>
          </a:prstGeom>
          <a:noFill/>
        </p:spPr>
        <p:txBody>
          <a:bodyPr wrap="square" rtlCol="0">
            <a:spAutoFit/>
          </a:bodyPr>
          <a:lstStyle/>
          <a:p>
            <a:r>
              <a:rPr lang="en-IN" dirty="0"/>
              <a:t>Update solution 4:</a:t>
            </a:r>
            <a:r>
              <a:rPr lang="en-IN" sz="1800" dirty="0"/>
              <a:t>  [1, 1, 2, 0, 2]  - 6</a:t>
            </a:r>
            <a:endParaRPr lang="en-IN" dirty="0"/>
          </a:p>
          <a:p>
            <a:r>
              <a:rPr lang="en-IN" dirty="0"/>
              <a:t>Here gbest is  </a:t>
            </a:r>
            <a:r>
              <a:rPr lang="en-IN" sz="1800" dirty="0"/>
              <a:t>S1 = [2, 0, 0, 2, 0]  -  4</a:t>
            </a:r>
          </a:p>
          <a:p>
            <a:endParaRPr lang="en-IN" sz="1800" dirty="0"/>
          </a:p>
          <a:p>
            <a:r>
              <a:rPr lang="en-IN" dirty="0"/>
              <a:t>For i=1     </a:t>
            </a:r>
            <a:r>
              <a:rPr lang="en-IN" dirty="0">
                <a:solidFill>
                  <a:schemeClr val="accent1">
                    <a:lumMod val="75000"/>
                  </a:schemeClr>
                </a:solidFill>
              </a:rPr>
              <a:t>V(t=1) = 0.4*0 + 0.8*0.2(1-1) + 0.8*0.5*(2-1) = 0.4</a:t>
            </a:r>
          </a:p>
          <a:p>
            <a:r>
              <a:rPr lang="en-IN" dirty="0">
                <a:solidFill>
                  <a:schemeClr val="accent1">
                    <a:lumMod val="75000"/>
                  </a:schemeClr>
                </a:solidFill>
              </a:rPr>
              <a:t>	</a:t>
            </a:r>
            <a:r>
              <a:rPr lang="en-IN" dirty="0">
                <a:solidFill>
                  <a:srgbClr val="FF0000"/>
                </a:solidFill>
              </a:rPr>
              <a:t>Xi = 1 + 0.4 = 1.4</a:t>
            </a:r>
          </a:p>
          <a:p>
            <a:r>
              <a:rPr lang="en-IN" dirty="0"/>
              <a:t>For i=2     </a:t>
            </a:r>
            <a:r>
              <a:rPr lang="en-IN" dirty="0">
                <a:solidFill>
                  <a:schemeClr val="accent1">
                    <a:lumMod val="75000"/>
                  </a:schemeClr>
                </a:solidFill>
              </a:rPr>
              <a:t>V(t=1) = 0.4*0 + 0.8*0.2(1-1) + 0.8*0.5*(0-1) = -0.4</a:t>
            </a:r>
          </a:p>
          <a:p>
            <a:r>
              <a:rPr lang="en-IN" dirty="0">
                <a:solidFill>
                  <a:schemeClr val="accent1">
                    <a:lumMod val="75000"/>
                  </a:schemeClr>
                </a:solidFill>
              </a:rPr>
              <a:t>	</a:t>
            </a:r>
            <a:r>
              <a:rPr lang="en-IN" dirty="0">
                <a:solidFill>
                  <a:srgbClr val="FF0000"/>
                </a:solidFill>
              </a:rPr>
              <a:t>Xi = 1 – 0.4 = 0.6</a:t>
            </a:r>
          </a:p>
          <a:p>
            <a:r>
              <a:rPr lang="en-IN" dirty="0"/>
              <a:t>For i=3     </a:t>
            </a:r>
            <a:r>
              <a:rPr lang="en-IN" dirty="0">
                <a:solidFill>
                  <a:schemeClr val="accent1">
                    <a:lumMod val="75000"/>
                  </a:schemeClr>
                </a:solidFill>
              </a:rPr>
              <a:t>V(t=1) = 0.4*0 + 0.8*0.2(2-2) + 0.8*0.5*(0-2) = -0.8</a:t>
            </a:r>
          </a:p>
          <a:p>
            <a:r>
              <a:rPr lang="en-IN" dirty="0">
                <a:solidFill>
                  <a:schemeClr val="accent1">
                    <a:lumMod val="75000"/>
                  </a:schemeClr>
                </a:solidFill>
              </a:rPr>
              <a:t>	</a:t>
            </a:r>
            <a:r>
              <a:rPr lang="en-IN" dirty="0">
                <a:solidFill>
                  <a:srgbClr val="FF0000"/>
                </a:solidFill>
              </a:rPr>
              <a:t>Xi = 2 - 0.8 = 1.2</a:t>
            </a:r>
          </a:p>
          <a:p>
            <a:r>
              <a:rPr lang="en-IN" dirty="0"/>
              <a:t>For i=4     </a:t>
            </a:r>
            <a:r>
              <a:rPr lang="en-IN" dirty="0">
                <a:solidFill>
                  <a:schemeClr val="accent1">
                    <a:lumMod val="75000"/>
                  </a:schemeClr>
                </a:solidFill>
              </a:rPr>
              <a:t>V(t=1) = 0.4*0 + 0.8*0.2(0-0) + 0.8*0.5*(2-0) = 0.8</a:t>
            </a:r>
          </a:p>
          <a:p>
            <a:r>
              <a:rPr lang="en-IN" dirty="0">
                <a:solidFill>
                  <a:schemeClr val="accent1">
                    <a:lumMod val="75000"/>
                  </a:schemeClr>
                </a:solidFill>
              </a:rPr>
              <a:t>	</a:t>
            </a:r>
            <a:r>
              <a:rPr lang="en-IN" dirty="0">
                <a:solidFill>
                  <a:srgbClr val="FF0000"/>
                </a:solidFill>
              </a:rPr>
              <a:t>Xi = 0 + 0.8 = 0.8</a:t>
            </a:r>
          </a:p>
          <a:p>
            <a:r>
              <a:rPr lang="en-IN" dirty="0"/>
              <a:t>For i=5     </a:t>
            </a:r>
            <a:r>
              <a:rPr lang="en-IN" dirty="0">
                <a:solidFill>
                  <a:schemeClr val="accent1">
                    <a:lumMod val="75000"/>
                  </a:schemeClr>
                </a:solidFill>
              </a:rPr>
              <a:t>V(t=1) = 0.4*0 + 0.8*0.2(2-2) + 0.8*0.5*(0-2) = -0.8</a:t>
            </a:r>
          </a:p>
          <a:p>
            <a:r>
              <a:rPr lang="en-IN" dirty="0">
                <a:solidFill>
                  <a:schemeClr val="accent1">
                    <a:lumMod val="75000"/>
                  </a:schemeClr>
                </a:solidFill>
              </a:rPr>
              <a:t>	</a:t>
            </a:r>
            <a:r>
              <a:rPr lang="en-IN" dirty="0">
                <a:solidFill>
                  <a:srgbClr val="FF0000"/>
                </a:solidFill>
              </a:rPr>
              <a:t>Xi = 2 - 0.8 = 1.2</a:t>
            </a:r>
          </a:p>
          <a:p>
            <a:endParaRPr lang="en-IN" dirty="0">
              <a:solidFill>
                <a:srgbClr val="FF0000"/>
              </a:solidFill>
            </a:endParaRPr>
          </a:p>
          <a:p>
            <a:r>
              <a:rPr lang="en-IN" dirty="0"/>
              <a:t>X(s=4, t=1) = [1.4, 0.6, 1.2, 0.8, 1.2] = [1, 0, 1, 0, 1] </a:t>
            </a:r>
            <a:r>
              <a:rPr lang="en-IN" dirty="0">
                <a:solidFill>
                  <a:srgbClr val="FF0000"/>
                </a:solidFill>
              </a:rPr>
              <a:t>(not feasible)</a:t>
            </a:r>
          </a:p>
          <a:p>
            <a:endParaRPr lang="en-IN" dirty="0">
              <a:solidFill>
                <a:srgbClr val="FF0000"/>
              </a:solidFill>
            </a:endParaRPr>
          </a:p>
          <a:p>
            <a:r>
              <a:rPr lang="en-IN" dirty="0"/>
              <a:t>after making feasible =  [ 1, 1, 1, 1, 1], fitness = 5  (take label 1 to make it feasible)</a:t>
            </a:r>
          </a:p>
          <a:p>
            <a:r>
              <a:rPr lang="en-IN" dirty="0"/>
              <a:t>		   =  [ 1, 2, 1, 2, 1], fitness = 7  (take label 2 to make it feasible)</a:t>
            </a:r>
          </a:p>
          <a:p>
            <a:endParaRPr lang="en-IN" dirty="0"/>
          </a:p>
          <a:p>
            <a:endParaRPr lang="en-IN" dirty="0"/>
          </a:p>
        </p:txBody>
      </p:sp>
      <p:pic>
        <p:nvPicPr>
          <p:cNvPr id="2" name="Picture 1" descr="Implementing Undirected Graphs in Python | Discovering Python &amp; R">
            <a:extLst>
              <a:ext uri="{FF2B5EF4-FFF2-40B4-BE49-F238E27FC236}">
                <a16:creationId xmlns:a16="http://schemas.microsoft.com/office/drawing/2014/main" id="{726DEB5E-7C89-5F1F-79F9-62C41D05AE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51" r="55248"/>
          <a:stretch/>
        </p:blipFill>
        <p:spPr bwMode="auto">
          <a:xfrm>
            <a:off x="8232122" y="889844"/>
            <a:ext cx="2740678" cy="279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05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DB8CD-C0F3-5E3C-3614-0061DFFCAEED}"/>
              </a:ext>
            </a:extLst>
          </p:cNvPr>
          <p:cNvSpPr txBox="1"/>
          <p:nvPr/>
        </p:nvSpPr>
        <p:spPr>
          <a:xfrm>
            <a:off x="685800" y="335845"/>
            <a:ext cx="10820400" cy="5078313"/>
          </a:xfrm>
          <a:prstGeom prst="rect">
            <a:avLst/>
          </a:prstGeom>
          <a:noFill/>
        </p:spPr>
        <p:txBody>
          <a:bodyPr wrap="square" rtlCol="0">
            <a:spAutoFit/>
          </a:bodyPr>
          <a:lstStyle/>
          <a:p>
            <a:r>
              <a:rPr lang="en-IN" dirty="0"/>
              <a:t>Update solution 5:</a:t>
            </a:r>
            <a:r>
              <a:rPr lang="en-IN" sz="1800" dirty="0"/>
              <a:t> [2, 2, 2, 1, 2] - </a:t>
            </a:r>
            <a:r>
              <a:rPr lang="en-IN" dirty="0"/>
              <a:t>9</a:t>
            </a:r>
          </a:p>
          <a:p>
            <a:r>
              <a:rPr lang="en-IN" dirty="0"/>
              <a:t>Here gbest is  </a:t>
            </a:r>
            <a:r>
              <a:rPr lang="en-IN" sz="1800" dirty="0"/>
              <a:t>S1 = [2, 0, 0, 2, 0] -  4</a:t>
            </a:r>
          </a:p>
          <a:p>
            <a:endParaRPr lang="en-IN" sz="1800" dirty="0"/>
          </a:p>
          <a:p>
            <a:r>
              <a:rPr lang="en-IN" dirty="0"/>
              <a:t>For i=1     </a:t>
            </a:r>
            <a:r>
              <a:rPr lang="en-IN" dirty="0">
                <a:solidFill>
                  <a:schemeClr val="accent1">
                    <a:lumMod val="75000"/>
                  </a:schemeClr>
                </a:solidFill>
              </a:rPr>
              <a:t>V(t=1) = 0.4*0 + 0.8*0.2(2-2) + 0.8*0.5*(2-2) = 0</a:t>
            </a:r>
          </a:p>
          <a:p>
            <a:r>
              <a:rPr lang="en-IN" dirty="0">
                <a:solidFill>
                  <a:schemeClr val="accent1">
                    <a:lumMod val="75000"/>
                  </a:schemeClr>
                </a:solidFill>
              </a:rPr>
              <a:t>	</a:t>
            </a:r>
            <a:r>
              <a:rPr lang="en-IN" dirty="0">
                <a:solidFill>
                  <a:srgbClr val="FF0000"/>
                </a:solidFill>
              </a:rPr>
              <a:t>Xi = 2 + 0 = 2</a:t>
            </a:r>
          </a:p>
          <a:p>
            <a:r>
              <a:rPr lang="en-IN" dirty="0"/>
              <a:t>For i=2     </a:t>
            </a:r>
            <a:r>
              <a:rPr lang="en-IN" dirty="0">
                <a:solidFill>
                  <a:schemeClr val="accent1">
                    <a:lumMod val="75000"/>
                  </a:schemeClr>
                </a:solidFill>
              </a:rPr>
              <a:t>V(t=1) = 0.4*0 + 0.8*0.2(2-2) + 0.8*0.5*(0-2) = -0.8</a:t>
            </a:r>
          </a:p>
          <a:p>
            <a:r>
              <a:rPr lang="en-IN" dirty="0">
                <a:solidFill>
                  <a:schemeClr val="accent1">
                    <a:lumMod val="75000"/>
                  </a:schemeClr>
                </a:solidFill>
              </a:rPr>
              <a:t>	</a:t>
            </a:r>
            <a:r>
              <a:rPr lang="en-IN" dirty="0">
                <a:solidFill>
                  <a:srgbClr val="FF0000"/>
                </a:solidFill>
              </a:rPr>
              <a:t>Xi = 2 – 0.8 = 1.2</a:t>
            </a:r>
          </a:p>
          <a:p>
            <a:r>
              <a:rPr lang="en-IN" dirty="0"/>
              <a:t>For i=3     </a:t>
            </a:r>
            <a:r>
              <a:rPr lang="en-IN" dirty="0">
                <a:solidFill>
                  <a:schemeClr val="accent1">
                    <a:lumMod val="75000"/>
                  </a:schemeClr>
                </a:solidFill>
              </a:rPr>
              <a:t>V(t=1) = 0.4*0 + 0.8*0.2(2-2) + 0.8*0.5*(0-2) = -0.8</a:t>
            </a:r>
          </a:p>
          <a:p>
            <a:r>
              <a:rPr lang="en-IN" dirty="0">
                <a:solidFill>
                  <a:schemeClr val="accent1">
                    <a:lumMod val="75000"/>
                  </a:schemeClr>
                </a:solidFill>
              </a:rPr>
              <a:t>	</a:t>
            </a:r>
            <a:r>
              <a:rPr lang="en-IN" dirty="0">
                <a:solidFill>
                  <a:srgbClr val="FF0000"/>
                </a:solidFill>
              </a:rPr>
              <a:t>Xi = 2 - 0.8 = 1.2</a:t>
            </a:r>
          </a:p>
          <a:p>
            <a:r>
              <a:rPr lang="en-IN" dirty="0"/>
              <a:t>For i=4     </a:t>
            </a:r>
            <a:r>
              <a:rPr lang="en-IN" dirty="0">
                <a:solidFill>
                  <a:schemeClr val="accent1">
                    <a:lumMod val="75000"/>
                  </a:schemeClr>
                </a:solidFill>
              </a:rPr>
              <a:t>V(t=1) = 0.4*0 + 0.8*0.2(1-1) + 0.8*0.5*(2-1) = 0.4</a:t>
            </a:r>
          </a:p>
          <a:p>
            <a:r>
              <a:rPr lang="en-IN" dirty="0">
                <a:solidFill>
                  <a:schemeClr val="accent1">
                    <a:lumMod val="75000"/>
                  </a:schemeClr>
                </a:solidFill>
              </a:rPr>
              <a:t>	</a:t>
            </a:r>
            <a:r>
              <a:rPr lang="en-IN" dirty="0">
                <a:solidFill>
                  <a:srgbClr val="FF0000"/>
                </a:solidFill>
              </a:rPr>
              <a:t>Xi = 1 + 0.4 = 1.4</a:t>
            </a:r>
          </a:p>
          <a:p>
            <a:r>
              <a:rPr lang="en-IN" dirty="0"/>
              <a:t>For i=5     </a:t>
            </a:r>
            <a:r>
              <a:rPr lang="en-IN" dirty="0">
                <a:solidFill>
                  <a:schemeClr val="accent1">
                    <a:lumMod val="75000"/>
                  </a:schemeClr>
                </a:solidFill>
              </a:rPr>
              <a:t>V(t=1) = 0.4*0 + 0.8*0.2(2-2) + 0.8*0.5*(0-2) = -0.8</a:t>
            </a:r>
          </a:p>
          <a:p>
            <a:r>
              <a:rPr lang="en-IN" dirty="0">
                <a:solidFill>
                  <a:schemeClr val="accent1">
                    <a:lumMod val="75000"/>
                  </a:schemeClr>
                </a:solidFill>
              </a:rPr>
              <a:t>	</a:t>
            </a:r>
            <a:r>
              <a:rPr lang="en-IN" dirty="0">
                <a:solidFill>
                  <a:srgbClr val="FF0000"/>
                </a:solidFill>
              </a:rPr>
              <a:t>Xi = 2 - 0.8 = 1.2</a:t>
            </a:r>
          </a:p>
          <a:p>
            <a:endParaRPr lang="en-IN" dirty="0">
              <a:solidFill>
                <a:srgbClr val="FF0000"/>
              </a:solidFill>
            </a:endParaRPr>
          </a:p>
          <a:p>
            <a:r>
              <a:rPr lang="en-IN" dirty="0"/>
              <a:t>X(s=5,t=1) = [2, 1.2, 1.2, 1.4, 1.2] = [2, 1, 1, 1, 1] – 6 </a:t>
            </a:r>
            <a:r>
              <a:rPr lang="en-IN" dirty="0">
                <a:solidFill>
                  <a:srgbClr val="FF0000"/>
                </a:solidFill>
              </a:rPr>
              <a:t>(feasible)</a:t>
            </a:r>
          </a:p>
          <a:p>
            <a:endParaRPr lang="en-IN" dirty="0">
              <a:solidFill>
                <a:srgbClr val="FF0000"/>
              </a:solidFill>
            </a:endParaRPr>
          </a:p>
          <a:p>
            <a:endParaRPr lang="en-IN" dirty="0"/>
          </a:p>
          <a:p>
            <a:endParaRPr lang="en-IN" dirty="0"/>
          </a:p>
        </p:txBody>
      </p:sp>
      <p:pic>
        <p:nvPicPr>
          <p:cNvPr id="2" name="Picture 1" descr="Implementing Undirected Graphs in Python | Discovering Python &amp; R">
            <a:extLst>
              <a:ext uri="{FF2B5EF4-FFF2-40B4-BE49-F238E27FC236}">
                <a16:creationId xmlns:a16="http://schemas.microsoft.com/office/drawing/2014/main" id="{DD0E4B1E-05F8-1A2A-0A0F-AB0C1399E8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51" r="55248"/>
          <a:stretch/>
        </p:blipFill>
        <p:spPr bwMode="auto">
          <a:xfrm>
            <a:off x="8608639" y="1004048"/>
            <a:ext cx="2740678" cy="279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77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5028</TotalTime>
  <Words>5612</Words>
  <Application>Microsoft Office PowerPoint</Application>
  <PresentationFormat>Widescreen</PresentationFormat>
  <Paragraphs>402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Example of PSO</vt:lpstr>
      <vt:lpstr>PowerPoint Presentation</vt:lpstr>
      <vt:lpstr>Initial solution and their fitness value</vt:lpstr>
      <vt:lpstr>    X(s=i) = </vt:lpstr>
      <vt:lpstr>Feasibility Check</vt:lpstr>
      <vt:lpstr>Iteration 1</vt:lpstr>
      <vt:lpstr>PowerPoint Presentation</vt:lpstr>
      <vt:lpstr>PowerPoint Presentation</vt:lpstr>
      <vt:lpstr>PowerPoint Presentation</vt:lpstr>
      <vt:lpstr>After 1st iteration solution be:</vt:lpstr>
      <vt:lpstr>PowerPoint Presentation</vt:lpstr>
      <vt:lpstr>PowerPoint Presentation</vt:lpstr>
      <vt:lpstr>PowerPoint Presentation</vt:lpstr>
      <vt:lpstr>PowerPoint Presentation</vt:lpstr>
      <vt:lpstr>After 2nd Iteration solution will be:</vt:lpstr>
      <vt:lpstr>PowerPoint Presentation</vt:lpstr>
      <vt:lpstr>PowerPoint Presentation</vt:lpstr>
      <vt:lpstr>PowerPoint Presentation</vt:lpstr>
      <vt:lpstr>PowerPoint Presentation</vt:lpstr>
      <vt:lpstr>PowerPoint Presentation</vt:lpstr>
      <vt:lpstr>PowerPoint Presentation</vt:lpstr>
      <vt:lpstr>Finding the Total Roman Domination Function (TRDF) of a graph with more vertices can be a complex task due to the combinatorial nature of the problem. Here are some general steps you might follow: Define the Function: Start by defining a function f: V(G) → {0, 1, 2} for all vertices in the graph G. Check the Conditions: For each function, check if it satisfies the conditions of a TRDF. That is, every vertex for which f(v) = 0 is adjacent to at least one vertex for which f(u) &gt; 0, and the subgraph induced by the set of vertices for which f(v) &gt; 0 has no isolated vertices1. Calculate the Weight: For each function that satisfies the TRDF conditions, calculate its weight, which is the sum of the function values of all vertices1. Find the Minimum: The Total Roman Domination Number of G, denoted by \gamma_{tR}(G) , is the minimum weight among all TRDFs on G1. In practice, finding the TRDF of a large graph can be computationally intensive due to the number of possible functions and the need to check each one. Therefore, researchers often use algorithmic approaches or heuristics to find the TRDF or to establish bounds on the Total Roman domination number12. For example, some research has established bounds on the Total Roman domination number in terms of the graph’s order and girth1. Other research has shown that the problem of finding the minimum Roman domination number is NP-complete for certain classes of graphs2. Please note that this is a high-level overview and the actual process can be much more complex depending on the specifics of the graph and the techniques used. If you’re interested in this topic, I recommend reading more about it in graph theory literature12.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PSO</dc:title>
  <dc:creator>Anchal Gurjar</dc:creator>
  <cp:lastModifiedBy>Anchal Gurjar</cp:lastModifiedBy>
  <cp:revision>10</cp:revision>
  <dcterms:created xsi:type="dcterms:W3CDTF">2024-01-08T10:27:29Z</dcterms:created>
  <dcterms:modified xsi:type="dcterms:W3CDTF">2024-02-20T07:12:57Z</dcterms:modified>
</cp:coreProperties>
</file>