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handoutMasterIdLst>
    <p:handoutMasterId r:id="rId3"/>
  </p:handoutMasterIdLst>
  <p:sldIdLst>
    <p:sldId id="256" r:id="rId2"/>
  </p:sldIdLst>
  <p:sldSz cx="32918400" cy="21945600"/>
  <p:notesSz cx="7004050" cy="92900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6912">
          <p15:clr>
            <a:srgbClr val="A4A3A4"/>
          </p15:clr>
        </p15:guide>
        <p15:guide id="2" pos="10368">
          <p15:clr>
            <a:srgbClr val="A4A3A4"/>
          </p15:clr>
        </p15:guide>
      </p15:sldGuideLst>
    </p:ext>
    <p:ext uri="{2D200454-40CA-4A62-9FC3-DE9A4176ACB9}">
      <p15:notesGuideLst xmlns:p15="http://schemas.microsoft.com/office/powerpoint/2012/main" xmlns="">
        <p15:guide id="1" orient="horz" pos="2926">
          <p15:clr>
            <a:srgbClr val="A4A3A4"/>
          </p15:clr>
        </p15:guide>
        <p15:guide id="2" pos="220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60" autoAdjust="0"/>
    <p:restoredTop sz="94676" autoAdjust="0"/>
  </p:normalViewPr>
  <p:slideViewPr>
    <p:cSldViewPr>
      <p:cViewPr>
        <p:scale>
          <a:sx n="20" d="100"/>
          <a:sy n="20" d="100"/>
        </p:scale>
        <p:origin x="-1794" y="-318"/>
      </p:cViewPr>
      <p:guideLst>
        <p:guide orient="horz" pos="6912"/>
        <p:guide pos="10368"/>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9" d="100"/>
          <a:sy n="69" d="100"/>
        </p:scale>
        <p:origin x="-3270" y="-90"/>
      </p:cViewPr>
      <p:guideLst>
        <p:guide orient="horz" pos="2926"/>
        <p:guide pos="2206"/>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67163" y="0"/>
            <a:ext cx="3035300" cy="465138"/>
          </a:xfrm>
          <a:prstGeom prst="rect">
            <a:avLst/>
          </a:prstGeom>
        </p:spPr>
        <p:txBody>
          <a:bodyPr vert="horz" lIns="91440" tIns="45720" rIns="91440" bIns="45720" rtlCol="0"/>
          <a:lstStyle>
            <a:lvl1pPr algn="r">
              <a:defRPr sz="1200"/>
            </a:lvl1pPr>
          </a:lstStyle>
          <a:p>
            <a:fld id="{FF66CDD7-09B6-4BB3-9069-2B95837CCCB2}" type="datetimeFigureOut">
              <a:rPr lang="en-US" smtClean="0"/>
              <a:t>29-Apr-19</a:t>
            </a:fld>
            <a:endParaRPr lang="en-US"/>
          </a:p>
        </p:txBody>
      </p:sp>
      <p:sp>
        <p:nvSpPr>
          <p:cNvPr id="4" name="Footer Placeholder 3"/>
          <p:cNvSpPr>
            <a:spLocks noGrp="1"/>
          </p:cNvSpPr>
          <p:nvPr>
            <p:ph type="ftr" sz="quarter" idx="2"/>
          </p:nvPr>
        </p:nvSpPr>
        <p:spPr>
          <a:xfrm>
            <a:off x="0" y="8823325"/>
            <a:ext cx="303530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67163" y="8823325"/>
            <a:ext cx="3035300" cy="465138"/>
          </a:xfrm>
          <a:prstGeom prst="rect">
            <a:avLst/>
          </a:prstGeom>
        </p:spPr>
        <p:txBody>
          <a:bodyPr vert="horz" lIns="91440" tIns="45720" rIns="91440" bIns="45720" rtlCol="0" anchor="b"/>
          <a:lstStyle>
            <a:lvl1pPr algn="r">
              <a:defRPr sz="1200"/>
            </a:lvl1pPr>
          </a:lstStyle>
          <a:p>
            <a:fld id="{0479BA33-46DD-4DE6-9BEC-D9D96B7B704D}" type="slidenum">
              <a:rPr lang="en-US" smtClean="0"/>
              <a:t>‹#›</a:t>
            </a:fld>
            <a:endParaRPr lang="en-US"/>
          </a:p>
        </p:txBody>
      </p:sp>
    </p:spTree>
    <p:extLst>
      <p:ext uri="{BB962C8B-B14F-4D97-AF65-F5344CB8AC3E}">
        <p14:creationId xmlns:p14="http://schemas.microsoft.com/office/powerpoint/2010/main" val="78674035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2"/>
            <a:ext cx="32918400" cy="1463040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52" y="21"/>
            <a:ext cx="32918353" cy="14630390"/>
          </a:xfrm>
          <a:custGeom>
            <a:avLst/>
            <a:gdLst/>
            <a:ahLst/>
            <a:cxnLst/>
            <a:rect l="l" t="t" r="r" b="b"/>
            <a:pathLst>
              <a:path w="9143987" h="4571997">
                <a:moveTo>
                  <a:pt x="1" y="4316132"/>
                </a:moveTo>
                <a:lnTo>
                  <a:pt x="255863" y="4571994"/>
                </a:lnTo>
                <a:lnTo>
                  <a:pt x="203619" y="4571994"/>
                </a:lnTo>
                <a:lnTo>
                  <a:pt x="1" y="4368376"/>
                </a:lnTo>
                <a:close/>
                <a:moveTo>
                  <a:pt x="9143985" y="4208793"/>
                </a:moveTo>
                <a:lnTo>
                  <a:pt x="9143985" y="4261037"/>
                </a:lnTo>
                <a:lnTo>
                  <a:pt x="8833027" y="4571996"/>
                </a:lnTo>
                <a:lnTo>
                  <a:pt x="8780783" y="4571996"/>
                </a:lnTo>
                <a:close/>
                <a:moveTo>
                  <a:pt x="8664832" y="4076819"/>
                </a:moveTo>
                <a:lnTo>
                  <a:pt x="8775657" y="4076819"/>
                </a:lnTo>
                <a:lnTo>
                  <a:pt x="8775657" y="4187644"/>
                </a:lnTo>
                <a:lnTo>
                  <a:pt x="8664832" y="4187644"/>
                </a:lnTo>
                <a:close/>
                <a:moveTo>
                  <a:pt x="7614024" y="4076819"/>
                </a:moveTo>
                <a:lnTo>
                  <a:pt x="7724849" y="4076819"/>
                </a:lnTo>
                <a:lnTo>
                  <a:pt x="7724849" y="4187644"/>
                </a:lnTo>
                <a:lnTo>
                  <a:pt x="7614024" y="4187644"/>
                </a:lnTo>
                <a:close/>
                <a:moveTo>
                  <a:pt x="6563216" y="4076819"/>
                </a:moveTo>
                <a:lnTo>
                  <a:pt x="6674041" y="4076819"/>
                </a:lnTo>
                <a:lnTo>
                  <a:pt x="6674041" y="4187644"/>
                </a:lnTo>
                <a:lnTo>
                  <a:pt x="6563216" y="4187644"/>
                </a:lnTo>
                <a:close/>
                <a:moveTo>
                  <a:pt x="5512408" y="4076819"/>
                </a:moveTo>
                <a:lnTo>
                  <a:pt x="5623233" y="4076819"/>
                </a:lnTo>
                <a:lnTo>
                  <a:pt x="5623233" y="4187644"/>
                </a:lnTo>
                <a:lnTo>
                  <a:pt x="5512408" y="4187644"/>
                </a:lnTo>
                <a:close/>
                <a:moveTo>
                  <a:pt x="4461600" y="4076819"/>
                </a:moveTo>
                <a:lnTo>
                  <a:pt x="4572425" y="4076819"/>
                </a:lnTo>
                <a:lnTo>
                  <a:pt x="4572425" y="4187644"/>
                </a:lnTo>
                <a:lnTo>
                  <a:pt x="4461600" y="4187644"/>
                </a:lnTo>
                <a:close/>
                <a:moveTo>
                  <a:pt x="3410793" y="4076819"/>
                </a:moveTo>
                <a:lnTo>
                  <a:pt x="3521618" y="4076819"/>
                </a:lnTo>
                <a:lnTo>
                  <a:pt x="3521618" y="4187644"/>
                </a:lnTo>
                <a:lnTo>
                  <a:pt x="3410793" y="4187644"/>
                </a:lnTo>
                <a:close/>
                <a:moveTo>
                  <a:pt x="2359985" y="4076819"/>
                </a:moveTo>
                <a:lnTo>
                  <a:pt x="2470810" y="4076819"/>
                </a:lnTo>
                <a:lnTo>
                  <a:pt x="2470810" y="4187644"/>
                </a:lnTo>
                <a:lnTo>
                  <a:pt x="2359985" y="4187644"/>
                </a:lnTo>
                <a:close/>
                <a:moveTo>
                  <a:pt x="1309177" y="4076819"/>
                </a:moveTo>
                <a:lnTo>
                  <a:pt x="1420002" y="4076819"/>
                </a:lnTo>
                <a:lnTo>
                  <a:pt x="1420002" y="4187644"/>
                </a:lnTo>
                <a:lnTo>
                  <a:pt x="1309177" y="4187644"/>
                </a:lnTo>
                <a:close/>
                <a:moveTo>
                  <a:pt x="258369" y="4076819"/>
                </a:moveTo>
                <a:lnTo>
                  <a:pt x="369194" y="4076819"/>
                </a:lnTo>
                <a:lnTo>
                  <a:pt x="369194" y="4187644"/>
                </a:lnTo>
                <a:lnTo>
                  <a:pt x="258369" y="4187644"/>
                </a:lnTo>
                <a:close/>
                <a:moveTo>
                  <a:pt x="8139428" y="3551212"/>
                </a:moveTo>
                <a:lnTo>
                  <a:pt x="8250253" y="3551212"/>
                </a:lnTo>
                <a:lnTo>
                  <a:pt x="8250253" y="3662037"/>
                </a:lnTo>
                <a:lnTo>
                  <a:pt x="8139428" y="3662037"/>
                </a:lnTo>
                <a:close/>
                <a:moveTo>
                  <a:pt x="7088620" y="3551212"/>
                </a:moveTo>
                <a:lnTo>
                  <a:pt x="7199445" y="3551212"/>
                </a:lnTo>
                <a:lnTo>
                  <a:pt x="7199445" y="3662037"/>
                </a:lnTo>
                <a:lnTo>
                  <a:pt x="7088620" y="3662037"/>
                </a:lnTo>
                <a:close/>
                <a:moveTo>
                  <a:pt x="6037812" y="3551212"/>
                </a:moveTo>
                <a:lnTo>
                  <a:pt x="6148637" y="3551212"/>
                </a:lnTo>
                <a:lnTo>
                  <a:pt x="6148637" y="3662037"/>
                </a:lnTo>
                <a:lnTo>
                  <a:pt x="6037812" y="3662037"/>
                </a:lnTo>
                <a:close/>
                <a:moveTo>
                  <a:pt x="4987004" y="3551212"/>
                </a:moveTo>
                <a:lnTo>
                  <a:pt x="5097829" y="3551212"/>
                </a:lnTo>
                <a:lnTo>
                  <a:pt x="5097829" y="3662037"/>
                </a:lnTo>
                <a:lnTo>
                  <a:pt x="4987004" y="3662037"/>
                </a:lnTo>
                <a:close/>
                <a:moveTo>
                  <a:pt x="3936204" y="3551212"/>
                </a:moveTo>
                <a:lnTo>
                  <a:pt x="4047028" y="3551212"/>
                </a:lnTo>
                <a:lnTo>
                  <a:pt x="4047028" y="3662037"/>
                </a:lnTo>
                <a:lnTo>
                  <a:pt x="3936204" y="3662037"/>
                </a:lnTo>
                <a:close/>
                <a:moveTo>
                  <a:pt x="2885395" y="3551212"/>
                </a:moveTo>
                <a:lnTo>
                  <a:pt x="2996220" y="3551212"/>
                </a:lnTo>
                <a:lnTo>
                  <a:pt x="2996220" y="3662037"/>
                </a:lnTo>
                <a:lnTo>
                  <a:pt x="2885395" y="3662037"/>
                </a:lnTo>
                <a:close/>
                <a:moveTo>
                  <a:pt x="1834587" y="3551212"/>
                </a:moveTo>
                <a:lnTo>
                  <a:pt x="1945412" y="3551212"/>
                </a:lnTo>
                <a:lnTo>
                  <a:pt x="1945412" y="3662037"/>
                </a:lnTo>
                <a:lnTo>
                  <a:pt x="1834587" y="3662037"/>
                </a:lnTo>
                <a:close/>
                <a:moveTo>
                  <a:pt x="783778" y="3551212"/>
                </a:moveTo>
                <a:lnTo>
                  <a:pt x="894603" y="3551212"/>
                </a:lnTo>
                <a:lnTo>
                  <a:pt x="894603" y="3662037"/>
                </a:lnTo>
                <a:lnTo>
                  <a:pt x="783778" y="3662037"/>
                </a:lnTo>
                <a:close/>
                <a:moveTo>
                  <a:pt x="2942310" y="3107962"/>
                </a:moveTo>
                <a:lnTo>
                  <a:pt x="2470818" y="3579456"/>
                </a:lnTo>
                <a:lnTo>
                  <a:pt x="2470818" y="3634904"/>
                </a:lnTo>
                <a:lnTo>
                  <a:pt x="2942310" y="4106399"/>
                </a:lnTo>
                <a:lnTo>
                  <a:pt x="3410800" y="3637911"/>
                </a:lnTo>
                <a:lnTo>
                  <a:pt x="3410800" y="3576450"/>
                </a:lnTo>
                <a:close/>
                <a:moveTo>
                  <a:pt x="8195700" y="3107962"/>
                </a:moveTo>
                <a:lnTo>
                  <a:pt x="7724849" y="3578813"/>
                </a:lnTo>
                <a:lnTo>
                  <a:pt x="7724849" y="3635545"/>
                </a:lnTo>
                <a:lnTo>
                  <a:pt x="8195702" y="4106398"/>
                </a:lnTo>
                <a:lnTo>
                  <a:pt x="8664832" y="3637268"/>
                </a:lnTo>
                <a:lnTo>
                  <a:pt x="8664832" y="3577094"/>
                </a:lnTo>
                <a:close/>
                <a:moveTo>
                  <a:pt x="5043655" y="3107962"/>
                </a:moveTo>
                <a:lnTo>
                  <a:pt x="4572425" y="3579192"/>
                </a:lnTo>
                <a:lnTo>
                  <a:pt x="4572425" y="3635169"/>
                </a:lnTo>
                <a:lnTo>
                  <a:pt x="5043654" y="4106399"/>
                </a:lnTo>
                <a:lnTo>
                  <a:pt x="5512408" y="3637645"/>
                </a:lnTo>
                <a:lnTo>
                  <a:pt x="5512408" y="3576714"/>
                </a:lnTo>
                <a:close/>
                <a:moveTo>
                  <a:pt x="840943" y="3107962"/>
                </a:moveTo>
                <a:lnTo>
                  <a:pt x="369199" y="3579705"/>
                </a:lnTo>
                <a:lnTo>
                  <a:pt x="369199" y="3634656"/>
                </a:lnTo>
                <a:lnTo>
                  <a:pt x="840943" y="4106401"/>
                </a:lnTo>
                <a:lnTo>
                  <a:pt x="1309186" y="3638165"/>
                </a:lnTo>
                <a:lnTo>
                  <a:pt x="1309186" y="3576196"/>
                </a:lnTo>
                <a:close/>
                <a:moveTo>
                  <a:pt x="3992991" y="3107961"/>
                </a:moveTo>
                <a:lnTo>
                  <a:pt x="3521625" y="3579327"/>
                </a:lnTo>
                <a:lnTo>
                  <a:pt x="3521625" y="3635034"/>
                </a:lnTo>
                <a:lnTo>
                  <a:pt x="3992992" y="4106400"/>
                </a:lnTo>
                <a:lnTo>
                  <a:pt x="4461600" y="3637773"/>
                </a:lnTo>
                <a:lnTo>
                  <a:pt x="4461600" y="3576588"/>
                </a:lnTo>
                <a:close/>
                <a:moveTo>
                  <a:pt x="1891629" y="3107961"/>
                </a:moveTo>
                <a:lnTo>
                  <a:pt x="1420011" y="3579585"/>
                </a:lnTo>
                <a:lnTo>
                  <a:pt x="1420011" y="3634777"/>
                </a:lnTo>
                <a:lnTo>
                  <a:pt x="1891629" y="4106400"/>
                </a:lnTo>
                <a:lnTo>
                  <a:pt x="2359993" y="3638038"/>
                </a:lnTo>
                <a:lnTo>
                  <a:pt x="2359993" y="3576322"/>
                </a:lnTo>
                <a:close/>
                <a:moveTo>
                  <a:pt x="6094336" y="3107961"/>
                </a:moveTo>
                <a:lnTo>
                  <a:pt x="5623233" y="3579064"/>
                </a:lnTo>
                <a:lnTo>
                  <a:pt x="5623233" y="3635295"/>
                </a:lnTo>
                <a:lnTo>
                  <a:pt x="6094336" y="4106399"/>
                </a:lnTo>
                <a:lnTo>
                  <a:pt x="6563216" y="3637520"/>
                </a:lnTo>
                <a:lnTo>
                  <a:pt x="6563216" y="3576841"/>
                </a:lnTo>
                <a:close/>
                <a:moveTo>
                  <a:pt x="7145019" y="3107960"/>
                </a:moveTo>
                <a:lnTo>
                  <a:pt x="6674041" y="3578938"/>
                </a:lnTo>
                <a:lnTo>
                  <a:pt x="6674041" y="3635421"/>
                </a:lnTo>
                <a:lnTo>
                  <a:pt x="7145018" y="4106399"/>
                </a:lnTo>
                <a:lnTo>
                  <a:pt x="7614024" y="3637394"/>
                </a:lnTo>
                <a:lnTo>
                  <a:pt x="7614024" y="3576965"/>
                </a:lnTo>
                <a:close/>
                <a:moveTo>
                  <a:pt x="8664832" y="3027337"/>
                </a:moveTo>
                <a:lnTo>
                  <a:pt x="8775657" y="3027337"/>
                </a:lnTo>
                <a:lnTo>
                  <a:pt x="8775657" y="3138162"/>
                </a:lnTo>
                <a:lnTo>
                  <a:pt x="8664832" y="3138162"/>
                </a:lnTo>
                <a:close/>
                <a:moveTo>
                  <a:pt x="7614024" y="3027337"/>
                </a:moveTo>
                <a:lnTo>
                  <a:pt x="7724849" y="3027337"/>
                </a:lnTo>
                <a:lnTo>
                  <a:pt x="7724849" y="3138162"/>
                </a:lnTo>
                <a:lnTo>
                  <a:pt x="7614024" y="3138162"/>
                </a:lnTo>
                <a:close/>
                <a:moveTo>
                  <a:pt x="6563216" y="3027337"/>
                </a:moveTo>
                <a:lnTo>
                  <a:pt x="6674041" y="3027337"/>
                </a:lnTo>
                <a:lnTo>
                  <a:pt x="6674041" y="3138162"/>
                </a:lnTo>
                <a:lnTo>
                  <a:pt x="6563216" y="3138162"/>
                </a:lnTo>
                <a:close/>
                <a:moveTo>
                  <a:pt x="5512408" y="3027337"/>
                </a:moveTo>
                <a:lnTo>
                  <a:pt x="5623233" y="3027337"/>
                </a:lnTo>
                <a:lnTo>
                  <a:pt x="5623233" y="3138162"/>
                </a:lnTo>
                <a:lnTo>
                  <a:pt x="5512408" y="3138162"/>
                </a:lnTo>
                <a:close/>
                <a:moveTo>
                  <a:pt x="4461600" y="3027337"/>
                </a:moveTo>
                <a:lnTo>
                  <a:pt x="4572425" y="3027337"/>
                </a:lnTo>
                <a:lnTo>
                  <a:pt x="4572425" y="3138162"/>
                </a:lnTo>
                <a:lnTo>
                  <a:pt x="4461600" y="3138162"/>
                </a:lnTo>
                <a:close/>
                <a:moveTo>
                  <a:pt x="3410798" y="3027337"/>
                </a:moveTo>
                <a:lnTo>
                  <a:pt x="3521622" y="3027337"/>
                </a:lnTo>
                <a:lnTo>
                  <a:pt x="3521622" y="3138162"/>
                </a:lnTo>
                <a:lnTo>
                  <a:pt x="3410798" y="3138162"/>
                </a:lnTo>
                <a:close/>
                <a:moveTo>
                  <a:pt x="2359990" y="3027337"/>
                </a:moveTo>
                <a:lnTo>
                  <a:pt x="2470815" y="3027337"/>
                </a:lnTo>
                <a:lnTo>
                  <a:pt x="2470815" y="3138162"/>
                </a:lnTo>
                <a:lnTo>
                  <a:pt x="2359990" y="3138162"/>
                </a:lnTo>
                <a:close/>
                <a:moveTo>
                  <a:pt x="1309183" y="3027337"/>
                </a:moveTo>
                <a:lnTo>
                  <a:pt x="1420008" y="3027337"/>
                </a:lnTo>
                <a:lnTo>
                  <a:pt x="1420008" y="3138162"/>
                </a:lnTo>
                <a:lnTo>
                  <a:pt x="1309183" y="3138162"/>
                </a:lnTo>
                <a:close/>
                <a:moveTo>
                  <a:pt x="258373" y="3027337"/>
                </a:moveTo>
                <a:lnTo>
                  <a:pt x="369197" y="3027337"/>
                </a:lnTo>
                <a:lnTo>
                  <a:pt x="369197" y="3138162"/>
                </a:lnTo>
                <a:lnTo>
                  <a:pt x="258373" y="3138162"/>
                </a:lnTo>
                <a:close/>
                <a:moveTo>
                  <a:pt x="7642081" y="2610898"/>
                </a:moveTo>
                <a:lnTo>
                  <a:pt x="7171142" y="3081837"/>
                </a:lnTo>
                <a:lnTo>
                  <a:pt x="7640516" y="3551212"/>
                </a:lnTo>
                <a:lnTo>
                  <a:pt x="7700206" y="3551212"/>
                </a:lnTo>
                <a:lnTo>
                  <a:pt x="8169578" y="3081840"/>
                </a:lnTo>
                <a:lnTo>
                  <a:pt x="7698636" y="2610898"/>
                </a:lnTo>
                <a:close/>
                <a:moveTo>
                  <a:pt x="6591400" y="2610898"/>
                </a:moveTo>
                <a:lnTo>
                  <a:pt x="6120458" y="3081839"/>
                </a:lnTo>
                <a:lnTo>
                  <a:pt x="6589831" y="3551212"/>
                </a:lnTo>
                <a:lnTo>
                  <a:pt x="6649523" y="3551212"/>
                </a:lnTo>
                <a:lnTo>
                  <a:pt x="7118897" y="3081838"/>
                </a:lnTo>
                <a:lnTo>
                  <a:pt x="6647958" y="2610898"/>
                </a:lnTo>
                <a:close/>
                <a:moveTo>
                  <a:pt x="5540719" y="2610898"/>
                </a:moveTo>
                <a:lnTo>
                  <a:pt x="5069777" y="3081840"/>
                </a:lnTo>
                <a:lnTo>
                  <a:pt x="5539149" y="3551212"/>
                </a:lnTo>
                <a:lnTo>
                  <a:pt x="5598841" y="3551212"/>
                </a:lnTo>
                <a:lnTo>
                  <a:pt x="6068214" y="3081839"/>
                </a:lnTo>
                <a:lnTo>
                  <a:pt x="5597273" y="2610898"/>
                </a:lnTo>
                <a:close/>
                <a:moveTo>
                  <a:pt x="4490037" y="2610898"/>
                </a:moveTo>
                <a:lnTo>
                  <a:pt x="4019113" y="3081839"/>
                </a:lnTo>
                <a:lnTo>
                  <a:pt x="4488468" y="3551212"/>
                </a:lnTo>
                <a:lnTo>
                  <a:pt x="4548161" y="3551212"/>
                </a:lnTo>
                <a:lnTo>
                  <a:pt x="5017533" y="3081840"/>
                </a:lnTo>
                <a:lnTo>
                  <a:pt x="4546591" y="2610898"/>
                </a:lnTo>
                <a:close/>
                <a:moveTo>
                  <a:pt x="3439375" y="2610898"/>
                </a:moveTo>
                <a:lnTo>
                  <a:pt x="2968432" y="3081840"/>
                </a:lnTo>
                <a:lnTo>
                  <a:pt x="3437804" y="3551212"/>
                </a:lnTo>
                <a:lnTo>
                  <a:pt x="3497496" y="3551212"/>
                </a:lnTo>
                <a:lnTo>
                  <a:pt x="3966869" y="3081840"/>
                </a:lnTo>
                <a:lnTo>
                  <a:pt x="3495925" y="2610898"/>
                </a:lnTo>
                <a:close/>
                <a:moveTo>
                  <a:pt x="2388694" y="2610898"/>
                </a:moveTo>
                <a:lnTo>
                  <a:pt x="1917751" y="3081839"/>
                </a:lnTo>
                <a:lnTo>
                  <a:pt x="2387125" y="3551212"/>
                </a:lnTo>
                <a:lnTo>
                  <a:pt x="2446818" y="3551212"/>
                </a:lnTo>
                <a:lnTo>
                  <a:pt x="2916188" y="3081841"/>
                </a:lnTo>
                <a:lnTo>
                  <a:pt x="2445246" y="2610898"/>
                </a:lnTo>
                <a:close/>
                <a:moveTo>
                  <a:pt x="1338016" y="2610898"/>
                </a:moveTo>
                <a:lnTo>
                  <a:pt x="867065" y="3081840"/>
                </a:lnTo>
                <a:lnTo>
                  <a:pt x="1336446" y="3551212"/>
                </a:lnTo>
                <a:lnTo>
                  <a:pt x="1396142" y="3551212"/>
                </a:lnTo>
                <a:lnTo>
                  <a:pt x="1865507" y="3081839"/>
                </a:lnTo>
                <a:lnTo>
                  <a:pt x="1394572" y="2610898"/>
                </a:lnTo>
                <a:close/>
                <a:moveTo>
                  <a:pt x="8139428" y="2500073"/>
                </a:moveTo>
                <a:lnTo>
                  <a:pt x="8250253" y="2500073"/>
                </a:lnTo>
                <a:lnTo>
                  <a:pt x="8250253" y="2610898"/>
                </a:lnTo>
                <a:lnTo>
                  <a:pt x="8139428" y="2610898"/>
                </a:lnTo>
                <a:close/>
                <a:moveTo>
                  <a:pt x="7088620" y="2500073"/>
                </a:moveTo>
                <a:lnTo>
                  <a:pt x="7199445" y="2500073"/>
                </a:lnTo>
                <a:lnTo>
                  <a:pt x="7199445" y="2610898"/>
                </a:lnTo>
                <a:lnTo>
                  <a:pt x="7088620" y="2610898"/>
                </a:lnTo>
                <a:close/>
                <a:moveTo>
                  <a:pt x="6037812" y="2500073"/>
                </a:moveTo>
                <a:lnTo>
                  <a:pt x="6148637" y="2500073"/>
                </a:lnTo>
                <a:lnTo>
                  <a:pt x="6148637" y="2610898"/>
                </a:lnTo>
                <a:lnTo>
                  <a:pt x="6037812" y="2610898"/>
                </a:lnTo>
                <a:close/>
                <a:moveTo>
                  <a:pt x="4987004" y="2500073"/>
                </a:moveTo>
                <a:lnTo>
                  <a:pt x="5097829" y="2500073"/>
                </a:lnTo>
                <a:lnTo>
                  <a:pt x="5097829" y="2610898"/>
                </a:lnTo>
                <a:lnTo>
                  <a:pt x="4987004" y="2610898"/>
                </a:lnTo>
                <a:close/>
                <a:moveTo>
                  <a:pt x="3936207" y="2500073"/>
                </a:moveTo>
                <a:lnTo>
                  <a:pt x="4047031" y="2500073"/>
                </a:lnTo>
                <a:lnTo>
                  <a:pt x="4047031" y="2610898"/>
                </a:lnTo>
                <a:lnTo>
                  <a:pt x="3936207" y="2610898"/>
                </a:lnTo>
                <a:close/>
                <a:moveTo>
                  <a:pt x="2885399" y="2500073"/>
                </a:moveTo>
                <a:lnTo>
                  <a:pt x="2996223" y="2500073"/>
                </a:lnTo>
                <a:lnTo>
                  <a:pt x="2996223" y="2610898"/>
                </a:lnTo>
                <a:lnTo>
                  <a:pt x="2885399" y="2610898"/>
                </a:lnTo>
                <a:close/>
                <a:moveTo>
                  <a:pt x="1834589" y="2500073"/>
                </a:moveTo>
                <a:lnTo>
                  <a:pt x="1945415" y="2500073"/>
                </a:lnTo>
                <a:lnTo>
                  <a:pt x="1945415" y="2610898"/>
                </a:lnTo>
                <a:lnTo>
                  <a:pt x="1834589" y="2610898"/>
                </a:lnTo>
                <a:close/>
                <a:moveTo>
                  <a:pt x="783780" y="2500073"/>
                </a:moveTo>
                <a:lnTo>
                  <a:pt x="894605" y="2500073"/>
                </a:lnTo>
                <a:lnTo>
                  <a:pt x="894605" y="2610898"/>
                </a:lnTo>
                <a:lnTo>
                  <a:pt x="783780" y="2610898"/>
                </a:lnTo>
                <a:close/>
                <a:moveTo>
                  <a:pt x="1891628" y="2057290"/>
                </a:moveTo>
                <a:lnTo>
                  <a:pt x="1420016" y="2528900"/>
                </a:lnTo>
                <a:lnTo>
                  <a:pt x="1420016" y="2584097"/>
                </a:lnTo>
                <a:lnTo>
                  <a:pt x="1891629" y="3055718"/>
                </a:lnTo>
                <a:lnTo>
                  <a:pt x="2359995" y="2587353"/>
                </a:lnTo>
                <a:lnTo>
                  <a:pt x="2359995" y="2525647"/>
                </a:lnTo>
                <a:close/>
                <a:moveTo>
                  <a:pt x="2942310" y="2057290"/>
                </a:moveTo>
                <a:lnTo>
                  <a:pt x="2470820" y="2528772"/>
                </a:lnTo>
                <a:lnTo>
                  <a:pt x="2470820" y="2584228"/>
                </a:lnTo>
                <a:lnTo>
                  <a:pt x="2942310" y="3055719"/>
                </a:lnTo>
                <a:lnTo>
                  <a:pt x="3410803" y="2587227"/>
                </a:lnTo>
                <a:lnTo>
                  <a:pt x="3410803" y="2525772"/>
                </a:lnTo>
                <a:close/>
                <a:moveTo>
                  <a:pt x="3992992" y="2057289"/>
                </a:moveTo>
                <a:lnTo>
                  <a:pt x="3521627" y="2528644"/>
                </a:lnTo>
                <a:lnTo>
                  <a:pt x="3521627" y="2584355"/>
                </a:lnTo>
                <a:lnTo>
                  <a:pt x="3992992" y="3055718"/>
                </a:lnTo>
                <a:lnTo>
                  <a:pt x="4461600" y="2587092"/>
                </a:lnTo>
                <a:lnTo>
                  <a:pt x="4461600" y="2525906"/>
                </a:lnTo>
                <a:close/>
                <a:moveTo>
                  <a:pt x="7145018" y="2057289"/>
                </a:moveTo>
                <a:lnTo>
                  <a:pt x="6674041" y="2528257"/>
                </a:lnTo>
                <a:lnTo>
                  <a:pt x="6674041" y="2584737"/>
                </a:lnTo>
                <a:lnTo>
                  <a:pt x="7145020" y="3055716"/>
                </a:lnTo>
                <a:lnTo>
                  <a:pt x="7614024" y="2586712"/>
                </a:lnTo>
                <a:lnTo>
                  <a:pt x="7614024" y="2526286"/>
                </a:lnTo>
                <a:close/>
                <a:moveTo>
                  <a:pt x="5043655" y="2057288"/>
                </a:moveTo>
                <a:lnTo>
                  <a:pt x="4572425" y="2528510"/>
                </a:lnTo>
                <a:lnTo>
                  <a:pt x="4572425" y="2584487"/>
                </a:lnTo>
                <a:lnTo>
                  <a:pt x="5043655" y="3055718"/>
                </a:lnTo>
                <a:lnTo>
                  <a:pt x="5512408" y="2586964"/>
                </a:lnTo>
                <a:lnTo>
                  <a:pt x="5512408" y="2526033"/>
                </a:lnTo>
                <a:close/>
                <a:moveTo>
                  <a:pt x="840943" y="2057288"/>
                </a:moveTo>
                <a:lnTo>
                  <a:pt x="369202" y="2529021"/>
                </a:lnTo>
                <a:lnTo>
                  <a:pt x="369202" y="2583976"/>
                </a:lnTo>
                <a:lnTo>
                  <a:pt x="840943" y="3055718"/>
                </a:lnTo>
                <a:lnTo>
                  <a:pt x="1309190" y="2587479"/>
                </a:lnTo>
                <a:lnTo>
                  <a:pt x="1309190" y="2525518"/>
                </a:lnTo>
                <a:close/>
                <a:moveTo>
                  <a:pt x="8195701" y="2057287"/>
                </a:moveTo>
                <a:lnTo>
                  <a:pt x="7724849" y="2528130"/>
                </a:lnTo>
                <a:lnTo>
                  <a:pt x="7724849" y="2584867"/>
                </a:lnTo>
                <a:lnTo>
                  <a:pt x="8195700" y="3055717"/>
                </a:lnTo>
                <a:lnTo>
                  <a:pt x="8664832" y="2586585"/>
                </a:lnTo>
                <a:lnTo>
                  <a:pt x="8664832" y="2526410"/>
                </a:lnTo>
                <a:close/>
                <a:moveTo>
                  <a:pt x="6094339" y="2057287"/>
                </a:moveTo>
                <a:lnTo>
                  <a:pt x="5623233" y="2528385"/>
                </a:lnTo>
                <a:lnTo>
                  <a:pt x="5623233" y="2584613"/>
                </a:lnTo>
                <a:lnTo>
                  <a:pt x="6094336" y="3055717"/>
                </a:lnTo>
                <a:lnTo>
                  <a:pt x="6563216" y="2586838"/>
                </a:lnTo>
                <a:lnTo>
                  <a:pt x="6563216" y="2526156"/>
                </a:lnTo>
                <a:close/>
                <a:moveTo>
                  <a:pt x="1309181" y="1973451"/>
                </a:moveTo>
                <a:lnTo>
                  <a:pt x="1420005" y="1973451"/>
                </a:lnTo>
                <a:lnTo>
                  <a:pt x="1420005" y="2084276"/>
                </a:lnTo>
                <a:lnTo>
                  <a:pt x="1309181" y="2084276"/>
                </a:lnTo>
                <a:close/>
                <a:moveTo>
                  <a:pt x="258371" y="1973451"/>
                </a:moveTo>
                <a:lnTo>
                  <a:pt x="369196" y="1973451"/>
                </a:lnTo>
                <a:lnTo>
                  <a:pt x="369196" y="2084276"/>
                </a:lnTo>
                <a:lnTo>
                  <a:pt x="258371" y="2084276"/>
                </a:lnTo>
                <a:close/>
                <a:moveTo>
                  <a:pt x="3410796" y="1973451"/>
                </a:moveTo>
                <a:lnTo>
                  <a:pt x="3521621" y="1973451"/>
                </a:lnTo>
                <a:lnTo>
                  <a:pt x="3521621" y="2084276"/>
                </a:lnTo>
                <a:lnTo>
                  <a:pt x="3410796" y="2084276"/>
                </a:lnTo>
                <a:close/>
                <a:moveTo>
                  <a:pt x="2359988" y="1973451"/>
                </a:moveTo>
                <a:lnTo>
                  <a:pt x="2470813" y="1973451"/>
                </a:lnTo>
                <a:lnTo>
                  <a:pt x="2470813" y="2084276"/>
                </a:lnTo>
                <a:lnTo>
                  <a:pt x="2359988" y="2084276"/>
                </a:lnTo>
                <a:close/>
                <a:moveTo>
                  <a:pt x="4461600" y="1973451"/>
                </a:moveTo>
                <a:lnTo>
                  <a:pt x="4572425" y="1973451"/>
                </a:lnTo>
                <a:lnTo>
                  <a:pt x="4572425" y="2084276"/>
                </a:lnTo>
                <a:lnTo>
                  <a:pt x="4461600" y="2084276"/>
                </a:lnTo>
                <a:close/>
                <a:moveTo>
                  <a:pt x="6563216" y="1973451"/>
                </a:moveTo>
                <a:lnTo>
                  <a:pt x="6674041" y="1973451"/>
                </a:lnTo>
                <a:lnTo>
                  <a:pt x="6674041" y="2084276"/>
                </a:lnTo>
                <a:lnTo>
                  <a:pt x="6563216" y="2084276"/>
                </a:lnTo>
                <a:close/>
                <a:moveTo>
                  <a:pt x="5512408" y="1973451"/>
                </a:moveTo>
                <a:lnTo>
                  <a:pt x="5623233" y="1973451"/>
                </a:lnTo>
                <a:lnTo>
                  <a:pt x="5623233" y="2084276"/>
                </a:lnTo>
                <a:lnTo>
                  <a:pt x="5512408" y="2084276"/>
                </a:lnTo>
                <a:close/>
                <a:moveTo>
                  <a:pt x="8664832" y="1973450"/>
                </a:moveTo>
                <a:lnTo>
                  <a:pt x="8775657" y="1973450"/>
                </a:lnTo>
                <a:lnTo>
                  <a:pt x="8775657" y="2084275"/>
                </a:lnTo>
                <a:lnTo>
                  <a:pt x="8664832" y="2084275"/>
                </a:lnTo>
                <a:close/>
                <a:moveTo>
                  <a:pt x="7614024" y="1973450"/>
                </a:moveTo>
                <a:lnTo>
                  <a:pt x="7724849" y="1973450"/>
                </a:lnTo>
                <a:lnTo>
                  <a:pt x="7724849" y="2084275"/>
                </a:lnTo>
                <a:lnTo>
                  <a:pt x="7614024" y="2084275"/>
                </a:lnTo>
                <a:close/>
                <a:moveTo>
                  <a:pt x="1340281" y="1557960"/>
                </a:moveTo>
                <a:lnTo>
                  <a:pt x="867065" y="2031167"/>
                </a:lnTo>
                <a:lnTo>
                  <a:pt x="1335989" y="2500073"/>
                </a:lnTo>
                <a:lnTo>
                  <a:pt x="1396599" y="2500073"/>
                </a:lnTo>
                <a:lnTo>
                  <a:pt x="1865505" y="2031168"/>
                </a:lnTo>
                <a:lnTo>
                  <a:pt x="1392304" y="1557960"/>
                </a:lnTo>
                <a:close/>
                <a:moveTo>
                  <a:pt x="3441642" y="1557959"/>
                </a:moveTo>
                <a:lnTo>
                  <a:pt x="2968432" y="2031168"/>
                </a:lnTo>
                <a:lnTo>
                  <a:pt x="3437347" y="2500073"/>
                </a:lnTo>
                <a:lnTo>
                  <a:pt x="3497954" y="2500073"/>
                </a:lnTo>
                <a:lnTo>
                  <a:pt x="3966871" y="2031167"/>
                </a:lnTo>
                <a:lnTo>
                  <a:pt x="3493660" y="1557959"/>
                </a:lnTo>
                <a:close/>
                <a:moveTo>
                  <a:pt x="2390960" y="1557959"/>
                </a:moveTo>
                <a:lnTo>
                  <a:pt x="1917749" y="2031168"/>
                </a:lnTo>
                <a:lnTo>
                  <a:pt x="2386666" y="2500073"/>
                </a:lnTo>
                <a:lnTo>
                  <a:pt x="2447276" y="2500073"/>
                </a:lnTo>
                <a:lnTo>
                  <a:pt x="2916188" y="2031168"/>
                </a:lnTo>
                <a:lnTo>
                  <a:pt x="2442982" y="1557959"/>
                </a:lnTo>
                <a:close/>
                <a:moveTo>
                  <a:pt x="5542984" y="1557959"/>
                </a:moveTo>
                <a:lnTo>
                  <a:pt x="5069777" y="2031166"/>
                </a:lnTo>
                <a:lnTo>
                  <a:pt x="5538692" y="2500073"/>
                </a:lnTo>
                <a:lnTo>
                  <a:pt x="5599300" y="2500073"/>
                </a:lnTo>
                <a:lnTo>
                  <a:pt x="6068216" y="2031165"/>
                </a:lnTo>
                <a:lnTo>
                  <a:pt x="5595011" y="1557959"/>
                </a:lnTo>
                <a:close/>
                <a:moveTo>
                  <a:pt x="4492304" y="1557959"/>
                </a:moveTo>
                <a:lnTo>
                  <a:pt x="4019114" y="2031167"/>
                </a:lnTo>
                <a:lnTo>
                  <a:pt x="4488010" y="2500073"/>
                </a:lnTo>
                <a:lnTo>
                  <a:pt x="4548618" y="2500073"/>
                </a:lnTo>
                <a:lnTo>
                  <a:pt x="5017533" y="2031166"/>
                </a:lnTo>
                <a:lnTo>
                  <a:pt x="4544326" y="1557959"/>
                </a:lnTo>
                <a:close/>
                <a:moveTo>
                  <a:pt x="7644348" y="1557959"/>
                </a:moveTo>
                <a:lnTo>
                  <a:pt x="7171139" y="2031167"/>
                </a:lnTo>
                <a:lnTo>
                  <a:pt x="7640054" y="2500073"/>
                </a:lnTo>
                <a:lnTo>
                  <a:pt x="7700663" y="2500073"/>
                </a:lnTo>
                <a:lnTo>
                  <a:pt x="8169579" y="2031166"/>
                </a:lnTo>
                <a:lnTo>
                  <a:pt x="7696373" y="1557959"/>
                </a:lnTo>
                <a:close/>
                <a:moveTo>
                  <a:pt x="6593666" y="1557959"/>
                </a:moveTo>
                <a:lnTo>
                  <a:pt x="6120461" y="2031165"/>
                </a:lnTo>
                <a:lnTo>
                  <a:pt x="6589377" y="2500073"/>
                </a:lnTo>
                <a:lnTo>
                  <a:pt x="6649981" y="2500073"/>
                </a:lnTo>
                <a:lnTo>
                  <a:pt x="7118896" y="2031167"/>
                </a:lnTo>
                <a:lnTo>
                  <a:pt x="6645688" y="1557959"/>
                </a:lnTo>
                <a:close/>
                <a:moveTo>
                  <a:pt x="783783" y="1447135"/>
                </a:moveTo>
                <a:lnTo>
                  <a:pt x="894607" y="1447135"/>
                </a:lnTo>
                <a:lnTo>
                  <a:pt x="894607" y="1557960"/>
                </a:lnTo>
                <a:lnTo>
                  <a:pt x="783783" y="1557960"/>
                </a:lnTo>
                <a:close/>
                <a:moveTo>
                  <a:pt x="3936210" y="1447134"/>
                </a:moveTo>
                <a:lnTo>
                  <a:pt x="4047034" y="1447134"/>
                </a:lnTo>
                <a:lnTo>
                  <a:pt x="4047034" y="1557959"/>
                </a:lnTo>
                <a:lnTo>
                  <a:pt x="3936210" y="1557959"/>
                </a:lnTo>
                <a:close/>
                <a:moveTo>
                  <a:pt x="2885402" y="1447134"/>
                </a:moveTo>
                <a:lnTo>
                  <a:pt x="2996226" y="1447134"/>
                </a:lnTo>
                <a:lnTo>
                  <a:pt x="2996226" y="1557959"/>
                </a:lnTo>
                <a:lnTo>
                  <a:pt x="2885402" y="1557959"/>
                </a:lnTo>
                <a:close/>
                <a:moveTo>
                  <a:pt x="1834592" y="1447134"/>
                </a:moveTo>
                <a:lnTo>
                  <a:pt x="1945417" y="1447134"/>
                </a:lnTo>
                <a:lnTo>
                  <a:pt x="1945417" y="1557959"/>
                </a:lnTo>
                <a:lnTo>
                  <a:pt x="1834592" y="1557959"/>
                </a:lnTo>
                <a:close/>
                <a:moveTo>
                  <a:pt x="6037812" y="1447134"/>
                </a:moveTo>
                <a:lnTo>
                  <a:pt x="6148637" y="1447134"/>
                </a:lnTo>
                <a:lnTo>
                  <a:pt x="6148637" y="1557959"/>
                </a:lnTo>
                <a:lnTo>
                  <a:pt x="6037812" y="1557959"/>
                </a:lnTo>
                <a:close/>
                <a:moveTo>
                  <a:pt x="4987004" y="1447134"/>
                </a:moveTo>
                <a:lnTo>
                  <a:pt x="5097829" y="1447134"/>
                </a:lnTo>
                <a:lnTo>
                  <a:pt x="5097829" y="1557959"/>
                </a:lnTo>
                <a:lnTo>
                  <a:pt x="4987004" y="1557959"/>
                </a:lnTo>
                <a:close/>
                <a:moveTo>
                  <a:pt x="8139428" y="1447134"/>
                </a:moveTo>
                <a:lnTo>
                  <a:pt x="8250253" y="1447134"/>
                </a:lnTo>
                <a:lnTo>
                  <a:pt x="8250253" y="1557959"/>
                </a:lnTo>
                <a:lnTo>
                  <a:pt x="8139428" y="1557959"/>
                </a:lnTo>
                <a:close/>
                <a:moveTo>
                  <a:pt x="7088620" y="1447134"/>
                </a:moveTo>
                <a:lnTo>
                  <a:pt x="7199445" y="1447134"/>
                </a:lnTo>
                <a:lnTo>
                  <a:pt x="7199445" y="1557959"/>
                </a:lnTo>
                <a:lnTo>
                  <a:pt x="7088620" y="1557959"/>
                </a:lnTo>
                <a:close/>
                <a:moveTo>
                  <a:pt x="2942311" y="1006606"/>
                </a:moveTo>
                <a:lnTo>
                  <a:pt x="2470823" y="1478096"/>
                </a:lnTo>
                <a:lnTo>
                  <a:pt x="2470823" y="1533557"/>
                </a:lnTo>
                <a:lnTo>
                  <a:pt x="2942310" y="2005046"/>
                </a:lnTo>
                <a:lnTo>
                  <a:pt x="3410807" y="1536551"/>
                </a:lnTo>
                <a:lnTo>
                  <a:pt x="3410807" y="1475102"/>
                </a:lnTo>
                <a:close/>
                <a:moveTo>
                  <a:pt x="1891628" y="1006606"/>
                </a:moveTo>
                <a:lnTo>
                  <a:pt x="1420020" y="1478222"/>
                </a:lnTo>
                <a:lnTo>
                  <a:pt x="1420020" y="1533430"/>
                </a:lnTo>
                <a:lnTo>
                  <a:pt x="1891628" y="2005046"/>
                </a:lnTo>
                <a:lnTo>
                  <a:pt x="2359999" y="1536677"/>
                </a:lnTo>
                <a:lnTo>
                  <a:pt x="2359999" y="1474976"/>
                </a:lnTo>
                <a:close/>
                <a:moveTo>
                  <a:pt x="840942" y="1006606"/>
                </a:moveTo>
                <a:lnTo>
                  <a:pt x="369204" y="1478346"/>
                </a:lnTo>
                <a:lnTo>
                  <a:pt x="369204" y="1533304"/>
                </a:lnTo>
                <a:lnTo>
                  <a:pt x="840943" y="2005045"/>
                </a:lnTo>
                <a:lnTo>
                  <a:pt x="1309193" y="1536802"/>
                </a:lnTo>
                <a:lnTo>
                  <a:pt x="1309193" y="1474850"/>
                </a:lnTo>
                <a:close/>
                <a:moveTo>
                  <a:pt x="3992992" y="1006606"/>
                </a:moveTo>
                <a:lnTo>
                  <a:pt x="3521631" y="1477968"/>
                </a:lnTo>
                <a:lnTo>
                  <a:pt x="3521631" y="1533684"/>
                </a:lnTo>
                <a:lnTo>
                  <a:pt x="3992992" y="2005046"/>
                </a:lnTo>
                <a:lnTo>
                  <a:pt x="4461600" y="1536420"/>
                </a:lnTo>
                <a:lnTo>
                  <a:pt x="4461600" y="1475233"/>
                </a:lnTo>
                <a:close/>
                <a:moveTo>
                  <a:pt x="6094336" y="1006605"/>
                </a:moveTo>
                <a:lnTo>
                  <a:pt x="5623233" y="1477710"/>
                </a:lnTo>
                <a:lnTo>
                  <a:pt x="5623233" y="1533937"/>
                </a:lnTo>
                <a:lnTo>
                  <a:pt x="6094338" y="2005043"/>
                </a:lnTo>
                <a:lnTo>
                  <a:pt x="6563216" y="1536165"/>
                </a:lnTo>
                <a:lnTo>
                  <a:pt x="6563216" y="1475486"/>
                </a:lnTo>
                <a:close/>
                <a:moveTo>
                  <a:pt x="7145020" y="1006604"/>
                </a:moveTo>
                <a:lnTo>
                  <a:pt x="6674041" y="1477584"/>
                </a:lnTo>
                <a:lnTo>
                  <a:pt x="6674041" y="1534069"/>
                </a:lnTo>
                <a:lnTo>
                  <a:pt x="7145018" y="2005045"/>
                </a:lnTo>
                <a:lnTo>
                  <a:pt x="7614024" y="1536039"/>
                </a:lnTo>
                <a:lnTo>
                  <a:pt x="7614024" y="1475610"/>
                </a:lnTo>
                <a:close/>
                <a:moveTo>
                  <a:pt x="8195701" y="1006604"/>
                </a:moveTo>
                <a:lnTo>
                  <a:pt x="7724849" y="1477457"/>
                </a:lnTo>
                <a:lnTo>
                  <a:pt x="7724849" y="1534190"/>
                </a:lnTo>
                <a:lnTo>
                  <a:pt x="8195702" y="2005044"/>
                </a:lnTo>
                <a:lnTo>
                  <a:pt x="8664832" y="1535914"/>
                </a:lnTo>
                <a:lnTo>
                  <a:pt x="8664832" y="1475735"/>
                </a:lnTo>
                <a:close/>
                <a:moveTo>
                  <a:pt x="5043657" y="1006604"/>
                </a:moveTo>
                <a:lnTo>
                  <a:pt x="4572425" y="1477838"/>
                </a:lnTo>
                <a:lnTo>
                  <a:pt x="4572425" y="1533814"/>
                </a:lnTo>
                <a:lnTo>
                  <a:pt x="5043655" y="2005045"/>
                </a:lnTo>
                <a:lnTo>
                  <a:pt x="5512408" y="1536292"/>
                </a:lnTo>
                <a:lnTo>
                  <a:pt x="5512408" y="1475356"/>
                </a:lnTo>
                <a:close/>
                <a:moveTo>
                  <a:pt x="2359987" y="922636"/>
                </a:moveTo>
                <a:lnTo>
                  <a:pt x="2470812" y="922636"/>
                </a:lnTo>
                <a:lnTo>
                  <a:pt x="2470812" y="1033461"/>
                </a:lnTo>
                <a:lnTo>
                  <a:pt x="2359987" y="1033461"/>
                </a:lnTo>
                <a:close/>
                <a:moveTo>
                  <a:pt x="1309178" y="922636"/>
                </a:moveTo>
                <a:lnTo>
                  <a:pt x="1420004" y="922636"/>
                </a:lnTo>
                <a:lnTo>
                  <a:pt x="1420004" y="1033461"/>
                </a:lnTo>
                <a:lnTo>
                  <a:pt x="1309178" y="1033461"/>
                </a:lnTo>
                <a:close/>
                <a:moveTo>
                  <a:pt x="258370" y="922636"/>
                </a:moveTo>
                <a:lnTo>
                  <a:pt x="369195" y="922636"/>
                </a:lnTo>
                <a:lnTo>
                  <a:pt x="369195" y="1033461"/>
                </a:lnTo>
                <a:lnTo>
                  <a:pt x="258370" y="1033461"/>
                </a:lnTo>
                <a:close/>
                <a:moveTo>
                  <a:pt x="4461600" y="922636"/>
                </a:moveTo>
                <a:lnTo>
                  <a:pt x="4572425" y="922636"/>
                </a:lnTo>
                <a:lnTo>
                  <a:pt x="4572425" y="1033461"/>
                </a:lnTo>
                <a:lnTo>
                  <a:pt x="4461600" y="1033461"/>
                </a:lnTo>
                <a:close/>
                <a:moveTo>
                  <a:pt x="3410794" y="922636"/>
                </a:moveTo>
                <a:lnTo>
                  <a:pt x="3521620" y="922636"/>
                </a:lnTo>
                <a:lnTo>
                  <a:pt x="3521620" y="1033461"/>
                </a:lnTo>
                <a:lnTo>
                  <a:pt x="3410794" y="1033461"/>
                </a:lnTo>
                <a:close/>
                <a:moveTo>
                  <a:pt x="7614024" y="922636"/>
                </a:moveTo>
                <a:lnTo>
                  <a:pt x="7724849" y="922636"/>
                </a:lnTo>
                <a:lnTo>
                  <a:pt x="7724849" y="1033461"/>
                </a:lnTo>
                <a:lnTo>
                  <a:pt x="7614024" y="1033461"/>
                </a:lnTo>
                <a:close/>
                <a:moveTo>
                  <a:pt x="6563216" y="922636"/>
                </a:moveTo>
                <a:lnTo>
                  <a:pt x="6674041" y="922636"/>
                </a:lnTo>
                <a:lnTo>
                  <a:pt x="6674041" y="1033461"/>
                </a:lnTo>
                <a:lnTo>
                  <a:pt x="6563216" y="1033461"/>
                </a:lnTo>
                <a:close/>
                <a:moveTo>
                  <a:pt x="5512408" y="922636"/>
                </a:moveTo>
                <a:lnTo>
                  <a:pt x="5623233" y="922636"/>
                </a:lnTo>
                <a:lnTo>
                  <a:pt x="5623233" y="1033461"/>
                </a:lnTo>
                <a:lnTo>
                  <a:pt x="5512408" y="1033461"/>
                </a:lnTo>
                <a:close/>
                <a:moveTo>
                  <a:pt x="8664832" y="922635"/>
                </a:moveTo>
                <a:lnTo>
                  <a:pt x="8775657" y="922635"/>
                </a:lnTo>
                <a:lnTo>
                  <a:pt x="8775657" y="1033460"/>
                </a:lnTo>
                <a:lnTo>
                  <a:pt x="8664832" y="1033460"/>
                </a:lnTo>
                <a:close/>
                <a:moveTo>
                  <a:pt x="1337494" y="510063"/>
                </a:moveTo>
                <a:lnTo>
                  <a:pt x="867064" y="980485"/>
                </a:lnTo>
                <a:lnTo>
                  <a:pt x="1333721" y="1447135"/>
                </a:lnTo>
                <a:lnTo>
                  <a:pt x="1398862" y="1447135"/>
                </a:lnTo>
                <a:lnTo>
                  <a:pt x="1865505" y="980485"/>
                </a:lnTo>
                <a:lnTo>
                  <a:pt x="1395091" y="510063"/>
                </a:lnTo>
                <a:close/>
                <a:moveTo>
                  <a:pt x="2388172" y="510063"/>
                </a:moveTo>
                <a:lnTo>
                  <a:pt x="1917749" y="980485"/>
                </a:lnTo>
                <a:lnTo>
                  <a:pt x="2384400" y="1447135"/>
                </a:lnTo>
                <a:lnTo>
                  <a:pt x="2449540" y="1447135"/>
                </a:lnTo>
                <a:lnTo>
                  <a:pt x="2916188" y="980485"/>
                </a:lnTo>
                <a:lnTo>
                  <a:pt x="2445768" y="510063"/>
                </a:lnTo>
                <a:close/>
                <a:moveTo>
                  <a:pt x="3438854" y="510063"/>
                </a:moveTo>
                <a:lnTo>
                  <a:pt x="2968432" y="980485"/>
                </a:lnTo>
                <a:lnTo>
                  <a:pt x="3435082" y="1447134"/>
                </a:lnTo>
                <a:lnTo>
                  <a:pt x="3500221" y="1447134"/>
                </a:lnTo>
                <a:lnTo>
                  <a:pt x="3966871" y="980485"/>
                </a:lnTo>
                <a:lnTo>
                  <a:pt x="3496446" y="510063"/>
                </a:lnTo>
                <a:close/>
                <a:moveTo>
                  <a:pt x="4489516" y="510063"/>
                </a:moveTo>
                <a:lnTo>
                  <a:pt x="4019114" y="980485"/>
                </a:lnTo>
                <a:lnTo>
                  <a:pt x="4485745" y="1447134"/>
                </a:lnTo>
                <a:lnTo>
                  <a:pt x="4550885" y="1447134"/>
                </a:lnTo>
                <a:lnTo>
                  <a:pt x="5017536" y="980482"/>
                </a:lnTo>
                <a:lnTo>
                  <a:pt x="4547117" y="510063"/>
                </a:lnTo>
                <a:close/>
                <a:moveTo>
                  <a:pt x="5540197" y="510063"/>
                </a:moveTo>
                <a:lnTo>
                  <a:pt x="5069779" y="980483"/>
                </a:lnTo>
                <a:lnTo>
                  <a:pt x="5536430" y="1447134"/>
                </a:lnTo>
                <a:lnTo>
                  <a:pt x="5601565" y="1447134"/>
                </a:lnTo>
                <a:lnTo>
                  <a:pt x="6068214" y="980484"/>
                </a:lnTo>
                <a:lnTo>
                  <a:pt x="5597794" y="510063"/>
                </a:lnTo>
                <a:close/>
                <a:moveTo>
                  <a:pt x="6590878" y="510062"/>
                </a:moveTo>
                <a:lnTo>
                  <a:pt x="6120457" y="980484"/>
                </a:lnTo>
                <a:lnTo>
                  <a:pt x="6587106" y="1447134"/>
                </a:lnTo>
                <a:lnTo>
                  <a:pt x="6652247" y="1447134"/>
                </a:lnTo>
                <a:lnTo>
                  <a:pt x="7118898" y="980483"/>
                </a:lnTo>
                <a:lnTo>
                  <a:pt x="6648479" y="510062"/>
                </a:lnTo>
                <a:close/>
                <a:moveTo>
                  <a:pt x="7641560" y="510062"/>
                </a:moveTo>
                <a:lnTo>
                  <a:pt x="7171142" y="980482"/>
                </a:lnTo>
                <a:lnTo>
                  <a:pt x="7637793" y="1447134"/>
                </a:lnTo>
                <a:lnTo>
                  <a:pt x="7702929" y="1447134"/>
                </a:lnTo>
                <a:lnTo>
                  <a:pt x="8169579" y="980483"/>
                </a:lnTo>
                <a:lnTo>
                  <a:pt x="7699160" y="510062"/>
                </a:lnTo>
                <a:close/>
                <a:moveTo>
                  <a:pt x="783785" y="399238"/>
                </a:moveTo>
                <a:lnTo>
                  <a:pt x="894609" y="399238"/>
                </a:lnTo>
                <a:lnTo>
                  <a:pt x="894609" y="510063"/>
                </a:lnTo>
                <a:lnTo>
                  <a:pt x="783785" y="510063"/>
                </a:lnTo>
                <a:close/>
                <a:moveTo>
                  <a:pt x="1834594" y="399238"/>
                </a:moveTo>
                <a:lnTo>
                  <a:pt x="1945420" y="399238"/>
                </a:lnTo>
                <a:lnTo>
                  <a:pt x="1945420" y="510063"/>
                </a:lnTo>
                <a:lnTo>
                  <a:pt x="1834594" y="510063"/>
                </a:lnTo>
                <a:close/>
                <a:moveTo>
                  <a:pt x="3936212" y="399238"/>
                </a:moveTo>
                <a:lnTo>
                  <a:pt x="4047037" y="399238"/>
                </a:lnTo>
                <a:lnTo>
                  <a:pt x="4047037" y="510063"/>
                </a:lnTo>
                <a:lnTo>
                  <a:pt x="3936212" y="510063"/>
                </a:lnTo>
                <a:close/>
                <a:moveTo>
                  <a:pt x="2885405" y="399238"/>
                </a:moveTo>
                <a:lnTo>
                  <a:pt x="2996229" y="399238"/>
                </a:lnTo>
                <a:lnTo>
                  <a:pt x="2996229" y="510063"/>
                </a:lnTo>
                <a:lnTo>
                  <a:pt x="2885405" y="510063"/>
                </a:lnTo>
                <a:close/>
                <a:moveTo>
                  <a:pt x="4987004" y="399238"/>
                </a:moveTo>
                <a:lnTo>
                  <a:pt x="5097829" y="399238"/>
                </a:lnTo>
                <a:lnTo>
                  <a:pt x="5097829" y="510063"/>
                </a:lnTo>
                <a:lnTo>
                  <a:pt x="4987004" y="510063"/>
                </a:lnTo>
                <a:close/>
                <a:moveTo>
                  <a:pt x="6037812" y="399238"/>
                </a:moveTo>
                <a:lnTo>
                  <a:pt x="6148637" y="399238"/>
                </a:lnTo>
                <a:lnTo>
                  <a:pt x="6148637" y="510062"/>
                </a:lnTo>
                <a:lnTo>
                  <a:pt x="6037812" y="510062"/>
                </a:lnTo>
                <a:close/>
                <a:moveTo>
                  <a:pt x="7088620" y="399237"/>
                </a:moveTo>
                <a:lnTo>
                  <a:pt x="7199445" y="399237"/>
                </a:lnTo>
                <a:lnTo>
                  <a:pt x="7199445" y="510062"/>
                </a:lnTo>
                <a:lnTo>
                  <a:pt x="7088620" y="510062"/>
                </a:lnTo>
                <a:close/>
                <a:moveTo>
                  <a:pt x="8139428" y="399237"/>
                </a:moveTo>
                <a:lnTo>
                  <a:pt x="8250253" y="399237"/>
                </a:lnTo>
                <a:lnTo>
                  <a:pt x="8250253" y="510062"/>
                </a:lnTo>
                <a:lnTo>
                  <a:pt x="8139428" y="510062"/>
                </a:lnTo>
                <a:close/>
                <a:moveTo>
                  <a:pt x="6138416" y="0"/>
                </a:moveTo>
                <a:lnTo>
                  <a:pt x="6190660" y="0"/>
                </a:lnTo>
                <a:lnTo>
                  <a:pt x="6589898" y="399238"/>
                </a:lnTo>
                <a:lnTo>
                  <a:pt x="6649459" y="399238"/>
                </a:lnTo>
                <a:lnTo>
                  <a:pt x="7048695" y="2"/>
                </a:lnTo>
                <a:lnTo>
                  <a:pt x="7100939" y="2"/>
                </a:lnTo>
                <a:lnTo>
                  <a:pt x="6674041" y="426899"/>
                </a:lnTo>
                <a:lnTo>
                  <a:pt x="6674041" y="483380"/>
                </a:lnTo>
                <a:lnTo>
                  <a:pt x="7145020" y="954361"/>
                </a:lnTo>
                <a:lnTo>
                  <a:pt x="7614024" y="485355"/>
                </a:lnTo>
                <a:lnTo>
                  <a:pt x="7614024" y="424926"/>
                </a:lnTo>
                <a:lnTo>
                  <a:pt x="7189097" y="1"/>
                </a:lnTo>
                <a:lnTo>
                  <a:pt x="7241340" y="1"/>
                </a:lnTo>
                <a:lnTo>
                  <a:pt x="7640577" y="399237"/>
                </a:lnTo>
                <a:lnTo>
                  <a:pt x="7700142" y="399237"/>
                </a:lnTo>
                <a:lnTo>
                  <a:pt x="8099378" y="1"/>
                </a:lnTo>
                <a:lnTo>
                  <a:pt x="8151622" y="1"/>
                </a:lnTo>
                <a:lnTo>
                  <a:pt x="7724849" y="426774"/>
                </a:lnTo>
                <a:lnTo>
                  <a:pt x="7724849" y="483509"/>
                </a:lnTo>
                <a:lnTo>
                  <a:pt x="8195700" y="954363"/>
                </a:lnTo>
                <a:lnTo>
                  <a:pt x="8664832" y="485228"/>
                </a:lnTo>
                <a:lnTo>
                  <a:pt x="8664832" y="425054"/>
                </a:lnTo>
                <a:lnTo>
                  <a:pt x="8239778" y="1"/>
                </a:lnTo>
                <a:lnTo>
                  <a:pt x="8292022" y="1"/>
                </a:lnTo>
                <a:lnTo>
                  <a:pt x="8691259" y="399237"/>
                </a:lnTo>
                <a:lnTo>
                  <a:pt x="8750823" y="399237"/>
                </a:lnTo>
                <a:lnTo>
                  <a:pt x="9143986" y="6075"/>
                </a:lnTo>
                <a:lnTo>
                  <a:pt x="9143986" y="58319"/>
                </a:lnTo>
                <a:lnTo>
                  <a:pt x="8775657" y="426647"/>
                </a:lnTo>
                <a:lnTo>
                  <a:pt x="8775657" y="483635"/>
                </a:lnTo>
                <a:lnTo>
                  <a:pt x="9143986" y="851966"/>
                </a:lnTo>
                <a:lnTo>
                  <a:pt x="9143986" y="904210"/>
                </a:lnTo>
                <a:lnTo>
                  <a:pt x="8749840" y="510062"/>
                </a:lnTo>
                <a:lnTo>
                  <a:pt x="8692242" y="510062"/>
                </a:lnTo>
                <a:lnTo>
                  <a:pt x="8221822" y="980484"/>
                </a:lnTo>
                <a:lnTo>
                  <a:pt x="8688471" y="1447133"/>
                </a:lnTo>
                <a:lnTo>
                  <a:pt x="8753611" y="1447133"/>
                </a:lnTo>
                <a:lnTo>
                  <a:pt x="9143986" y="1056762"/>
                </a:lnTo>
                <a:lnTo>
                  <a:pt x="9143986" y="1109003"/>
                </a:lnTo>
                <a:lnTo>
                  <a:pt x="8775657" y="1477331"/>
                </a:lnTo>
                <a:lnTo>
                  <a:pt x="8775657" y="1534319"/>
                </a:lnTo>
                <a:lnTo>
                  <a:pt x="9143986" y="1902649"/>
                </a:lnTo>
                <a:lnTo>
                  <a:pt x="9143987" y="1954891"/>
                </a:lnTo>
                <a:lnTo>
                  <a:pt x="8747055" y="1557959"/>
                </a:lnTo>
                <a:lnTo>
                  <a:pt x="8695029" y="1557959"/>
                </a:lnTo>
                <a:lnTo>
                  <a:pt x="8221823" y="2031165"/>
                </a:lnTo>
                <a:lnTo>
                  <a:pt x="8690741" y="2500073"/>
                </a:lnTo>
                <a:lnTo>
                  <a:pt x="8751345" y="2500073"/>
                </a:lnTo>
                <a:lnTo>
                  <a:pt x="9143986" y="2107432"/>
                </a:lnTo>
                <a:lnTo>
                  <a:pt x="9143986" y="2159677"/>
                </a:lnTo>
                <a:lnTo>
                  <a:pt x="8775657" y="2528005"/>
                </a:lnTo>
                <a:lnTo>
                  <a:pt x="8775657" y="2584989"/>
                </a:lnTo>
                <a:lnTo>
                  <a:pt x="9143987" y="2953319"/>
                </a:lnTo>
                <a:lnTo>
                  <a:pt x="9143987" y="3005564"/>
                </a:lnTo>
                <a:lnTo>
                  <a:pt x="8749321" y="2610898"/>
                </a:lnTo>
                <a:lnTo>
                  <a:pt x="8692765" y="2610898"/>
                </a:lnTo>
                <a:lnTo>
                  <a:pt x="8221822" y="3081840"/>
                </a:lnTo>
                <a:lnTo>
                  <a:pt x="8691194" y="3551212"/>
                </a:lnTo>
                <a:lnTo>
                  <a:pt x="8750888" y="3551212"/>
                </a:lnTo>
                <a:lnTo>
                  <a:pt x="9143986" y="3158114"/>
                </a:lnTo>
                <a:lnTo>
                  <a:pt x="9143986" y="3210356"/>
                </a:lnTo>
                <a:lnTo>
                  <a:pt x="8775657" y="3578686"/>
                </a:lnTo>
                <a:lnTo>
                  <a:pt x="8775657" y="3635674"/>
                </a:lnTo>
                <a:lnTo>
                  <a:pt x="9143986" y="4004003"/>
                </a:lnTo>
                <a:lnTo>
                  <a:pt x="9143986" y="4056248"/>
                </a:lnTo>
                <a:lnTo>
                  <a:pt x="8749774" y="3662037"/>
                </a:lnTo>
                <a:lnTo>
                  <a:pt x="8692306" y="3662037"/>
                </a:lnTo>
                <a:lnTo>
                  <a:pt x="8221823" y="4132519"/>
                </a:lnTo>
                <a:lnTo>
                  <a:pt x="8661299" y="4571995"/>
                </a:lnTo>
                <a:lnTo>
                  <a:pt x="8609053" y="4571995"/>
                </a:lnTo>
                <a:lnTo>
                  <a:pt x="8195700" y="4158642"/>
                </a:lnTo>
                <a:lnTo>
                  <a:pt x="7782346" y="4571997"/>
                </a:lnTo>
                <a:lnTo>
                  <a:pt x="7730103" y="4571997"/>
                </a:lnTo>
                <a:lnTo>
                  <a:pt x="8169579" y="4132521"/>
                </a:lnTo>
                <a:lnTo>
                  <a:pt x="7699096" y="3662037"/>
                </a:lnTo>
                <a:lnTo>
                  <a:pt x="7641624" y="3662037"/>
                </a:lnTo>
                <a:lnTo>
                  <a:pt x="7171140" y="4132521"/>
                </a:lnTo>
                <a:lnTo>
                  <a:pt x="7610615" y="4571996"/>
                </a:lnTo>
                <a:lnTo>
                  <a:pt x="7558371" y="4571996"/>
                </a:lnTo>
                <a:lnTo>
                  <a:pt x="7145018" y="4158643"/>
                </a:lnTo>
                <a:lnTo>
                  <a:pt x="6731665" y="4571996"/>
                </a:lnTo>
                <a:lnTo>
                  <a:pt x="6679421" y="4571997"/>
                </a:lnTo>
                <a:lnTo>
                  <a:pt x="7118896" y="4132521"/>
                </a:lnTo>
                <a:lnTo>
                  <a:pt x="6648412" y="3662037"/>
                </a:lnTo>
                <a:lnTo>
                  <a:pt x="6590942" y="3662037"/>
                </a:lnTo>
                <a:lnTo>
                  <a:pt x="6120458" y="4132521"/>
                </a:lnTo>
                <a:lnTo>
                  <a:pt x="6559933" y="4571996"/>
                </a:lnTo>
                <a:lnTo>
                  <a:pt x="6507689" y="4571996"/>
                </a:lnTo>
                <a:lnTo>
                  <a:pt x="6094336" y="4158643"/>
                </a:lnTo>
                <a:lnTo>
                  <a:pt x="5680986" y="4571994"/>
                </a:lnTo>
                <a:lnTo>
                  <a:pt x="5628742" y="4571994"/>
                </a:lnTo>
                <a:lnTo>
                  <a:pt x="6068215" y="4132521"/>
                </a:lnTo>
                <a:lnTo>
                  <a:pt x="5597730" y="3662037"/>
                </a:lnTo>
                <a:lnTo>
                  <a:pt x="5540260" y="3662037"/>
                </a:lnTo>
                <a:lnTo>
                  <a:pt x="5069776" y="4132521"/>
                </a:lnTo>
                <a:lnTo>
                  <a:pt x="5509251" y="4571996"/>
                </a:lnTo>
                <a:lnTo>
                  <a:pt x="5457007" y="4571996"/>
                </a:lnTo>
                <a:lnTo>
                  <a:pt x="5043654" y="4158643"/>
                </a:lnTo>
                <a:lnTo>
                  <a:pt x="4630302" y="4571995"/>
                </a:lnTo>
                <a:lnTo>
                  <a:pt x="4578058" y="4571995"/>
                </a:lnTo>
                <a:lnTo>
                  <a:pt x="5017532" y="4132521"/>
                </a:lnTo>
                <a:lnTo>
                  <a:pt x="4547048" y="3662037"/>
                </a:lnTo>
                <a:lnTo>
                  <a:pt x="4489581" y="3662037"/>
                </a:lnTo>
                <a:lnTo>
                  <a:pt x="4019114" y="4132522"/>
                </a:lnTo>
                <a:lnTo>
                  <a:pt x="4458569" y="4571996"/>
                </a:lnTo>
                <a:lnTo>
                  <a:pt x="4406325" y="4571996"/>
                </a:lnTo>
                <a:lnTo>
                  <a:pt x="3992992" y="4158644"/>
                </a:lnTo>
                <a:lnTo>
                  <a:pt x="3579640" y="4571995"/>
                </a:lnTo>
                <a:lnTo>
                  <a:pt x="3527396" y="4571995"/>
                </a:lnTo>
                <a:lnTo>
                  <a:pt x="3966870" y="4132522"/>
                </a:lnTo>
                <a:lnTo>
                  <a:pt x="3496383" y="3662037"/>
                </a:lnTo>
                <a:lnTo>
                  <a:pt x="3438916" y="3662037"/>
                </a:lnTo>
                <a:lnTo>
                  <a:pt x="2968432" y="4132520"/>
                </a:lnTo>
                <a:lnTo>
                  <a:pt x="3407909" y="4571995"/>
                </a:lnTo>
                <a:lnTo>
                  <a:pt x="3355664" y="4571995"/>
                </a:lnTo>
                <a:lnTo>
                  <a:pt x="2942310" y="4158642"/>
                </a:lnTo>
                <a:lnTo>
                  <a:pt x="2528960" y="4571994"/>
                </a:lnTo>
                <a:lnTo>
                  <a:pt x="2476716" y="4571994"/>
                </a:lnTo>
                <a:lnTo>
                  <a:pt x="2916189" y="4132521"/>
                </a:lnTo>
                <a:lnTo>
                  <a:pt x="2445706" y="3662037"/>
                </a:lnTo>
                <a:lnTo>
                  <a:pt x="2388237" y="3662037"/>
                </a:lnTo>
                <a:lnTo>
                  <a:pt x="1917750" y="4132522"/>
                </a:lnTo>
                <a:lnTo>
                  <a:pt x="2357226" y="4571995"/>
                </a:lnTo>
                <a:lnTo>
                  <a:pt x="2304983" y="4571996"/>
                </a:lnTo>
                <a:lnTo>
                  <a:pt x="1891628" y="4158644"/>
                </a:lnTo>
                <a:lnTo>
                  <a:pt x="1478287" y="4571994"/>
                </a:lnTo>
                <a:lnTo>
                  <a:pt x="1426043" y="4571994"/>
                </a:lnTo>
                <a:lnTo>
                  <a:pt x="1865506" y="4132522"/>
                </a:lnTo>
                <a:lnTo>
                  <a:pt x="1395028" y="3662037"/>
                </a:lnTo>
                <a:lnTo>
                  <a:pt x="1337560" y="3662037"/>
                </a:lnTo>
                <a:lnTo>
                  <a:pt x="867065" y="4132523"/>
                </a:lnTo>
                <a:lnTo>
                  <a:pt x="1306545" y="4571995"/>
                </a:lnTo>
                <a:lnTo>
                  <a:pt x="1254301" y="4571995"/>
                </a:lnTo>
                <a:lnTo>
                  <a:pt x="840943" y="4158645"/>
                </a:lnTo>
                <a:lnTo>
                  <a:pt x="427592" y="4571996"/>
                </a:lnTo>
                <a:lnTo>
                  <a:pt x="375348" y="4571996"/>
                </a:lnTo>
                <a:lnTo>
                  <a:pt x="814821" y="4132522"/>
                </a:lnTo>
                <a:lnTo>
                  <a:pt x="344336" y="3662037"/>
                </a:lnTo>
                <a:lnTo>
                  <a:pt x="286868" y="3662037"/>
                </a:lnTo>
                <a:lnTo>
                  <a:pt x="2" y="3948903"/>
                </a:lnTo>
                <a:lnTo>
                  <a:pt x="2" y="3896659"/>
                </a:lnTo>
                <a:lnTo>
                  <a:pt x="258375" y="3638287"/>
                </a:lnTo>
                <a:lnTo>
                  <a:pt x="258375" y="3576075"/>
                </a:lnTo>
                <a:lnTo>
                  <a:pt x="1" y="3317701"/>
                </a:lnTo>
                <a:lnTo>
                  <a:pt x="1" y="3265457"/>
                </a:lnTo>
                <a:lnTo>
                  <a:pt x="285755" y="3551212"/>
                </a:lnTo>
                <a:lnTo>
                  <a:pt x="345449" y="3551212"/>
                </a:lnTo>
                <a:lnTo>
                  <a:pt x="814821" y="3081840"/>
                </a:lnTo>
                <a:lnTo>
                  <a:pt x="343879" y="2610898"/>
                </a:lnTo>
                <a:lnTo>
                  <a:pt x="287325" y="2610898"/>
                </a:lnTo>
                <a:lnTo>
                  <a:pt x="4" y="2898220"/>
                </a:lnTo>
                <a:lnTo>
                  <a:pt x="4" y="2845976"/>
                </a:lnTo>
                <a:lnTo>
                  <a:pt x="258377" y="2587602"/>
                </a:lnTo>
                <a:lnTo>
                  <a:pt x="258377" y="2525395"/>
                </a:lnTo>
                <a:lnTo>
                  <a:pt x="1" y="2267018"/>
                </a:lnTo>
                <a:lnTo>
                  <a:pt x="0" y="2214773"/>
                </a:lnTo>
                <a:lnTo>
                  <a:pt x="285299" y="2500073"/>
                </a:lnTo>
                <a:lnTo>
                  <a:pt x="345906" y="2500073"/>
                </a:lnTo>
                <a:lnTo>
                  <a:pt x="814821" y="2031167"/>
                </a:lnTo>
                <a:lnTo>
                  <a:pt x="341615" y="1557960"/>
                </a:lnTo>
                <a:lnTo>
                  <a:pt x="289591" y="1557960"/>
                </a:lnTo>
                <a:lnTo>
                  <a:pt x="1" y="1847551"/>
                </a:lnTo>
                <a:lnTo>
                  <a:pt x="1" y="1795307"/>
                </a:lnTo>
                <a:lnTo>
                  <a:pt x="258379" y="1536928"/>
                </a:lnTo>
                <a:lnTo>
                  <a:pt x="258379" y="1474723"/>
                </a:lnTo>
                <a:lnTo>
                  <a:pt x="1" y="1216345"/>
                </a:lnTo>
                <a:lnTo>
                  <a:pt x="1" y="1164102"/>
                </a:lnTo>
                <a:lnTo>
                  <a:pt x="283034" y="1447135"/>
                </a:lnTo>
                <a:lnTo>
                  <a:pt x="348172" y="1447135"/>
                </a:lnTo>
                <a:lnTo>
                  <a:pt x="814820" y="980485"/>
                </a:lnTo>
                <a:lnTo>
                  <a:pt x="344400" y="510063"/>
                </a:lnTo>
                <a:lnTo>
                  <a:pt x="286802" y="510063"/>
                </a:lnTo>
                <a:lnTo>
                  <a:pt x="2" y="796868"/>
                </a:lnTo>
                <a:lnTo>
                  <a:pt x="2" y="744627"/>
                </a:lnTo>
                <a:lnTo>
                  <a:pt x="258382" y="486240"/>
                </a:lnTo>
                <a:lnTo>
                  <a:pt x="258382" y="424044"/>
                </a:lnTo>
                <a:lnTo>
                  <a:pt x="2" y="165665"/>
                </a:lnTo>
                <a:lnTo>
                  <a:pt x="2" y="113421"/>
                </a:lnTo>
                <a:lnTo>
                  <a:pt x="285819" y="399238"/>
                </a:lnTo>
                <a:lnTo>
                  <a:pt x="345383" y="399238"/>
                </a:lnTo>
                <a:lnTo>
                  <a:pt x="744619" y="2"/>
                </a:lnTo>
                <a:lnTo>
                  <a:pt x="796863" y="2"/>
                </a:lnTo>
                <a:lnTo>
                  <a:pt x="369206" y="427659"/>
                </a:lnTo>
                <a:lnTo>
                  <a:pt x="369206" y="482625"/>
                </a:lnTo>
                <a:lnTo>
                  <a:pt x="840942" y="954363"/>
                </a:lnTo>
                <a:lnTo>
                  <a:pt x="1309198" y="486115"/>
                </a:lnTo>
                <a:lnTo>
                  <a:pt x="1309198" y="424170"/>
                </a:lnTo>
                <a:lnTo>
                  <a:pt x="885018" y="1"/>
                </a:lnTo>
                <a:lnTo>
                  <a:pt x="937262" y="1"/>
                </a:lnTo>
                <a:lnTo>
                  <a:pt x="1336510" y="399238"/>
                </a:lnTo>
                <a:lnTo>
                  <a:pt x="1396075" y="399238"/>
                </a:lnTo>
                <a:lnTo>
                  <a:pt x="1795305" y="3"/>
                </a:lnTo>
                <a:lnTo>
                  <a:pt x="1847547" y="3"/>
                </a:lnTo>
                <a:lnTo>
                  <a:pt x="1420024" y="427535"/>
                </a:lnTo>
                <a:lnTo>
                  <a:pt x="1420024" y="482750"/>
                </a:lnTo>
                <a:lnTo>
                  <a:pt x="1891628" y="954364"/>
                </a:lnTo>
                <a:lnTo>
                  <a:pt x="2360002" y="485990"/>
                </a:lnTo>
                <a:lnTo>
                  <a:pt x="2360002" y="424295"/>
                </a:lnTo>
                <a:lnTo>
                  <a:pt x="1935703" y="1"/>
                </a:lnTo>
                <a:lnTo>
                  <a:pt x="1987946" y="1"/>
                </a:lnTo>
                <a:lnTo>
                  <a:pt x="2387188" y="399238"/>
                </a:lnTo>
                <a:lnTo>
                  <a:pt x="2446753" y="399238"/>
                </a:lnTo>
                <a:lnTo>
                  <a:pt x="2845989" y="2"/>
                </a:lnTo>
                <a:lnTo>
                  <a:pt x="2898233" y="2"/>
                </a:lnTo>
                <a:lnTo>
                  <a:pt x="2470826" y="427409"/>
                </a:lnTo>
                <a:lnTo>
                  <a:pt x="2470826" y="482876"/>
                </a:lnTo>
                <a:lnTo>
                  <a:pt x="2942310" y="954364"/>
                </a:lnTo>
                <a:lnTo>
                  <a:pt x="3410810" y="485864"/>
                </a:lnTo>
                <a:lnTo>
                  <a:pt x="3410810" y="424421"/>
                </a:lnTo>
                <a:lnTo>
                  <a:pt x="2986387" y="1"/>
                </a:lnTo>
                <a:lnTo>
                  <a:pt x="3038634" y="1"/>
                </a:lnTo>
                <a:lnTo>
                  <a:pt x="3437870" y="399238"/>
                </a:lnTo>
                <a:lnTo>
                  <a:pt x="3497432" y="399238"/>
                </a:lnTo>
                <a:lnTo>
                  <a:pt x="3896671" y="2"/>
                </a:lnTo>
                <a:lnTo>
                  <a:pt x="3948916" y="2"/>
                </a:lnTo>
                <a:lnTo>
                  <a:pt x="3521633" y="427284"/>
                </a:lnTo>
                <a:lnTo>
                  <a:pt x="3521633" y="483002"/>
                </a:lnTo>
                <a:lnTo>
                  <a:pt x="3992992" y="954363"/>
                </a:lnTo>
                <a:lnTo>
                  <a:pt x="4461600" y="485736"/>
                </a:lnTo>
                <a:lnTo>
                  <a:pt x="4461600" y="424545"/>
                </a:lnTo>
                <a:lnTo>
                  <a:pt x="4037073" y="1"/>
                </a:lnTo>
                <a:lnTo>
                  <a:pt x="4089316" y="1"/>
                </a:lnTo>
                <a:lnTo>
                  <a:pt x="4488536" y="399238"/>
                </a:lnTo>
                <a:lnTo>
                  <a:pt x="4548098" y="399238"/>
                </a:lnTo>
                <a:lnTo>
                  <a:pt x="4947332" y="4"/>
                </a:lnTo>
                <a:lnTo>
                  <a:pt x="4999576" y="4"/>
                </a:lnTo>
                <a:lnTo>
                  <a:pt x="4572425" y="427154"/>
                </a:lnTo>
                <a:lnTo>
                  <a:pt x="4572425" y="483127"/>
                </a:lnTo>
                <a:lnTo>
                  <a:pt x="5043657" y="954361"/>
                </a:lnTo>
                <a:lnTo>
                  <a:pt x="5512408" y="485609"/>
                </a:lnTo>
                <a:lnTo>
                  <a:pt x="5512408" y="424676"/>
                </a:lnTo>
                <a:lnTo>
                  <a:pt x="5087732" y="1"/>
                </a:lnTo>
                <a:lnTo>
                  <a:pt x="5139975" y="1"/>
                </a:lnTo>
                <a:lnTo>
                  <a:pt x="5539212" y="399238"/>
                </a:lnTo>
                <a:lnTo>
                  <a:pt x="5598779" y="399238"/>
                </a:lnTo>
                <a:lnTo>
                  <a:pt x="5998015" y="2"/>
                </a:lnTo>
                <a:lnTo>
                  <a:pt x="6050259" y="2"/>
                </a:lnTo>
                <a:lnTo>
                  <a:pt x="5623233" y="427027"/>
                </a:lnTo>
                <a:lnTo>
                  <a:pt x="5623233" y="483258"/>
                </a:lnTo>
                <a:lnTo>
                  <a:pt x="6094336" y="954363"/>
                </a:lnTo>
                <a:lnTo>
                  <a:pt x="6563216" y="485481"/>
                </a:lnTo>
                <a:lnTo>
                  <a:pt x="6563216" y="42479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234440" y="15872438"/>
            <a:ext cx="20985480" cy="4681728"/>
          </a:xfrm>
        </p:spPr>
        <p:txBody>
          <a:bodyPr anchor="ctr">
            <a:normAutofit/>
          </a:bodyPr>
          <a:lstStyle>
            <a:lvl1pPr algn="r">
              <a:defRPr sz="14080" spc="640" baseline="0"/>
            </a:lvl1pPr>
          </a:lstStyle>
          <a:p>
            <a:r>
              <a:rPr lang="en-US"/>
              <a:t>Click to edit Master title style</a:t>
            </a:r>
            <a:endParaRPr lang="en-US" dirty="0"/>
          </a:p>
        </p:txBody>
      </p:sp>
      <p:sp>
        <p:nvSpPr>
          <p:cNvPr id="3" name="Subtitle 2"/>
          <p:cNvSpPr>
            <a:spLocks noGrp="1"/>
          </p:cNvSpPr>
          <p:nvPr>
            <p:ph type="subTitle" idx="1"/>
          </p:nvPr>
        </p:nvSpPr>
        <p:spPr>
          <a:xfrm>
            <a:off x="23248620" y="15872438"/>
            <a:ext cx="8641080" cy="4681728"/>
          </a:xfrm>
        </p:spPr>
        <p:txBody>
          <a:bodyPr lIns="91440" rIns="91440" anchor="ctr">
            <a:normAutofit/>
          </a:bodyPr>
          <a:lstStyle>
            <a:lvl1pPr marL="0" indent="0" algn="l">
              <a:lnSpc>
                <a:spcPct val="100000"/>
              </a:lnSpc>
              <a:spcBef>
                <a:spcPts val="0"/>
              </a:spcBef>
              <a:buNone/>
              <a:defRPr sz="5120">
                <a:solidFill>
                  <a:schemeClr val="tx1">
                    <a:lumMod val="95000"/>
                    <a:lumOff val="5000"/>
                  </a:schemeClr>
                </a:solidFill>
              </a:defRPr>
            </a:lvl1pPr>
            <a:lvl2pPr marL="1463040" indent="0" algn="ctr">
              <a:buNone/>
              <a:defRPr sz="5120"/>
            </a:lvl2pPr>
            <a:lvl3pPr marL="2926080" indent="0" algn="ctr">
              <a:buNone/>
              <a:defRPr sz="512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85D6BDF-9D0E-4E2B-85B8-D8F4790360C9}" type="datetimeFigureOut">
              <a:rPr lang="en-US" smtClean="0"/>
              <a:t>29-Apr-19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cxnSp>
        <p:nvCxnSpPr>
          <p:cNvPr id="8" name="Straight Connector 7"/>
          <p:cNvCxnSpPr/>
          <p:nvPr/>
        </p:nvCxnSpPr>
        <p:spPr>
          <a:xfrm flipV="1">
            <a:off x="22644475" y="16845139"/>
            <a:ext cx="0" cy="292608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6975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t>29-Apr-19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959663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2438400"/>
            <a:ext cx="7098030" cy="1731264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2674622" y="2438400"/>
            <a:ext cx="20471130" cy="173126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t>29-Apr-19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cxnSp>
        <p:nvCxnSpPr>
          <p:cNvPr id="7" name="Straight Connector 6"/>
          <p:cNvCxnSpPr/>
          <p:nvPr/>
        </p:nvCxnSpPr>
        <p:spPr>
          <a:xfrm rot="5400000" flipV="1">
            <a:off x="27157680" y="418242"/>
            <a:ext cx="0" cy="246888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70205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5" name="Rectangle 14"/>
          <p:cNvSpPr/>
          <p:nvPr userDrawn="1"/>
        </p:nvSpPr>
        <p:spPr>
          <a:xfrm>
            <a:off x="32369760"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6" name="Rectangle 15"/>
          <p:cNvSpPr/>
          <p:nvPr userDrawn="1"/>
        </p:nvSpPr>
        <p:spPr>
          <a:xfrm>
            <a:off x="-2"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7" name="Rectangle 16"/>
          <p:cNvSpPr/>
          <p:nvPr userDrawn="1"/>
        </p:nvSpPr>
        <p:spPr>
          <a:xfrm>
            <a:off x="0" y="0"/>
            <a:ext cx="32918400" cy="2743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8" name="Rectangle 17"/>
          <p:cNvSpPr/>
          <p:nvPr userDrawn="1"/>
        </p:nvSpPr>
        <p:spPr>
          <a:xfrm>
            <a:off x="0" y="19202400"/>
            <a:ext cx="32918400" cy="27432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1" name="Instructions"/>
          <p:cNvSpPr/>
          <p:nvPr userDrawn="1"/>
        </p:nvSpPr>
        <p:spPr>
          <a:xfrm>
            <a:off x="-7680960" y="0"/>
            <a:ext cx="7132320"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2428" tIns="122428" rIns="122428" bIns="122428"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a:solidFill>
                  <a:srgbClr val="7F7F7F"/>
                </a:solidFill>
                <a:latin typeface="Calibri" pitchFamily="34" charset="0"/>
                <a:cs typeface="Calibri" panose="020F0502020204030204" pitchFamily="34" charset="0"/>
              </a:rPr>
              <a:t>Poster Print Size:</a:t>
            </a:r>
            <a:endParaRPr sz="4700" dirty="0">
              <a:solidFill>
                <a:srgbClr val="7F7F7F"/>
              </a:solidFill>
              <a:latin typeface="Calibri" pitchFamily="34" charset="0"/>
              <a:cs typeface="Calibri" panose="020F0502020204030204" pitchFamily="34" charset="0"/>
            </a:endParaRPr>
          </a:p>
          <a:p>
            <a:pPr lvl="0">
              <a:spcBef>
                <a:spcPts val="0"/>
              </a:spcBef>
              <a:spcAft>
                <a:spcPts val="1286"/>
              </a:spcAft>
            </a:pPr>
            <a:r>
              <a:rPr lang="en-US" sz="3300" dirty="0">
                <a:solidFill>
                  <a:srgbClr val="7F7F7F"/>
                </a:solidFill>
                <a:latin typeface="Calibri" pitchFamily="34" charset="0"/>
                <a:cs typeface="Calibri" panose="020F0502020204030204" pitchFamily="34" charset="0"/>
              </a:rPr>
              <a:t>This poster template is 24” high by 36” wide. It can be used to print any poster with a 2:3 aspect ratio including 36x54 and 48x72.</a:t>
            </a:r>
          </a:p>
          <a:p>
            <a:pPr lvl="0">
              <a:spcBef>
                <a:spcPts val="0"/>
              </a:spcBef>
              <a:spcAft>
                <a:spcPts val="1286"/>
              </a:spcAft>
            </a:pPr>
            <a:r>
              <a:rPr lang="en-US" sz="4700" dirty="0">
                <a:solidFill>
                  <a:srgbClr val="7F7F7F"/>
                </a:solidFill>
                <a:latin typeface="Calibri" pitchFamily="34" charset="0"/>
                <a:cs typeface="Calibri" panose="020F0502020204030204" pitchFamily="34" charset="0"/>
              </a:rPr>
              <a:t>Placeholders</a:t>
            </a:r>
            <a:r>
              <a:rPr sz="4700" dirty="0">
                <a:solidFill>
                  <a:srgbClr val="7F7F7F"/>
                </a:solidFill>
                <a:latin typeface="Calibri" pitchFamily="34" charset="0"/>
                <a:cs typeface="Calibri" panose="020F0502020204030204" pitchFamily="34" charset="0"/>
              </a:rPr>
              <a:t>:</a:t>
            </a:r>
          </a:p>
          <a:p>
            <a:pPr lvl="0">
              <a:spcBef>
                <a:spcPts val="0"/>
              </a:spcBef>
              <a:spcAft>
                <a:spcPts val="1286"/>
              </a:spcAft>
            </a:pPr>
            <a:r>
              <a:rPr sz="3300" dirty="0">
                <a:solidFill>
                  <a:srgbClr val="7F7F7F"/>
                </a:solidFill>
                <a:latin typeface="Calibri" pitchFamily="34" charset="0"/>
                <a:cs typeface="Calibri" panose="020F0502020204030204" pitchFamily="34" charset="0"/>
              </a:rPr>
              <a:t>The </a:t>
            </a:r>
            <a:r>
              <a:rPr lang="en-US" sz="3300" dirty="0">
                <a:solidFill>
                  <a:srgbClr val="7F7F7F"/>
                </a:solidFill>
                <a:latin typeface="Calibri" pitchFamily="34" charset="0"/>
                <a:cs typeface="Calibri" panose="020F0502020204030204" pitchFamily="34" charset="0"/>
              </a:rPr>
              <a:t>various elements included</a:t>
            </a:r>
            <a:r>
              <a:rPr sz="3300" dirty="0">
                <a:solidFill>
                  <a:srgbClr val="7F7F7F"/>
                </a:solidFill>
                <a:latin typeface="Calibri" pitchFamily="34" charset="0"/>
                <a:cs typeface="Calibri" panose="020F0502020204030204" pitchFamily="34" charset="0"/>
              </a:rPr>
              <a:t> in this </a:t>
            </a:r>
            <a:r>
              <a:rPr lang="en-US" sz="3300" dirty="0">
                <a:solidFill>
                  <a:srgbClr val="7F7F7F"/>
                </a:solidFill>
                <a:latin typeface="Calibri" pitchFamily="34" charset="0"/>
                <a:cs typeface="Calibri" panose="020F0502020204030204" pitchFamily="34" charset="0"/>
              </a:rPr>
              <a:t>poster are ones</a:t>
            </a:r>
            <a:r>
              <a:rPr lang="en-US" sz="3300" baseline="0" dirty="0">
                <a:solidFill>
                  <a:srgbClr val="7F7F7F"/>
                </a:solidFill>
                <a:latin typeface="Calibri" pitchFamily="34" charset="0"/>
                <a:cs typeface="Calibri" panose="020F0502020204030204" pitchFamily="34" charset="0"/>
              </a:rPr>
              <a:t> we often see in medical, research, and scientific posters.</a:t>
            </a:r>
            <a:r>
              <a:rPr sz="3300" dirty="0">
                <a:solidFill>
                  <a:srgbClr val="7F7F7F"/>
                </a:solidFill>
                <a:latin typeface="Calibri" pitchFamily="34" charset="0"/>
                <a:cs typeface="Calibri" panose="020F0502020204030204" pitchFamily="34" charset="0"/>
              </a:rPr>
              <a:t> </a:t>
            </a:r>
            <a:r>
              <a:rPr lang="en-US" sz="3300" dirty="0">
                <a:solidFill>
                  <a:srgbClr val="7F7F7F"/>
                </a:solidFill>
                <a:latin typeface="Calibri" pitchFamily="34" charset="0"/>
                <a:cs typeface="Calibri" panose="020F0502020204030204" pitchFamily="34" charset="0"/>
              </a:rPr>
              <a:t>Feel</a:t>
            </a:r>
            <a:r>
              <a:rPr lang="en-US" sz="33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286"/>
              </a:spcAft>
            </a:pPr>
            <a:r>
              <a:rPr lang="en-US" sz="4700" dirty="0">
                <a:solidFill>
                  <a:srgbClr val="7F7F7F"/>
                </a:solidFill>
                <a:latin typeface="Calibri" pitchFamily="34" charset="0"/>
                <a:cs typeface="Calibri" panose="020F0502020204030204" pitchFamily="34" charset="0"/>
              </a:rPr>
              <a:t>Image</a:t>
            </a:r>
            <a:r>
              <a:rPr lang="en-US" sz="4700" baseline="0" dirty="0">
                <a:solidFill>
                  <a:srgbClr val="7F7F7F"/>
                </a:solidFill>
                <a:latin typeface="Calibri" pitchFamily="34" charset="0"/>
                <a:cs typeface="Calibri" panose="020F0502020204030204" pitchFamily="34" charset="0"/>
              </a:rPr>
              <a:t> Quality</a:t>
            </a:r>
            <a:r>
              <a:rPr lang="en-US" sz="4700" dirty="0">
                <a:solidFill>
                  <a:srgbClr val="7F7F7F"/>
                </a:solidFill>
                <a:latin typeface="Calibri" pitchFamily="34" charset="0"/>
                <a:cs typeface="Calibri" panose="020F0502020204030204" pitchFamily="34" charset="0"/>
              </a:rPr>
              <a:t>:</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You can place digital photos or logo art in your poster file by selecting the </a:t>
            </a:r>
            <a:r>
              <a:rPr lang="en-US" sz="3300" b="1" dirty="0">
                <a:solidFill>
                  <a:srgbClr val="7F7F7F"/>
                </a:solidFill>
                <a:latin typeface="Calibri" pitchFamily="34" charset="0"/>
                <a:cs typeface="Calibri" panose="020F0502020204030204" pitchFamily="34" charset="0"/>
              </a:rPr>
              <a:t>Insert, Picture</a:t>
            </a:r>
            <a:r>
              <a:rPr lang="en-US" sz="33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3300" b="1" dirty="0">
                <a:solidFill>
                  <a:srgbClr val="7F7F7F"/>
                </a:solidFill>
                <a:latin typeface="Calibri" pitchFamily="34" charset="0"/>
                <a:cs typeface="Calibri" panose="020F0502020204030204" pitchFamily="34" charset="0"/>
              </a:rPr>
              <a:t>150-200 pixels per inch in their final printed size</a:t>
            </a:r>
            <a:r>
              <a:rPr lang="en-US" sz="3300" dirty="0">
                <a:solidFill>
                  <a:srgbClr val="7F7F7F"/>
                </a:solidFill>
                <a:latin typeface="Calibri" pitchFamily="34" charset="0"/>
                <a:cs typeface="Calibri" panose="020F0502020204030204" pitchFamily="34" charset="0"/>
              </a:rPr>
              <a:t>. For instance, a 1600 x 1200 pixel</a:t>
            </a:r>
            <a:r>
              <a:rPr lang="en-US" sz="3300" baseline="0" dirty="0">
                <a:solidFill>
                  <a:srgbClr val="7F7F7F"/>
                </a:solidFill>
                <a:latin typeface="Calibri" pitchFamily="34" charset="0"/>
                <a:cs typeface="Calibri" panose="020F0502020204030204" pitchFamily="34" charset="0"/>
              </a:rPr>
              <a:t> photo will usually look fine up to </a:t>
            </a:r>
            <a:r>
              <a:rPr lang="en-US" sz="3300" dirty="0">
                <a:solidFill>
                  <a:srgbClr val="7F7F7F"/>
                </a:solidFill>
                <a:latin typeface="Calibri" pitchFamily="34" charset="0"/>
                <a:cs typeface="Calibri" panose="020F0502020204030204" pitchFamily="34" charset="0"/>
              </a:rPr>
              <a:t>8“-10” wide on your printed poster.</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286"/>
              </a:spcAft>
            </a:pPr>
            <a:r>
              <a:rPr lang="en-US" sz="2400" dirty="0">
                <a:solidFill>
                  <a:srgbClr val="7F7F7F"/>
                </a:solidFill>
                <a:latin typeface="Calibri" pitchFamily="34" charset="0"/>
                <a:cs typeface="Calibri" panose="020F0502020204030204" pitchFamily="34" charset="0"/>
              </a:rPr>
              <a:t/>
            </a:r>
            <a:br>
              <a:rPr lang="en-US" sz="2400" dirty="0">
                <a:solidFill>
                  <a:srgbClr val="7F7F7F"/>
                </a:solidFill>
                <a:latin typeface="Calibri" pitchFamily="34" charset="0"/>
                <a:cs typeface="Calibri" panose="020F0502020204030204" pitchFamily="34" charset="0"/>
              </a:rPr>
            </a:br>
            <a:r>
              <a:rPr lang="en-US" sz="2400" dirty="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33467040" y="0"/>
            <a:ext cx="7132320" cy="219456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a:solidFill>
                    <a:schemeClr val="bg1">
                      <a:lumMod val="50000"/>
                    </a:schemeClr>
                  </a:solidFill>
                  <a:latin typeface="Calibri" pitchFamily="34" charset="0"/>
                  <a:cs typeface="Calibri" panose="020F0502020204030204" pitchFamily="34" charset="0"/>
                </a:rPr>
                <a:t>Change</a:t>
              </a:r>
              <a:r>
                <a:rPr lang="en-US" sz="4700" baseline="0" dirty="0">
                  <a:solidFill>
                    <a:schemeClr val="bg1">
                      <a:lumMod val="50000"/>
                    </a:schemeClr>
                  </a:solidFill>
                  <a:latin typeface="Calibri" pitchFamily="34" charset="0"/>
                  <a:cs typeface="Calibri" panose="020F0502020204030204" pitchFamily="34" charset="0"/>
                </a:rPr>
                <a:t> Color Theme</a:t>
              </a:r>
              <a:r>
                <a:rPr lang="en-US" sz="4700" dirty="0">
                  <a:solidFill>
                    <a:schemeClr val="bg1">
                      <a:lumMod val="50000"/>
                    </a:schemeClr>
                  </a:solidFill>
                  <a:latin typeface="Calibri" pitchFamily="34" charset="0"/>
                  <a:cs typeface="Calibri" panose="020F0502020204030204" pitchFamily="34" charset="0"/>
                </a:rPr>
                <a:t>:</a:t>
              </a:r>
              <a:endParaRPr sz="470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33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To change the color theme, select the </a:t>
              </a:r>
              <a:r>
                <a:rPr lang="en-US" sz="3300" b="1" baseline="0" dirty="0">
                  <a:solidFill>
                    <a:schemeClr val="bg1">
                      <a:lumMod val="50000"/>
                    </a:schemeClr>
                  </a:solidFill>
                  <a:latin typeface="Calibri" pitchFamily="34" charset="0"/>
                  <a:cs typeface="Calibri" panose="020F0502020204030204" pitchFamily="34" charset="0"/>
                </a:rPr>
                <a:t>Design</a:t>
              </a:r>
              <a:r>
                <a:rPr lang="en-US" sz="3300" baseline="0" dirty="0">
                  <a:solidFill>
                    <a:schemeClr val="bg1">
                      <a:lumMod val="50000"/>
                    </a:schemeClr>
                  </a:solidFill>
                  <a:latin typeface="Calibri" pitchFamily="34" charset="0"/>
                  <a:cs typeface="Calibri" panose="020F0502020204030204" pitchFamily="34" charset="0"/>
                </a:rPr>
                <a:t> tab, then select the </a:t>
              </a:r>
              <a:r>
                <a:rPr lang="en-US" sz="3300" b="1" baseline="0" dirty="0">
                  <a:solidFill>
                    <a:schemeClr val="bg1">
                      <a:lumMod val="50000"/>
                    </a:schemeClr>
                  </a:solidFill>
                  <a:latin typeface="Calibri" pitchFamily="34" charset="0"/>
                  <a:cs typeface="Calibri" panose="020F0502020204030204" pitchFamily="34" charset="0"/>
                </a:rPr>
                <a:t>Colors</a:t>
              </a:r>
              <a:r>
                <a:rPr lang="en-US" sz="33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286"/>
                </a:spcAft>
              </a:pPr>
              <a:endParaRPr lang="en-US" sz="48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286"/>
                </a:spcAft>
              </a:pPr>
              <a:r>
                <a:rPr lang="en-US" sz="47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286"/>
                </a:spcAft>
              </a:pPr>
              <a:r>
                <a:rPr lang="en-US" sz="3300" dirty="0">
                  <a:solidFill>
                    <a:schemeClr val="bg1">
                      <a:lumMod val="50000"/>
                    </a:schemeClr>
                  </a:solidFill>
                  <a:latin typeface="Calibri" pitchFamily="34" charset="0"/>
                  <a:cs typeface="Calibri" panose="020F0502020204030204" pitchFamily="34" charset="0"/>
                </a:rPr>
                <a:t>Once your poster file is ready, visit</a:t>
              </a:r>
              <a:r>
                <a:rPr lang="en-US" sz="3300" baseline="0" dirty="0">
                  <a:solidFill>
                    <a:schemeClr val="bg1">
                      <a:lumMod val="50000"/>
                    </a:schemeClr>
                  </a:solidFill>
                  <a:latin typeface="Calibri" pitchFamily="34" charset="0"/>
                  <a:cs typeface="Calibri" panose="020F0502020204030204" pitchFamily="34" charset="0"/>
                </a:rPr>
                <a:t> </a:t>
              </a:r>
              <a:r>
                <a:rPr lang="en-US" sz="3300" b="1" baseline="0" dirty="0">
                  <a:solidFill>
                    <a:schemeClr val="bg1">
                      <a:lumMod val="50000"/>
                    </a:schemeClr>
                  </a:solidFill>
                  <a:latin typeface="Calibri" pitchFamily="34" charset="0"/>
                  <a:cs typeface="Calibri" panose="020F0502020204030204" pitchFamily="34" charset="0"/>
                </a:rPr>
                <a:t>www.genigraphics.com</a:t>
              </a:r>
              <a:r>
                <a:rPr lang="en-US" sz="33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33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3300" baseline="0" dirty="0">
                  <a:solidFill>
                    <a:schemeClr val="bg1">
                      <a:lumMod val="50000"/>
                    </a:schemeClr>
                  </a:solidFill>
                  <a:latin typeface="Calibri" pitchFamily="34" charset="0"/>
                  <a:cs typeface="Calibri" panose="020F0502020204030204" pitchFamily="34" charset="0"/>
                </a:rPr>
                <a:t>US and Canada:  1-800-790-4001</a:t>
              </a:r>
              <a:br>
                <a:rPr lang="en-US" sz="3300" baseline="0" dirty="0">
                  <a:solidFill>
                    <a:schemeClr val="bg1">
                      <a:lumMod val="50000"/>
                    </a:schemeClr>
                  </a:solidFill>
                  <a:latin typeface="Calibri" pitchFamily="34" charset="0"/>
                  <a:cs typeface="Calibri" panose="020F0502020204030204" pitchFamily="34" charset="0"/>
                </a:rPr>
              </a:br>
              <a:r>
                <a:rPr lang="en-US" sz="33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2400" dirty="0">
                  <a:solidFill>
                    <a:schemeClr val="bg1">
                      <a:lumMod val="50000"/>
                    </a:schemeClr>
                  </a:solidFill>
                  <a:latin typeface="Calibri" pitchFamily="34" charset="0"/>
                  <a:cs typeface="Calibri" panose="020F0502020204030204" pitchFamily="34" charset="0"/>
                </a:rPr>
                <a:t/>
              </a:r>
              <a:br>
                <a:rPr lang="en-US" sz="2400" dirty="0">
                  <a:solidFill>
                    <a:schemeClr val="bg1">
                      <a:lumMod val="50000"/>
                    </a:schemeClr>
                  </a:solidFill>
                  <a:latin typeface="Calibri" pitchFamily="34" charset="0"/>
                  <a:cs typeface="Calibri" panose="020F0502020204030204" pitchFamily="34" charset="0"/>
                </a:rPr>
              </a:br>
              <a:r>
                <a:rPr lang="en-US" sz="24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508200" y="21677939"/>
            <a:ext cx="5297435" cy="185928"/>
          </a:xfrm>
          <a:prstGeom prst="rect">
            <a:avLst/>
          </a:prstGeom>
        </p:spPr>
      </p:pic>
    </p:spTree>
    <p:extLst>
      <p:ext uri="{BB962C8B-B14F-4D97-AF65-F5344CB8AC3E}">
        <p14:creationId xmlns:p14="http://schemas.microsoft.com/office/powerpoint/2010/main" val="1553971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t>29-Apr-19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86646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34440" y="15872438"/>
            <a:ext cx="20985480" cy="4681728"/>
          </a:xfrm>
        </p:spPr>
        <p:txBody>
          <a:bodyPr anchor="ctr">
            <a:normAutofit/>
          </a:bodyPr>
          <a:lstStyle>
            <a:lvl1pPr algn="r">
              <a:defRPr sz="14080" b="0" spc="640" baseline="0"/>
            </a:lvl1pPr>
          </a:lstStyle>
          <a:p>
            <a:r>
              <a:rPr lang="en-US"/>
              <a:t>Click to edit Master title style</a:t>
            </a:r>
            <a:endParaRPr lang="en-US" dirty="0"/>
          </a:p>
        </p:txBody>
      </p:sp>
      <p:sp>
        <p:nvSpPr>
          <p:cNvPr id="3" name="Text Placeholder 2"/>
          <p:cNvSpPr>
            <a:spLocks noGrp="1"/>
          </p:cNvSpPr>
          <p:nvPr>
            <p:ph type="body" idx="1"/>
          </p:nvPr>
        </p:nvSpPr>
        <p:spPr>
          <a:xfrm>
            <a:off x="23248620" y="15872438"/>
            <a:ext cx="8641080" cy="4681728"/>
          </a:xfrm>
        </p:spPr>
        <p:txBody>
          <a:bodyPr lIns="91440" rIns="91440" anchor="ctr">
            <a:normAutofit/>
          </a:bodyPr>
          <a:lstStyle>
            <a:lvl1pPr marL="0" indent="0">
              <a:lnSpc>
                <a:spcPct val="100000"/>
              </a:lnSpc>
              <a:spcBef>
                <a:spcPts val="0"/>
              </a:spcBef>
              <a:buNone/>
              <a:defRPr sz="5120">
                <a:solidFill>
                  <a:schemeClr val="tx1">
                    <a:lumMod val="95000"/>
                    <a:lumOff val="5000"/>
                  </a:schemeClr>
                </a:solidFill>
              </a:defRPr>
            </a:lvl1pPr>
            <a:lvl2pPr marL="1463040" indent="0">
              <a:buNone/>
              <a:defRPr sz="5120">
                <a:solidFill>
                  <a:schemeClr val="tx1">
                    <a:tint val="75000"/>
                  </a:schemeClr>
                </a:solidFill>
              </a:defRPr>
            </a:lvl2pPr>
            <a:lvl3pPr marL="2926080" indent="0">
              <a:buNone/>
              <a:defRPr sz="5120">
                <a:solidFill>
                  <a:schemeClr val="tx1">
                    <a:tint val="75000"/>
                  </a:schemeClr>
                </a:solidFill>
              </a:defRPr>
            </a:lvl3pPr>
            <a:lvl4pPr marL="4389120" indent="0">
              <a:buNone/>
              <a:defRPr sz="4480">
                <a:solidFill>
                  <a:schemeClr val="tx1">
                    <a:tint val="75000"/>
                  </a:schemeClr>
                </a:solidFill>
              </a:defRPr>
            </a:lvl4pPr>
            <a:lvl5pPr marL="5852160" indent="0">
              <a:buNone/>
              <a:defRPr sz="4480">
                <a:solidFill>
                  <a:schemeClr val="tx1">
                    <a:tint val="75000"/>
                  </a:schemeClr>
                </a:solidFill>
              </a:defRPr>
            </a:lvl5pPr>
            <a:lvl6pPr marL="7315200" indent="0">
              <a:buNone/>
              <a:defRPr sz="4480">
                <a:solidFill>
                  <a:schemeClr val="tx1">
                    <a:tint val="75000"/>
                  </a:schemeClr>
                </a:solidFill>
              </a:defRPr>
            </a:lvl6pPr>
            <a:lvl7pPr marL="8778240" indent="0">
              <a:buNone/>
              <a:defRPr sz="4480">
                <a:solidFill>
                  <a:schemeClr val="tx1">
                    <a:tint val="75000"/>
                  </a:schemeClr>
                </a:solidFill>
              </a:defRPr>
            </a:lvl7pPr>
            <a:lvl8pPr marL="10241280" indent="0">
              <a:buNone/>
              <a:defRPr sz="4480">
                <a:solidFill>
                  <a:schemeClr val="tx1">
                    <a:tint val="75000"/>
                  </a:schemeClr>
                </a:solidFill>
              </a:defRPr>
            </a:lvl8pPr>
            <a:lvl9pPr marL="11704320" indent="0">
              <a:buNone/>
              <a:defRPr sz="44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5D6BDF-9D0E-4E2B-85B8-D8F4790360C9}" type="datetimeFigureOut">
              <a:rPr lang="en-US" smtClean="0"/>
              <a:t>29-Apr-19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cxnSp>
        <p:nvCxnSpPr>
          <p:cNvPr id="8" name="Straight Connector 7"/>
          <p:cNvCxnSpPr/>
          <p:nvPr/>
        </p:nvCxnSpPr>
        <p:spPr>
          <a:xfrm flipV="1">
            <a:off x="22644475" y="16845139"/>
            <a:ext cx="0" cy="292608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2"/>
            <a:ext cx="32918400" cy="14630403"/>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52" y="21"/>
            <a:ext cx="32918353" cy="14630390"/>
          </a:xfrm>
          <a:custGeom>
            <a:avLst/>
            <a:gdLst/>
            <a:ahLst/>
            <a:cxnLst/>
            <a:rect l="l" t="t" r="r" b="b"/>
            <a:pathLst>
              <a:path w="9143987" h="4571997">
                <a:moveTo>
                  <a:pt x="1" y="4316132"/>
                </a:moveTo>
                <a:lnTo>
                  <a:pt x="255863" y="4571994"/>
                </a:lnTo>
                <a:lnTo>
                  <a:pt x="203619" y="4571994"/>
                </a:lnTo>
                <a:lnTo>
                  <a:pt x="1" y="4368376"/>
                </a:lnTo>
                <a:close/>
                <a:moveTo>
                  <a:pt x="9143985" y="4208793"/>
                </a:moveTo>
                <a:lnTo>
                  <a:pt x="9143985" y="4261037"/>
                </a:lnTo>
                <a:lnTo>
                  <a:pt x="8833027" y="4571996"/>
                </a:lnTo>
                <a:lnTo>
                  <a:pt x="8780783" y="4571996"/>
                </a:lnTo>
                <a:close/>
                <a:moveTo>
                  <a:pt x="8664832" y="4076819"/>
                </a:moveTo>
                <a:lnTo>
                  <a:pt x="8775657" y="4076819"/>
                </a:lnTo>
                <a:lnTo>
                  <a:pt x="8775657" y="4187644"/>
                </a:lnTo>
                <a:lnTo>
                  <a:pt x="8664832" y="4187644"/>
                </a:lnTo>
                <a:close/>
                <a:moveTo>
                  <a:pt x="7614024" y="4076819"/>
                </a:moveTo>
                <a:lnTo>
                  <a:pt x="7724849" y="4076819"/>
                </a:lnTo>
                <a:lnTo>
                  <a:pt x="7724849" y="4187644"/>
                </a:lnTo>
                <a:lnTo>
                  <a:pt x="7614024" y="4187644"/>
                </a:lnTo>
                <a:close/>
                <a:moveTo>
                  <a:pt x="6563216" y="4076819"/>
                </a:moveTo>
                <a:lnTo>
                  <a:pt x="6674041" y="4076819"/>
                </a:lnTo>
                <a:lnTo>
                  <a:pt x="6674041" y="4187644"/>
                </a:lnTo>
                <a:lnTo>
                  <a:pt x="6563216" y="4187644"/>
                </a:lnTo>
                <a:close/>
                <a:moveTo>
                  <a:pt x="5512408" y="4076819"/>
                </a:moveTo>
                <a:lnTo>
                  <a:pt x="5623233" y="4076819"/>
                </a:lnTo>
                <a:lnTo>
                  <a:pt x="5623233" y="4187644"/>
                </a:lnTo>
                <a:lnTo>
                  <a:pt x="5512408" y="4187644"/>
                </a:lnTo>
                <a:close/>
                <a:moveTo>
                  <a:pt x="4461600" y="4076819"/>
                </a:moveTo>
                <a:lnTo>
                  <a:pt x="4572425" y="4076819"/>
                </a:lnTo>
                <a:lnTo>
                  <a:pt x="4572425" y="4187644"/>
                </a:lnTo>
                <a:lnTo>
                  <a:pt x="4461600" y="4187644"/>
                </a:lnTo>
                <a:close/>
                <a:moveTo>
                  <a:pt x="3410793" y="4076819"/>
                </a:moveTo>
                <a:lnTo>
                  <a:pt x="3521618" y="4076819"/>
                </a:lnTo>
                <a:lnTo>
                  <a:pt x="3521618" y="4187644"/>
                </a:lnTo>
                <a:lnTo>
                  <a:pt x="3410793" y="4187644"/>
                </a:lnTo>
                <a:close/>
                <a:moveTo>
                  <a:pt x="2359985" y="4076819"/>
                </a:moveTo>
                <a:lnTo>
                  <a:pt x="2470810" y="4076819"/>
                </a:lnTo>
                <a:lnTo>
                  <a:pt x="2470810" y="4187644"/>
                </a:lnTo>
                <a:lnTo>
                  <a:pt x="2359985" y="4187644"/>
                </a:lnTo>
                <a:close/>
                <a:moveTo>
                  <a:pt x="1309177" y="4076819"/>
                </a:moveTo>
                <a:lnTo>
                  <a:pt x="1420002" y="4076819"/>
                </a:lnTo>
                <a:lnTo>
                  <a:pt x="1420002" y="4187644"/>
                </a:lnTo>
                <a:lnTo>
                  <a:pt x="1309177" y="4187644"/>
                </a:lnTo>
                <a:close/>
                <a:moveTo>
                  <a:pt x="258369" y="4076819"/>
                </a:moveTo>
                <a:lnTo>
                  <a:pt x="369194" y="4076819"/>
                </a:lnTo>
                <a:lnTo>
                  <a:pt x="369194" y="4187644"/>
                </a:lnTo>
                <a:lnTo>
                  <a:pt x="258369" y="4187644"/>
                </a:lnTo>
                <a:close/>
                <a:moveTo>
                  <a:pt x="8139428" y="3551212"/>
                </a:moveTo>
                <a:lnTo>
                  <a:pt x="8250253" y="3551212"/>
                </a:lnTo>
                <a:lnTo>
                  <a:pt x="8250253" y="3662037"/>
                </a:lnTo>
                <a:lnTo>
                  <a:pt x="8139428" y="3662037"/>
                </a:lnTo>
                <a:close/>
                <a:moveTo>
                  <a:pt x="7088620" y="3551212"/>
                </a:moveTo>
                <a:lnTo>
                  <a:pt x="7199445" y="3551212"/>
                </a:lnTo>
                <a:lnTo>
                  <a:pt x="7199445" y="3662037"/>
                </a:lnTo>
                <a:lnTo>
                  <a:pt x="7088620" y="3662037"/>
                </a:lnTo>
                <a:close/>
                <a:moveTo>
                  <a:pt x="6037812" y="3551212"/>
                </a:moveTo>
                <a:lnTo>
                  <a:pt x="6148637" y="3551212"/>
                </a:lnTo>
                <a:lnTo>
                  <a:pt x="6148637" y="3662037"/>
                </a:lnTo>
                <a:lnTo>
                  <a:pt x="6037812" y="3662037"/>
                </a:lnTo>
                <a:close/>
                <a:moveTo>
                  <a:pt x="4987004" y="3551212"/>
                </a:moveTo>
                <a:lnTo>
                  <a:pt x="5097829" y="3551212"/>
                </a:lnTo>
                <a:lnTo>
                  <a:pt x="5097829" y="3662037"/>
                </a:lnTo>
                <a:lnTo>
                  <a:pt x="4987004" y="3662037"/>
                </a:lnTo>
                <a:close/>
                <a:moveTo>
                  <a:pt x="3936204" y="3551212"/>
                </a:moveTo>
                <a:lnTo>
                  <a:pt x="4047028" y="3551212"/>
                </a:lnTo>
                <a:lnTo>
                  <a:pt x="4047028" y="3662037"/>
                </a:lnTo>
                <a:lnTo>
                  <a:pt x="3936204" y="3662037"/>
                </a:lnTo>
                <a:close/>
                <a:moveTo>
                  <a:pt x="2885395" y="3551212"/>
                </a:moveTo>
                <a:lnTo>
                  <a:pt x="2996220" y="3551212"/>
                </a:lnTo>
                <a:lnTo>
                  <a:pt x="2996220" y="3662037"/>
                </a:lnTo>
                <a:lnTo>
                  <a:pt x="2885395" y="3662037"/>
                </a:lnTo>
                <a:close/>
                <a:moveTo>
                  <a:pt x="1834587" y="3551212"/>
                </a:moveTo>
                <a:lnTo>
                  <a:pt x="1945412" y="3551212"/>
                </a:lnTo>
                <a:lnTo>
                  <a:pt x="1945412" y="3662037"/>
                </a:lnTo>
                <a:lnTo>
                  <a:pt x="1834587" y="3662037"/>
                </a:lnTo>
                <a:close/>
                <a:moveTo>
                  <a:pt x="783778" y="3551212"/>
                </a:moveTo>
                <a:lnTo>
                  <a:pt x="894603" y="3551212"/>
                </a:lnTo>
                <a:lnTo>
                  <a:pt x="894603" y="3662037"/>
                </a:lnTo>
                <a:lnTo>
                  <a:pt x="783778" y="3662037"/>
                </a:lnTo>
                <a:close/>
                <a:moveTo>
                  <a:pt x="2942310" y="3107962"/>
                </a:moveTo>
                <a:lnTo>
                  <a:pt x="2470818" y="3579456"/>
                </a:lnTo>
                <a:lnTo>
                  <a:pt x="2470818" y="3634904"/>
                </a:lnTo>
                <a:lnTo>
                  <a:pt x="2942310" y="4106399"/>
                </a:lnTo>
                <a:lnTo>
                  <a:pt x="3410800" y="3637911"/>
                </a:lnTo>
                <a:lnTo>
                  <a:pt x="3410800" y="3576450"/>
                </a:lnTo>
                <a:close/>
                <a:moveTo>
                  <a:pt x="8195700" y="3107962"/>
                </a:moveTo>
                <a:lnTo>
                  <a:pt x="7724849" y="3578813"/>
                </a:lnTo>
                <a:lnTo>
                  <a:pt x="7724849" y="3635545"/>
                </a:lnTo>
                <a:lnTo>
                  <a:pt x="8195702" y="4106398"/>
                </a:lnTo>
                <a:lnTo>
                  <a:pt x="8664832" y="3637268"/>
                </a:lnTo>
                <a:lnTo>
                  <a:pt x="8664832" y="3577094"/>
                </a:lnTo>
                <a:close/>
                <a:moveTo>
                  <a:pt x="5043655" y="3107962"/>
                </a:moveTo>
                <a:lnTo>
                  <a:pt x="4572425" y="3579192"/>
                </a:lnTo>
                <a:lnTo>
                  <a:pt x="4572425" y="3635169"/>
                </a:lnTo>
                <a:lnTo>
                  <a:pt x="5043654" y="4106399"/>
                </a:lnTo>
                <a:lnTo>
                  <a:pt x="5512408" y="3637645"/>
                </a:lnTo>
                <a:lnTo>
                  <a:pt x="5512408" y="3576714"/>
                </a:lnTo>
                <a:close/>
                <a:moveTo>
                  <a:pt x="840943" y="3107962"/>
                </a:moveTo>
                <a:lnTo>
                  <a:pt x="369199" y="3579705"/>
                </a:lnTo>
                <a:lnTo>
                  <a:pt x="369199" y="3634656"/>
                </a:lnTo>
                <a:lnTo>
                  <a:pt x="840943" y="4106401"/>
                </a:lnTo>
                <a:lnTo>
                  <a:pt x="1309186" y="3638165"/>
                </a:lnTo>
                <a:lnTo>
                  <a:pt x="1309186" y="3576196"/>
                </a:lnTo>
                <a:close/>
                <a:moveTo>
                  <a:pt x="3992991" y="3107961"/>
                </a:moveTo>
                <a:lnTo>
                  <a:pt x="3521625" y="3579327"/>
                </a:lnTo>
                <a:lnTo>
                  <a:pt x="3521625" y="3635034"/>
                </a:lnTo>
                <a:lnTo>
                  <a:pt x="3992992" y="4106400"/>
                </a:lnTo>
                <a:lnTo>
                  <a:pt x="4461600" y="3637773"/>
                </a:lnTo>
                <a:lnTo>
                  <a:pt x="4461600" y="3576588"/>
                </a:lnTo>
                <a:close/>
                <a:moveTo>
                  <a:pt x="1891629" y="3107961"/>
                </a:moveTo>
                <a:lnTo>
                  <a:pt x="1420011" y="3579585"/>
                </a:lnTo>
                <a:lnTo>
                  <a:pt x="1420011" y="3634777"/>
                </a:lnTo>
                <a:lnTo>
                  <a:pt x="1891629" y="4106400"/>
                </a:lnTo>
                <a:lnTo>
                  <a:pt x="2359993" y="3638038"/>
                </a:lnTo>
                <a:lnTo>
                  <a:pt x="2359993" y="3576322"/>
                </a:lnTo>
                <a:close/>
                <a:moveTo>
                  <a:pt x="6094336" y="3107961"/>
                </a:moveTo>
                <a:lnTo>
                  <a:pt x="5623233" y="3579064"/>
                </a:lnTo>
                <a:lnTo>
                  <a:pt x="5623233" y="3635295"/>
                </a:lnTo>
                <a:lnTo>
                  <a:pt x="6094336" y="4106399"/>
                </a:lnTo>
                <a:lnTo>
                  <a:pt x="6563216" y="3637520"/>
                </a:lnTo>
                <a:lnTo>
                  <a:pt x="6563216" y="3576841"/>
                </a:lnTo>
                <a:close/>
                <a:moveTo>
                  <a:pt x="7145019" y="3107960"/>
                </a:moveTo>
                <a:lnTo>
                  <a:pt x="6674041" y="3578938"/>
                </a:lnTo>
                <a:lnTo>
                  <a:pt x="6674041" y="3635421"/>
                </a:lnTo>
                <a:lnTo>
                  <a:pt x="7145018" y="4106399"/>
                </a:lnTo>
                <a:lnTo>
                  <a:pt x="7614024" y="3637394"/>
                </a:lnTo>
                <a:lnTo>
                  <a:pt x="7614024" y="3576965"/>
                </a:lnTo>
                <a:close/>
                <a:moveTo>
                  <a:pt x="8664832" y="3027337"/>
                </a:moveTo>
                <a:lnTo>
                  <a:pt x="8775657" y="3027337"/>
                </a:lnTo>
                <a:lnTo>
                  <a:pt x="8775657" y="3138162"/>
                </a:lnTo>
                <a:lnTo>
                  <a:pt x="8664832" y="3138162"/>
                </a:lnTo>
                <a:close/>
                <a:moveTo>
                  <a:pt x="7614024" y="3027337"/>
                </a:moveTo>
                <a:lnTo>
                  <a:pt x="7724849" y="3027337"/>
                </a:lnTo>
                <a:lnTo>
                  <a:pt x="7724849" y="3138162"/>
                </a:lnTo>
                <a:lnTo>
                  <a:pt x="7614024" y="3138162"/>
                </a:lnTo>
                <a:close/>
                <a:moveTo>
                  <a:pt x="6563216" y="3027337"/>
                </a:moveTo>
                <a:lnTo>
                  <a:pt x="6674041" y="3027337"/>
                </a:lnTo>
                <a:lnTo>
                  <a:pt x="6674041" y="3138162"/>
                </a:lnTo>
                <a:lnTo>
                  <a:pt x="6563216" y="3138162"/>
                </a:lnTo>
                <a:close/>
                <a:moveTo>
                  <a:pt x="5512408" y="3027337"/>
                </a:moveTo>
                <a:lnTo>
                  <a:pt x="5623233" y="3027337"/>
                </a:lnTo>
                <a:lnTo>
                  <a:pt x="5623233" y="3138162"/>
                </a:lnTo>
                <a:lnTo>
                  <a:pt x="5512408" y="3138162"/>
                </a:lnTo>
                <a:close/>
                <a:moveTo>
                  <a:pt x="4461600" y="3027337"/>
                </a:moveTo>
                <a:lnTo>
                  <a:pt x="4572425" y="3027337"/>
                </a:lnTo>
                <a:lnTo>
                  <a:pt x="4572425" y="3138162"/>
                </a:lnTo>
                <a:lnTo>
                  <a:pt x="4461600" y="3138162"/>
                </a:lnTo>
                <a:close/>
                <a:moveTo>
                  <a:pt x="3410798" y="3027337"/>
                </a:moveTo>
                <a:lnTo>
                  <a:pt x="3521622" y="3027337"/>
                </a:lnTo>
                <a:lnTo>
                  <a:pt x="3521622" y="3138162"/>
                </a:lnTo>
                <a:lnTo>
                  <a:pt x="3410798" y="3138162"/>
                </a:lnTo>
                <a:close/>
                <a:moveTo>
                  <a:pt x="2359990" y="3027337"/>
                </a:moveTo>
                <a:lnTo>
                  <a:pt x="2470815" y="3027337"/>
                </a:lnTo>
                <a:lnTo>
                  <a:pt x="2470815" y="3138162"/>
                </a:lnTo>
                <a:lnTo>
                  <a:pt x="2359990" y="3138162"/>
                </a:lnTo>
                <a:close/>
                <a:moveTo>
                  <a:pt x="1309183" y="3027337"/>
                </a:moveTo>
                <a:lnTo>
                  <a:pt x="1420008" y="3027337"/>
                </a:lnTo>
                <a:lnTo>
                  <a:pt x="1420008" y="3138162"/>
                </a:lnTo>
                <a:lnTo>
                  <a:pt x="1309183" y="3138162"/>
                </a:lnTo>
                <a:close/>
                <a:moveTo>
                  <a:pt x="258373" y="3027337"/>
                </a:moveTo>
                <a:lnTo>
                  <a:pt x="369197" y="3027337"/>
                </a:lnTo>
                <a:lnTo>
                  <a:pt x="369197" y="3138162"/>
                </a:lnTo>
                <a:lnTo>
                  <a:pt x="258373" y="3138162"/>
                </a:lnTo>
                <a:close/>
                <a:moveTo>
                  <a:pt x="7642081" y="2610898"/>
                </a:moveTo>
                <a:lnTo>
                  <a:pt x="7171142" y="3081837"/>
                </a:lnTo>
                <a:lnTo>
                  <a:pt x="7640516" y="3551212"/>
                </a:lnTo>
                <a:lnTo>
                  <a:pt x="7700206" y="3551212"/>
                </a:lnTo>
                <a:lnTo>
                  <a:pt x="8169578" y="3081840"/>
                </a:lnTo>
                <a:lnTo>
                  <a:pt x="7698636" y="2610898"/>
                </a:lnTo>
                <a:close/>
                <a:moveTo>
                  <a:pt x="6591400" y="2610898"/>
                </a:moveTo>
                <a:lnTo>
                  <a:pt x="6120458" y="3081839"/>
                </a:lnTo>
                <a:lnTo>
                  <a:pt x="6589831" y="3551212"/>
                </a:lnTo>
                <a:lnTo>
                  <a:pt x="6649523" y="3551212"/>
                </a:lnTo>
                <a:lnTo>
                  <a:pt x="7118897" y="3081838"/>
                </a:lnTo>
                <a:lnTo>
                  <a:pt x="6647958" y="2610898"/>
                </a:lnTo>
                <a:close/>
                <a:moveTo>
                  <a:pt x="5540719" y="2610898"/>
                </a:moveTo>
                <a:lnTo>
                  <a:pt x="5069777" y="3081840"/>
                </a:lnTo>
                <a:lnTo>
                  <a:pt x="5539149" y="3551212"/>
                </a:lnTo>
                <a:lnTo>
                  <a:pt x="5598841" y="3551212"/>
                </a:lnTo>
                <a:lnTo>
                  <a:pt x="6068214" y="3081839"/>
                </a:lnTo>
                <a:lnTo>
                  <a:pt x="5597273" y="2610898"/>
                </a:lnTo>
                <a:close/>
                <a:moveTo>
                  <a:pt x="4490037" y="2610898"/>
                </a:moveTo>
                <a:lnTo>
                  <a:pt x="4019113" y="3081839"/>
                </a:lnTo>
                <a:lnTo>
                  <a:pt x="4488468" y="3551212"/>
                </a:lnTo>
                <a:lnTo>
                  <a:pt x="4548161" y="3551212"/>
                </a:lnTo>
                <a:lnTo>
                  <a:pt x="5017533" y="3081840"/>
                </a:lnTo>
                <a:lnTo>
                  <a:pt x="4546591" y="2610898"/>
                </a:lnTo>
                <a:close/>
                <a:moveTo>
                  <a:pt x="3439375" y="2610898"/>
                </a:moveTo>
                <a:lnTo>
                  <a:pt x="2968432" y="3081840"/>
                </a:lnTo>
                <a:lnTo>
                  <a:pt x="3437804" y="3551212"/>
                </a:lnTo>
                <a:lnTo>
                  <a:pt x="3497496" y="3551212"/>
                </a:lnTo>
                <a:lnTo>
                  <a:pt x="3966869" y="3081840"/>
                </a:lnTo>
                <a:lnTo>
                  <a:pt x="3495925" y="2610898"/>
                </a:lnTo>
                <a:close/>
                <a:moveTo>
                  <a:pt x="2388694" y="2610898"/>
                </a:moveTo>
                <a:lnTo>
                  <a:pt x="1917751" y="3081839"/>
                </a:lnTo>
                <a:lnTo>
                  <a:pt x="2387125" y="3551212"/>
                </a:lnTo>
                <a:lnTo>
                  <a:pt x="2446818" y="3551212"/>
                </a:lnTo>
                <a:lnTo>
                  <a:pt x="2916188" y="3081841"/>
                </a:lnTo>
                <a:lnTo>
                  <a:pt x="2445246" y="2610898"/>
                </a:lnTo>
                <a:close/>
                <a:moveTo>
                  <a:pt x="1338016" y="2610898"/>
                </a:moveTo>
                <a:lnTo>
                  <a:pt x="867065" y="3081840"/>
                </a:lnTo>
                <a:lnTo>
                  <a:pt x="1336446" y="3551212"/>
                </a:lnTo>
                <a:lnTo>
                  <a:pt x="1396142" y="3551212"/>
                </a:lnTo>
                <a:lnTo>
                  <a:pt x="1865507" y="3081839"/>
                </a:lnTo>
                <a:lnTo>
                  <a:pt x="1394572" y="2610898"/>
                </a:lnTo>
                <a:close/>
                <a:moveTo>
                  <a:pt x="8139428" y="2500073"/>
                </a:moveTo>
                <a:lnTo>
                  <a:pt x="8250253" y="2500073"/>
                </a:lnTo>
                <a:lnTo>
                  <a:pt x="8250253" y="2610898"/>
                </a:lnTo>
                <a:lnTo>
                  <a:pt x="8139428" y="2610898"/>
                </a:lnTo>
                <a:close/>
                <a:moveTo>
                  <a:pt x="7088620" y="2500073"/>
                </a:moveTo>
                <a:lnTo>
                  <a:pt x="7199445" y="2500073"/>
                </a:lnTo>
                <a:lnTo>
                  <a:pt x="7199445" y="2610898"/>
                </a:lnTo>
                <a:lnTo>
                  <a:pt x="7088620" y="2610898"/>
                </a:lnTo>
                <a:close/>
                <a:moveTo>
                  <a:pt x="6037812" y="2500073"/>
                </a:moveTo>
                <a:lnTo>
                  <a:pt x="6148637" y="2500073"/>
                </a:lnTo>
                <a:lnTo>
                  <a:pt x="6148637" y="2610898"/>
                </a:lnTo>
                <a:lnTo>
                  <a:pt x="6037812" y="2610898"/>
                </a:lnTo>
                <a:close/>
                <a:moveTo>
                  <a:pt x="4987004" y="2500073"/>
                </a:moveTo>
                <a:lnTo>
                  <a:pt x="5097829" y="2500073"/>
                </a:lnTo>
                <a:lnTo>
                  <a:pt x="5097829" y="2610898"/>
                </a:lnTo>
                <a:lnTo>
                  <a:pt x="4987004" y="2610898"/>
                </a:lnTo>
                <a:close/>
                <a:moveTo>
                  <a:pt x="3936207" y="2500073"/>
                </a:moveTo>
                <a:lnTo>
                  <a:pt x="4047031" y="2500073"/>
                </a:lnTo>
                <a:lnTo>
                  <a:pt x="4047031" y="2610898"/>
                </a:lnTo>
                <a:lnTo>
                  <a:pt x="3936207" y="2610898"/>
                </a:lnTo>
                <a:close/>
                <a:moveTo>
                  <a:pt x="2885399" y="2500073"/>
                </a:moveTo>
                <a:lnTo>
                  <a:pt x="2996223" y="2500073"/>
                </a:lnTo>
                <a:lnTo>
                  <a:pt x="2996223" y="2610898"/>
                </a:lnTo>
                <a:lnTo>
                  <a:pt x="2885399" y="2610898"/>
                </a:lnTo>
                <a:close/>
                <a:moveTo>
                  <a:pt x="1834589" y="2500073"/>
                </a:moveTo>
                <a:lnTo>
                  <a:pt x="1945415" y="2500073"/>
                </a:lnTo>
                <a:lnTo>
                  <a:pt x="1945415" y="2610898"/>
                </a:lnTo>
                <a:lnTo>
                  <a:pt x="1834589" y="2610898"/>
                </a:lnTo>
                <a:close/>
                <a:moveTo>
                  <a:pt x="783780" y="2500073"/>
                </a:moveTo>
                <a:lnTo>
                  <a:pt x="894605" y="2500073"/>
                </a:lnTo>
                <a:lnTo>
                  <a:pt x="894605" y="2610898"/>
                </a:lnTo>
                <a:lnTo>
                  <a:pt x="783780" y="2610898"/>
                </a:lnTo>
                <a:close/>
                <a:moveTo>
                  <a:pt x="1891628" y="2057290"/>
                </a:moveTo>
                <a:lnTo>
                  <a:pt x="1420016" y="2528900"/>
                </a:lnTo>
                <a:lnTo>
                  <a:pt x="1420016" y="2584097"/>
                </a:lnTo>
                <a:lnTo>
                  <a:pt x="1891629" y="3055718"/>
                </a:lnTo>
                <a:lnTo>
                  <a:pt x="2359995" y="2587353"/>
                </a:lnTo>
                <a:lnTo>
                  <a:pt x="2359995" y="2525647"/>
                </a:lnTo>
                <a:close/>
                <a:moveTo>
                  <a:pt x="2942310" y="2057290"/>
                </a:moveTo>
                <a:lnTo>
                  <a:pt x="2470820" y="2528772"/>
                </a:lnTo>
                <a:lnTo>
                  <a:pt x="2470820" y="2584228"/>
                </a:lnTo>
                <a:lnTo>
                  <a:pt x="2942310" y="3055719"/>
                </a:lnTo>
                <a:lnTo>
                  <a:pt x="3410803" y="2587227"/>
                </a:lnTo>
                <a:lnTo>
                  <a:pt x="3410803" y="2525772"/>
                </a:lnTo>
                <a:close/>
                <a:moveTo>
                  <a:pt x="3992992" y="2057289"/>
                </a:moveTo>
                <a:lnTo>
                  <a:pt x="3521627" y="2528644"/>
                </a:lnTo>
                <a:lnTo>
                  <a:pt x="3521627" y="2584355"/>
                </a:lnTo>
                <a:lnTo>
                  <a:pt x="3992992" y="3055718"/>
                </a:lnTo>
                <a:lnTo>
                  <a:pt x="4461600" y="2587092"/>
                </a:lnTo>
                <a:lnTo>
                  <a:pt x="4461600" y="2525906"/>
                </a:lnTo>
                <a:close/>
                <a:moveTo>
                  <a:pt x="7145018" y="2057289"/>
                </a:moveTo>
                <a:lnTo>
                  <a:pt x="6674041" y="2528257"/>
                </a:lnTo>
                <a:lnTo>
                  <a:pt x="6674041" y="2584737"/>
                </a:lnTo>
                <a:lnTo>
                  <a:pt x="7145020" y="3055716"/>
                </a:lnTo>
                <a:lnTo>
                  <a:pt x="7614024" y="2586712"/>
                </a:lnTo>
                <a:lnTo>
                  <a:pt x="7614024" y="2526286"/>
                </a:lnTo>
                <a:close/>
                <a:moveTo>
                  <a:pt x="5043655" y="2057288"/>
                </a:moveTo>
                <a:lnTo>
                  <a:pt x="4572425" y="2528510"/>
                </a:lnTo>
                <a:lnTo>
                  <a:pt x="4572425" y="2584487"/>
                </a:lnTo>
                <a:lnTo>
                  <a:pt x="5043655" y="3055718"/>
                </a:lnTo>
                <a:lnTo>
                  <a:pt x="5512408" y="2586964"/>
                </a:lnTo>
                <a:lnTo>
                  <a:pt x="5512408" y="2526033"/>
                </a:lnTo>
                <a:close/>
                <a:moveTo>
                  <a:pt x="840943" y="2057288"/>
                </a:moveTo>
                <a:lnTo>
                  <a:pt x="369202" y="2529021"/>
                </a:lnTo>
                <a:lnTo>
                  <a:pt x="369202" y="2583976"/>
                </a:lnTo>
                <a:lnTo>
                  <a:pt x="840943" y="3055718"/>
                </a:lnTo>
                <a:lnTo>
                  <a:pt x="1309190" y="2587479"/>
                </a:lnTo>
                <a:lnTo>
                  <a:pt x="1309190" y="2525518"/>
                </a:lnTo>
                <a:close/>
                <a:moveTo>
                  <a:pt x="8195701" y="2057287"/>
                </a:moveTo>
                <a:lnTo>
                  <a:pt x="7724849" y="2528130"/>
                </a:lnTo>
                <a:lnTo>
                  <a:pt x="7724849" y="2584867"/>
                </a:lnTo>
                <a:lnTo>
                  <a:pt x="8195700" y="3055717"/>
                </a:lnTo>
                <a:lnTo>
                  <a:pt x="8664832" y="2586585"/>
                </a:lnTo>
                <a:lnTo>
                  <a:pt x="8664832" y="2526410"/>
                </a:lnTo>
                <a:close/>
                <a:moveTo>
                  <a:pt x="6094339" y="2057287"/>
                </a:moveTo>
                <a:lnTo>
                  <a:pt x="5623233" y="2528385"/>
                </a:lnTo>
                <a:lnTo>
                  <a:pt x="5623233" y="2584613"/>
                </a:lnTo>
                <a:lnTo>
                  <a:pt x="6094336" y="3055717"/>
                </a:lnTo>
                <a:lnTo>
                  <a:pt x="6563216" y="2586838"/>
                </a:lnTo>
                <a:lnTo>
                  <a:pt x="6563216" y="2526156"/>
                </a:lnTo>
                <a:close/>
                <a:moveTo>
                  <a:pt x="1309181" y="1973451"/>
                </a:moveTo>
                <a:lnTo>
                  <a:pt x="1420005" y="1973451"/>
                </a:lnTo>
                <a:lnTo>
                  <a:pt x="1420005" y="2084276"/>
                </a:lnTo>
                <a:lnTo>
                  <a:pt x="1309181" y="2084276"/>
                </a:lnTo>
                <a:close/>
                <a:moveTo>
                  <a:pt x="258371" y="1973451"/>
                </a:moveTo>
                <a:lnTo>
                  <a:pt x="369196" y="1973451"/>
                </a:lnTo>
                <a:lnTo>
                  <a:pt x="369196" y="2084276"/>
                </a:lnTo>
                <a:lnTo>
                  <a:pt x="258371" y="2084276"/>
                </a:lnTo>
                <a:close/>
                <a:moveTo>
                  <a:pt x="3410796" y="1973451"/>
                </a:moveTo>
                <a:lnTo>
                  <a:pt x="3521621" y="1973451"/>
                </a:lnTo>
                <a:lnTo>
                  <a:pt x="3521621" y="2084276"/>
                </a:lnTo>
                <a:lnTo>
                  <a:pt x="3410796" y="2084276"/>
                </a:lnTo>
                <a:close/>
                <a:moveTo>
                  <a:pt x="2359988" y="1973451"/>
                </a:moveTo>
                <a:lnTo>
                  <a:pt x="2470813" y="1973451"/>
                </a:lnTo>
                <a:lnTo>
                  <a:pt x="2470813" y="2084276"/>
                </a:lnTo>
                <a:lnTo>
                  <a:pt x="2359988" y="2084276"/>
                </a:lnTo>
                <a:close/>
                <a:moveTo>
                  <a:pt x="4461600" y="1973451"/>
                </a:moveTo>
                <a:lnTo>
                  <a:pt x="4572425" y="1973451"/>
                </a:lnTo>
                <a:lnTo>
                  <a:pt x="4572425" y="2084276"/>
                </a:lnTo>
                <a:lnTo>
                  <a:pt x="4461600" y="2084276"/>
                </a:lnTo>
                <a:close/>
                <a:moveTo>
                  <a:pt x="6563216" y="1973451"/>
                </a:moveTo>
                <a:lnTo>
                  <a:pt x="6674041" y="1973451"/>
                </a:lnTo>
                <a:lnTo>
                  <a:pt x="6674041" y="2084276"/>
                </a:lnTo>
                <a:lnTo>
                  <a:pt x="6563216" y="2084276"/>
                </a:lnTo>
                <a:close/>
                <a:moveTo>
                  <a:pt x="5512408" y="1973451"/>
                </a:moveTo>
                <a:lnTo>
                  <a:pt x="5623233" y="1973451"/>
                </a:lnTo>
                <a:lnTo>
                  <a:pt x="5623233" y="2084276"/>
                </a:lnTo>
                <a:lnTo>
                  <a:pt x="5512408" y="2084276"/>
                </a:lnTo>
                <a:close/>
                <a:moveTo>
                  <a:pt x="8664832" y="1973450"/>
                </a:moveTo>
                <a:lnTo>
                  <a:pt x="8775657" y="1973450"/>
                </a:lnTo>
                <a:lnTo>
                  <a:pt x="8775657" y="2084275"/>
                </a:lnTo>
                <a:lnTo>
                  <a:pt x="8664832" y="2084275"/>
                </a:lnTo>
                <a:close/>
                <a:moveTo>
                  <a:pt x="7614024" y="1973450"/>
                </a:moveTo>
                <a:lnTo>
                  <a:pt x="7724849" y="1973450"/>
                </a:lnTo>
                <a:lnTo>
                  <a:pt x="7724849" y="2084275"/>
                </a:lnTo>
                <a:lnTo>
                  <a:pt x="7614024" y="2084275"/>
                </a:lnTo>
                <a:close/>
                <a:moveTo>
                  <a:pt x="1340281" y="1557960"/>
                </a:moveTo>
                <a:lnTo>
                  <a:pt x="867065" y="2031167"/>
                </a:lnTo>
                <a:lnTo>
                  <a:pt x="1335989" y="2500073"/>
                </a:lnTo>
                <a:lnTo>
                  <a:pt x="1396599" y="2500073"/>
                </a:lnTo>
                <a:lnTo>
                  <a:pt x="1865505" y="2031168"/>
                </a:lnTo>
                <a:lnTo>
                  <a:pt x="1392304" y="1557960"/>
                </a:lnTo>
                <a:close/>
                <a:moveTo>
                  <a:pt x="3441642" y="1557959"/>
                </a:moveTo>
                <a:lnTo>
                  <a:pt x="2968432" y="2031168"/>
                </a:lnTo>
                <a:lnTo>
                  <a:pt x="3437347" y="2500073"/>
                </a:lnTo>
                <a:lnTo>
                  <a:pt x="3497954" y="2500073"/>
                </a:lnTo>
                <a:lnTo>
                  <a:pt x="3966871" y="2031167"/>
                </a:lnTo>
                <a:lnTo>
                  <a:pt x="3493660" y="1557959"/>
                </a:lnTo>
                <a:close/>
                <a:moveTo>
                  <a:pt x="2390960" y="1557959"/>
                </a:moveTo>
                <a:lnTo>
                  <a:pt x="1917749" y="2031168"/>
                </a:lnTo>
                <a:lnTo>
                  <a:pt x="2386666" y="2500073"/>
                </a:lnTo>
                <a:lnTo>
                  <a:pt x="2447276" y="2500073"/>
                </a:lnTo>
                <a:lnTo>
                  <a:pt x="2916188" y="2031168"/>
                </a:lnTo>
                <a:lnTo>
                  <a:pt x="2442982" y="1557959"/>
                </a:lnTo>
                <a:close/>
                <a:moveTo>
                  <a:pt x="5542984" y="1557959"/>
                </a:moveTo>
                <a:lnTo>
                  <a:pt x="5069777" y="2031166"/>
                </a:lnTo>
                <a:lnTo>
                  <a:pt x="5538692" y="2500073"/>
                </a:lnTo>
                <a:lnTo>
                  <a:pt x="5599300" y="2500073"/>
                </a:lnTo>
                <a:lnTo>
                  <a:pt x="6068216" y="2031165"/>
                </a:lnTo>
                <a:lnTo>
                  <a:pt x="5595011" y="1557959"/>
                </a:lnTo>
                <a:close/>
                <a:moveTo>
                  <a:pt x="4492304" y="1557959"/>
                </a:moveTo>
                <a:lnTo>
                  <a:pt x="4019114" y="2031167"/>
                </a:lnTo>
                <a:lnTo>
                  <a:pt x="4488010" y="2500073"/>
                </a:lnTo>
                <a:lnTo>
                  <a:pt x="4548618" y="2500073"/>
                </a:lnTo>
                <a:lnTo>
                  <a:pt x="5017533" y="2031166"/>
                </a:lnTo>
                <a:lnTo>
                  <a:pt x="4544326" y="1557959"/>
                </a:lnTo>
                <a:close/>
                <a:moveTo>
                  <a:pt x="7644348" y="1557959"/>
                </a:moveTo>
                <a:lnTo>
                  <a:pt x="7171139" y="2031167"/>
                </a:lnTo>
                <a:lnTo>
                  <a:pt x="7640054" y="2500073"/>
                </a:lnTo>
                <a:lnTo>
                  <a:pt x="7700663" y="2500073"/>
                </a:lnTo>
                <a:lnTo>
                  <a:pt x="8169579" y="2031166"/>
                </a:lnTo>
                <a:lnTo>
                  <a:pt x="7696373" y="1557959"/>
                </a:lnTo>
                <a:close/>
                <a:moveTo>
                  <a:pt x="6593666" y="1557959"/>
                </a:moveTo>
                <a:lnTo>
                  <a:pt x="6120461" y="2031165"/>
                </a:lnTo>
                <a:lnTo>
                  <a:pt x="6589377" y="2500073"/>
                </a:lnTo>
                <a:lnTo>
                  <a:pt x="6649981" y="2500073"/>
                </a:lnTo>
                <a:lnTo>
                  <a:pt x="7118896" y="2031167"/>
                </a:lnTo>
                <a:lnTo>
                  <a:pt x="6645688" y="1557959"/>
                </a:lnTo>
                <a:close/>
                <a:moveTo>
                  <a:pt x="783783" y="1447135"/>
                </a:moveTo>
                <a:lnTo>
                  <a:pt x="894607" y="1447135"/>
                </a:lnTo>
                <a:lnTo>
                  <a:pt x="894607" y="1557960"/>
                </a:lnTo>
                <a:lnTo>
                  <a:pt x="783783" y="1557960"/>
                </a:lnTo>
                <a:close/>
                <a:moveTo>
                  <a:pt x="3936210" y="1447134"/>
                </a:moveTo>
                <a:lnTo>
                  <a:pt x="4047034" y="1447134"/>
                </a:lnTo>
                <a:lnTo>
                  <a:pt x="4047034" y="1557959"/>
                </a:lnTo>
                <a:lnTo>
                  <a:pt x="3936210" y="1557959"/>
                </a:lnTo>
                <a:close/>
                <a:moveTo>
                  <a:pt x="2885402" y="1447134"/>
                </a:moveTo>
                <a:lnTo>
                  <a:pt x="2996226" y="1447134"/>
                </a:lnTo>
                <a:lnTo>
                  <a:pt x="2996226" y="1557959"/>
                </a:lnTo>
                <a:lnTo>
                  <a:pt x="2885402" y="1557959"/>
                </a:lnTo>
                <a:close/>
                <a:moveTo>
                  <a:pt x="1834592" y="1447134"/>
                </a:moveTo>
                <a:lnTo>
                  <a:pt x="1945417" y="1447134"/>
                </a:lnTo>
                <a:lnTo>
                  <a:pt x="1945417" y="1557959"/>
                </a:lnTo>
                <a:lnTo>
                  <a:pt x="1834592" y="1557959"/>
                </a:lnTo>
                <a:close/>
                <a:moveTo>
                  <a:pt x="6037812" y="1447134"/>
                </a:moveTo>
                <a:lnTo>
                  <a:pt x="6148637" y="1447134"/>
                </a:lnTo>
                <a:lnTo>
                  <a:pt x="6148637" y="1557959"/>
                </a:lnTo>
                <a:lnTo>
                  <a:pt x="6037812" y="1557959"/>
                </a:lnTo>
                <a:close/>
                <a:moveTo>
                  <a:pt x="4987004" y="1447134"/>
                </a:moveTo>
                <a:lnTo>
                  <a:pt x="5097829" y="1447134"/>
                </a:lnTo>
                <a:lnTo>
                  <a:pt x="5097829" y="1557959"/>
                </a:lnTo>
                <a:lnTo>
                  <a:pt x="4987004" y="1557959"/>
                </a:lnTo>
                <a:close/>
                <a:moveTo>
                  <a:pt x="8139428" y="1447134"/>
                </a:moveTo>
                <a:lnTo>
                  <a:pt x="8250253" y="1447134"/>
                </a:lnTo>
                <a:lnTo>
                  <a:pt x="8250253" y="1557959"/>
                </a:lnTo>
                <a:lnTo>
                  <a:pt x="8139428" y="1557959"/>
                </a:lnTo>
                <a:close/>
                <a:moveTo>
                  <a:pt x="7088620" y="1447134"/>
                </a:moveTo>
                <a:lnTo>
                  <a:pt x="7199445" y="1447134"/>
                </a:lnTo>
                <a:lnTo>
                  <a:pt x="7199445" y="1557959"/>
                </a:lnTo>
                <a:lnTo>
                  <a:pt x="7088620" y="1557959"/>
                </a:lnTo>
                <a:close/>
                <a:moveTo>
                  <a:pt x="2942311" y="1006606"/>
                </a:moveTo>
                <a:lnTo>
                  <a:pt x="2470823" y="1478096"/>
                </a:lnTo>
                <a:lnTo>
                  <a:pt x="2470823" y="1533557"/>
                </a:lnTo>
                <a:lnTo>
                  <a:pt x="2942310" y="2005046"/>
                </a:lnTo>
                <a:lnTo>
                  <a:pt x="3410807" y="1536551"/>
                </a:lnTo>
                <a:lnTo>
                  <a:pt x="3410807" y="1475102"/>
                </a:lnTo>
                <a:close/>
                <a:moveTo>
                  <a:pt x="1891628" y="1006606"/>
                </a:moveTo>
                <a:lnTo>
                  <a:pt x="1420020" y="1478222"/>
                </a:lnTo>
                <a:lnTo>
                  <a:pt x="1420020" y="1533430"/>
                </a:lnTo>
                <a:lnTo>
                  <a:pt x="1891628" y="2005046"/>
                </a:lnTo>
                <a:lnTo>
                  <a:pt x="2359999" y="1536677"/>
                </a:lnTo>
                <a:lnTo>
                  <a:pt x="2359999" y="1474976"/>
                </a:lnTo>
                <a:close/>
                <a:moveTo>
                  <a:pt x="840942" y="1006606"/>
                </a:moveTo>
                <a:lnTo>
                  <a:pt x="369204" y="1478346"/>
                </a:lnTo>
                <a:lnTo>
                  <a:pt x="369204" y="1533304"/>
                </a:lnTo>
                <a:lnTo>
                  <a:pt x="840943" y="2005045"/>
                </a:lnTo>
                <a:lnTo>
                  <a:pt x="1309193" y="1536802"/>
                </a:lnTo>
                <a:lnTo>
                  <a:pt x="1309193" y="1474850"/>
                </a:lnTo>
                <a:close/>
                <a:moveTo>
                  <a:pt x="3992992" y="1006606"/>
                </a:moveTo>
                <a:lnTo>
                  <a:pt x="3521631" y="1477968"/>
                </a:lnTo>
                <a:lnTo>
                  <a:pt x="3521631" y="1533684"/>
                </a:lnTo>
                <a:lnTo>
                  <a:pt x="3992992" y="2005046"/>
                </a:lnTo>
                <a:lnTo>
                  <a:pt x="4461600" y="1536420"/>
                </a:lnTo>
                <a:lnTo>
                  <a:pt x="4461600" y="1475233"/>
                </a:lnTo>
                <a:close/>
                <a:moveTo>
                  <a:pt x="6094336" y="1006605"/>
                </a:moveTo>
                <a:lnTo>
                  <a:pt x="5623233" y="1477710"/>
                </a:lnTo>
                <a:lnTo>
                  <a:pt x="5623233" y="1533937"/>
                </a:lnTo>
                <a:lnTo>
                  <a:pt x="6094338" y="2005043"/>
                </a:lnTo>
                <a:lnTo>
                  <a:pt x="6563216" y="1536165"/>
                </a:lnTo>
                <a:lnTo>
                  <a:pt x="6563216" y="1475486"/>
                </a:lnTo>
                <a:close/>
                <a:moveTo>
                  <a:pt x="7145020" y="1006604"/>
                </a:moveTo>
                <a:lnTo>
                  <a:pt x="6674041" y="1477584"/>
                </a:lnTo>
                <a:lnTo>
                  <a:pt x="6674041" y="1534069"/>
                </a:lnTo>
                <a:lnTo>
                  <a:pt x="7145018" y="2005045"/>
                </a:lnTo>
                <a:lnTo>
                  <a:pt x="7614024" y="1536039"/>
                </a:lnTo>
                <a:lnTo>
                  <a:pt x="7614024" y="1475610"/>
                </a:lnTo>
                <a:close/>
                <a:moveTo>
                  <a:pt x="8195701" y="1006604"/>
                </a:moveTo>
                <a:lnTo>
                  <a:pt x="7724849" y="1477457"/>
                </a:lnTo>
                <a:lnTo>
                  <a:pt x="7724849" y="1534190"/>
                </a:lnTo>
                <a:lnTo>
                  <a:pt x="8195702" y="2005044"/>
                </a:lnTo>
                <a:lnTo>
                  <a:pt x="8664832" y="1535914"/>
                </a:lnTo>
                <a:lnTo>
                  <a:pt x="8664832" y="1475735"/>
                </a:lnTo>
                <a:close/>
                <a:moveTo>
                  <a:pt x="5043657" y="1006604"/>
                </a:moveTo>
                <a:lnTo>
                  <a:pt x="4572425" y="1477838"/>
                </a:lnTo>
                <a:lnTo>
                  <a:pt x="4572425" y="1533814"/>
                </a:lnTo>
                <a:lnTo>
                  <a:pt x="5043655" y="2005045"/>
                </a:lnTo>
                <a:lnTo>
                  <a:pt x="5512408" y="1536292"/>
                </a:lnTo>
                <a:lnTo>
                  <a:pt x="5512408" y="1475356"/>
                </a:lnTo>
                <a:close/>
                <a:moveTo>
                  <a:pt x="2359987" y="922636"/>
                </a:moveTo>
                <a:lnTo>
                  <a:pt x="2470812" y="922636"/>
                </a:lnTo>
                <a:lnTo>
                  <a:pt x="2470812" y="1033461"/>
                </a:lnTo>
                <a:lnTo>
                  <a:pt x="2359987" y="1033461"/>
                </a:lnTo>
                <a:close/>
                <a:moveTo>
                  <a:pt x="1309178" y="922636"/>
                </a:moveTo>
                <a:lnTo>
                  <a:pt x="1420004" y="922636"/>
                </a:lnTo>
                <a:lnTo>
                  <a:pt x="1420004" y="1033461"/>
                </a:lnTo>
                <a:lnTo>
                  <a:pt x="1309178" y="1033461"/>
                </a:lnTo>
                <a:close/>
                <a:moveTo>
                  <a:pt x="258370" y="922636"/>
                </a:moveTo>
                <a:lnTo>
                  <a:pt x="369195" y="922636"/>
                </a:lnTo>
                <a:lnTo>
                  <a:pt x="369195" y="1033461"/>
                </a:lnTo>
                <a:lnTo>
                  <a:pt x="258370" y="1033461"/>
                </a:lnTo>
                <a:close/>
                <a:moveTo>
                  <a:pt x="4461600" y="922636"/>
                </a:moveTo>
                <a:lnTo>
                  <a:pt x="4572425" y="922636"/>
                </a:lnTo>
                <a:lnTo>
                  <a:pt x="4572425" y="1033461"/>
                </a:lnTo>
                <a:lnTo>
                  <a:pt x="4461600" y="1033461"/>
                </a:lnTo>
                <a:close/>
                <a:moveTo>
                  <a:pt x="3410794" y="922636"/>
                </a:moveTo>
                <a:lnTo>
                  <a:pt x="3521620" y="922636"/>
                </a:lnTo>
                <a:lnTo>
                  <a:pt x="3521620" y="1033461"/>
                </a:lnTo>
                <a:lnTo>
                  <a:pt x="3410794" y="1033461"/>
                </a:lnTo>
                <a:close/>
                <a:moveTo>
                  <a:pt x="7614024" y="922636"/>
                </a:moveTo>
                <a:lnTo>
                  <a:pt x="7724849" y="922636"/>
                </a:lnTo>
                <a:lnTo>
                  <a:pt x="7724849" y="1033461"/>
                </a:lnTo>
                <a:lnTo>
                  <a:pt x="7614024" y="1033461"/>
                </a:lnTo>
                <a:close/>
                <a:moveTo>
                  <a:pt x="6563216" y="922636"/>
                </a:moveTo>
                <a:lnTo>
                  <a:pt x="6674041" y="922636"/>
                </a:lnTo>
                <a:lnTo>
                  <a:pt x="6674041" y="1033461"/>
                </a:lnTo>
                <a:lnTo>
                  <a:pt x="6563216" y="1033461"/>
                </a:lnTo>
                <a:close/>
                <a:moveTo>
                  <a:pt x="5512408" y="922636"/>
                </a:moveTo>
                <a:lnTo>
                  <a:pt x="5623233" y="922636"/>
                </a:lnTo>
                <a:lnTo>
                  <a:pt x="5623233" y="1033461"/>
                </a:lnTo>
                <a:lnTo>
                  <a:pt x="5512408" y="1033461"/>
                </a:lnTo>
                <a:close/>
                <a:moveTo>
                  <a:pt x="8664832" y="922635"/>
                </a:moveTo>
                <a:lnTo>
                  <a:pt x="8775657" y="922635"/>
                </a:lnTo>
                <a:lnTo>
                  <a:pt x="8775657" y="1033460"/>
                </a:lnTo>
                <a:lnTo>
                  <a:pt x="8664832" y="1033460"/>
                </a:lnTo>
                <a:close/>
                <a:moveTo>
                  <a:pt x="1337494" y="510063"/>
                </a:moveTo>
                <a:lnTo>
                  <a:pt x="867064" y="980485"/>
                </a:lnTo>
                <a:lnTo>
                  <a:pt x="1333721" y="1447135"/>
                </a:lnTo>
                <a:lnTo>
                  <a:pt x="1398862" y="1447135"/>
                </a:lnTo>
                <a:lnTo>
                  <a:pt x="1865505" y="980485"/>
                </a:lnTo>
                <a:lnTo>
                  <a:pt x="1395091" y="510063"/>
                </a:lnTo>
                <a:close/>
                <a:moveTo>
                  <a:pt x="2388172" y="510063"/>
                </a:moveTo>
                <a:lnTo>
                  <a:pt x="1917749" y="980485"/>
                </a:lnTo>
                <a:lnTo>
                  <a:pt x="2384400" y="1447135"/>
                </a:lnTo>
                <a:lnTo>
                  <a:pt x="2449540" y="1447135"/>
                </a:lnTo>
                <a:lnTo>
                  <a:pt x="2916188" y="980485"/>
                </a:lnTo>
                <a:lnTo>
                  <a:pt x="2445768" y="510063"/>
                </a:lnTo>
                <a:close/>
                <a:moveTo>
                  <a:pt x="3438854" y="510063"/>
                </a:moveTo>
                <a:lnTo>
                  <a:pt x="2968432" y="980485"/>
                </a:lnTo>
                <a:lnTo>
                  <a:pt x="3435082" y="1447134"/>
                </a:lnTo>
                <a:lnTo>
                  <a:pt x="3500221" y="1447134"/>
                </a:lnTo>
                <a:lnTo>
                  <a:pt x="3966871" y="980485"/>
                </a:lnTo>
                <a:lnTo>
                  <a:pt x="3496446" y="510063"/>
                </a:lnTo>
                <a:close/>
                <a:moveTo>
                  <a:pt x="4489516" y="510063"/>
                </a:moveTo>
                <a:lnTo>
                  <a:pt x="4019114" y="980485"/>
                </a:lnTo>
                <a:lnTo>
                  <a:pt x="4485745" y="1447134"/>
                </a:lnTo>
                <a:lnTo>
                  <a:pt x="4550885" y="1447134"/>
                </a:lnTo>
                <a:lnTo>
                  <a:pt x="5017536" y="980482"/>
                </a:lnTo>
                <a:lnTo>
                  <a:pt x="4547117" y="510063"/>
                </a:lnTo>
                <a:close/>
                <a:moveTo>
                  <a:pt x="5540197" y="510063"/>
                </a:moveTo>
                <a:lnTo>
                  <a:pt x="5069779" y="980483"/>
                </a:lnTo>
                <a:lnTo>
                  <a:pt x="5536430" y="1447134"/>
                </a:lnTo>
                <a:lnTo>
                  <a:pt x="5601565" y="1447134"/>
                </a:lnTo>
                <a:lnTo>
                  <a:pt x="6068214" y="980484"/>
                </a:lnTo>
                <a:lnTo>
                  <a:pt x="5597794" y="510063"/>
                </a:lnTo>
                <a:close/>
                <a:moveTo>
                  <a:pt x="6590878" y="510062"/>
                </a:moveTo>
                <a:lnTo>
                  <a:pt x="6120457" y="980484"/>
                </a:lnTo>
                <a:lnTo>
                  <a:pt x="6587106" y="1447134"/>
                </a:lnTo>
                <a:lnTo>
                  <a:pt x="6652247" y="1447134"/>
                </a:lnTo>
                <a:lnTo>
                  <a:pt x="7118898" y="980483"/>
                </a:lnTo>
                <a:lnTo>
                  <a:pt x="6648479" y="510062"/>
                </a:lnTo>
                <a:close/>
                <a:moveTo>
                  <a:pt x="7641560" y="510062"/>
                </a:moveTo>
                <a:lnTo>
                  <a:pt x="7171142" y="980482"/>
                </a:lnTo>
                <a:lnTo>
                  <a:pt x="7637793" y="1447134"/>
                </a:lnTo>
                <a:lnTo>
                  <a:pt x="7702929" y="1447134"/>
                </a:lnTo>
                <a:lnTo>
                  <a:pt x="8169579" y="980483"/>
                </a:lnTo>
                <a:lnTo>
                  <a:pt x="7699160" y="510062"/>
                </a:lnTo>
                <a:close/>
                <a:moveTo>
                  <a:pt x="783785" y="399238"/>
                </a:moveTo>
                <a:lnTo>
                  <a:pt x="894609" y="399238"/>
                </a:lnTo>
                <a:lnTo>
                  <a:pt x="894609" y="510063"/>
                </a:lnTo>
                <a:lnTo>
                  <a:pt x="783785" y="510063"/>
                </a:lnTo>
                <a:close/>
                <a:moveTo>
                  <a:pt x="1834594" y="399238"/>
                </a:moveTo>
                <a:lnTo>
                  <a:pt x="1945420" y="399238"/>
                </a:lnTo>
                <a:lnTo>
                  <a:pt x="1945420" y="510063"/>
                </a:lnTo>
                <a:lnTo>
                  <a:pt x="1834594" y="510063"/>
                </a:lnTo>
                <a:close/>
                <a:moveTo>
                  <a:pt x="3936212" y="399238"/>
                </a:moveTo>
                <a:lnTo>
                  <a:pt x="4047037" y="399238"/>
                </a:lnTo>
                <a:lnTo>
                  <a:pt x="4047037" y="510063"/>
                </a:lnTo>
                <a:lnTo>
                  <a:pt x="3936212" y="510063"/>
                </a:lnTo>
                <a:close/>
                <a:moveTo>
                  <a:pt x="2885405" y="399238"/>
                </a:moveTo>
                <a:lnTo>
                  <a:pt x="2996229" y="399238"/>
                </a:lnTo>
                <a:lnTo>
                  <a:pt x="2996229" y="510063"/>
                </a:lnTo>
                <a:lnTo>
                  <a:pt x="2885405" y="510063"/>
                </a:lnTo>
                <a:close/>
                <a:moveTo>
                  <a:pt x="4987004" y="399238"/>
                </a:moveTo>
                <a:lnTo>
                  <a:pt x="5097829" y="399238"/>
                </a:lnTo>
                <a:lnTo>
                  <a:pt x="5097829" y="510063"/>
                </a:lnTo>
                <a:lnTo>
                  <a:pt x="4987004" y="510063"/>
                </a:lnTo>
                <a:close/>
                <a:moveTo>
                  <a:pt x="6037812" y="399238"/>
                </a:moveTo>
                <a:lnTo>
                  <a:pt x="6148637" y="399238"/>
                </a:lnTo>
                <a:lnTo>
                  <a:pt x="6148637" y="510062"/>
                </a:lnTo>
                <a:lnTo>
                  <a:pt x="6037812" y="510062"/>
                </a:lnTo>
                <a:close/>
                <a:moveTo>
                  <a:pt x="7088620" y="399237"/>
                </a:moveTo>
                <a:lnTo>
                  <a:pt x="7199445" y="399237"/>
                </a:lnTo>
                <a:lnTo>
                  <a:pt x="7199445" y="510062"/>
                </a:lnTo>
                <a:lnTo>
                  <a:pt x="7088620" y="510062"/>
                </a:lnTo>
                <a:close/>
                <a:moveTo>
                  <a:pt x="8139428" y="399237"/>
                </a:moveTo>
                <a:lnTo>
                  <a:pt x="8250253" y="399237"/>
                </a:lnTo>
                <a:lnTo>
                  <a:pt x="8250253" y="510062"/>
                </a:lnTo>
                <a:lnTo>
                  <a:pt x="8139428" y="510062"/>
                </a:lnTo>
                <a:close/>
                <a:moveTo>
                  <a:pt x="6138416" y="0"/>
                </a:moveTo>
                <a:lnTo>
                  <a:pt x="6190660" y="0"/>
                </a:lnTo>
                <a:lnTo>
                  <a:pt x="6589898" y="399238"/>
                </a:lnTo>
                <a:lnTo>
                  <a:pt x="6649459" y="399238"/>
                </a:lnTo>
                <a:lnTo>
                  <a:pt x="7048695" y="2"/>
                </a:lnTo>
                <a:lnTo>
                  <a:pt x="7100939" y="2"/>
                </a:lnTo>
                <a:lnTo>
                  <a:pt x="6674041" y="426899"/>
                </a:lnTo>
                <a:lnTo>
                  <a:pt x="6674041" y="483380"/>
                </a:lnTo>
                <a:lnTo>
                  <a:pt x="7145020" y="954361"/>
                </a:lnTo>
                <a:lnTo>
                  <a:pt x="7614024" y="485355"/>
                </a:lnTo>
                <a:lnTo>
                  <a:pt x="7614024" y="424926"/>
                </a:lnTo>
                <a:lnTo>
                  <a:pt x="7189097" y="1"/>
                </a:lnTo>
                <a:lnTo>
                  <a:pt x="7241340" y="1"/>
                </a:lnTo>
                <a:lnTo>
                  <a:pt x="7640577" y="399237"/>
                </a:lnTo>
                <a:lnTo>
                  <a:pt x="7700142" y="399237"/>
                </a:lnTo>
                <a:lnTo>
                  <a:pt x="8099378" y="1"/>
                </a:lnTo>
                <a:lnTo>
                  <a:pt x="8151622" y="1"/>
                </a:lnTo>
                <a:lnTo>
                  <a:pt x="7724849" y="426774"/>
                </a:lnTo>
                <a:lnTo>
                  <a:pt x="7724849" y="483509"/>
                </a:lnTo>
                <a:lnTo>
                  <a:pt x="8195700" y="954363"/>
                </a:lnTo>
                <a:lnTo>
                  <a:pt x="8664832" y="485228"/>
                </a:lnTo>
                <a:lnTo>
                  <a:pt x="8664832" y="425054"/>
                </a:lnTo>
                <a:lnTo>
                  <a:pt x="8239778" y="1"/>
                </a:lnTo>
                <a:lnTo>
                  <a:pt x="8292022" y="1"/>
                </a:lnTo>
                <a:lnTo>
                  <a:pt x="8691259" y="399237"/>
                </a:lnTo>
                <a:lnTo>
                  <a:pt x="8750823" y="399237"/>
                </a:lnTo>
                <a:lnTo>
                  <a:pt x="9143986" y="6075"/>
                </a:lnTo>
                <a:lnTo>
                  <a:pt x="9143986" y="58319"/>
                </a:lnTo>
                <a:lnTo>
                  <a:pt x="8775657" y="426647"/>
                </a:lnTo>
                <a:lnTo>
                  <a:pt x="8775657" y="483635"/>
                </a:lnTo>
                <a:lnTo>
                  <a:pt x="9143986" y="851966"/>
                </a:lnTo>
                <a:lnTo>
                  <a:pt x="9143986" y="904210"/>
                </a:lnTo>
                <a:lnTo>
                  <a:pt x="8749840" y="510062"/>
                </a:lnTo>
                <a:lnTo>
                  <a:pt x="8692242" y="510062"/>
                </a:lnTo>
                <a:lnTo>
                  <a:pt x="8221822" y="980484"/>
                </a:lnTo>
                <a:lnTo>
                  <a:pt x="8688471" y="1447133"/>
                </a:lnTo>
                <a:lnTo>
                  <a:pt x="8753611" y="1447133"/>
                </a:lnTo>
                <a:lnTo>
                  <a:pt x="9143986" y="1056762"/>
                </a:lnTo>
                <a:lnTo>
                  <a:pt x="9143986" y="1109003"/>
                </a:lnTo>
                <a:lnTo>
                  <a:pt x="8775657" y="1477331"/>
                </a:lnTo>
                <a:lnTo>
                  <a:pt x="8775657" y="1534319"/>
                </a:lnTo>
                <a:lnTo>
                  <a:pt x="9143986" y="1902649"/>
                </a:lnTo>
                <a:lnTo>
                  <a:pt x="9143987" y="1954891"/>
                </a:lnTo>
                <a:lnTo>
                  <a:pt x="8747055" y="1557959"/>
                </a:lnTo>
                <a:lnTo>
                  <a:pt x="8695029" y="1557959"/>
                </a:lnTo>
                <a:lnTo>
                  <a:pt x="8221823" y="2031165"/>
                </a:lnTo>
                <a:lnTo>
                  <a:pt x="8690741" y="2500073"/>
                </a:lnTo>
                <a:lnTo>
                  <a:pt x="8751345" y="2500073"/>
                </a:lnTo>
                <a:lnTo>
                  <a:pt x="9143986" y="2107432"/>
                </a:lnTo>
                <a:lnTo>
                  <a:pt x="9143986" y="2159677"/>
                </a:lnTo>
                <a:lnTo>
                  <a:pt x="8775657" y="2528005"/>
                </a:lnTo>
                <a:lnTo>
                  <a:pt x="8775657" y="2584989"/>
                </a:lnTo>
                <a:lnTo>
                  <a:pt x="9143987" y="2953319"/>
                </a:lnTo>
                <a:lnTo>
                  <a:pt x="9143987" y="3005564"/>
                </a:lnTo>
                <a:lnTo>
                  <a:pt x="8749321" y="2610898"/>
                </a:lnTo>
                <a:lnTo>
                  <a:pt x="8692765" y="2610898"/>
                </a:lnTo>
                <a:lnTo>
                  <a:pt x="8221822" y="3081840"/>
                </a:lnTo>
                <a:lnTo>
                  <a:pt x="8691194" y="3551212"/>
                </a:lnTo>
                <a:lnTo>
                  <a:pt x="8750888" y="3551212"/>
                </a:lnTo>
                <a:lnTo>
                  <a:pt x="9143986" y="3158114"/>
                </a:lnTo>
                <a:lnTo>
                  <a:pt x="9143986" y="3210356"/>
                </a:lnTo>
                <a:lnTo>
                  <a:pt x="8775657" y="3578686"/>
                </a:lnTo>
                <a:lnTo>
                  <a:pt x="8775657" y="3635674"/>
                </a:lnTo>
                <a:lnTo>
                  <a:pt x="9143986" y="4004003"/>
                </a:lnTo>
                <a:lnTo>
                  <a:pt x="9143986" y="4056248"/>
                </a:lnTo>
                <a:lnTo>
                  <a:pt x="8749774" y="3662037"/>
                </a:lnTo>
                <a:lnTo>
                  <a:pt x="8692306" y="3662037"/>
                </a:lnTo>
                <a:lnTo>
                  <a:pt x="8221823" y="4132519"/>
                </a:lnTo>
                <a:lnTo>
                  <a:pt x="8661299" y="4571995"/>
                </a:lnTo>
                <a:lnTo>
                  <a:pt x="8609053" y="4571995"/>
                </a:lnTo>
                <a:lnTo>
                  <a:pt x="8195700" y="4158642"/>
                </a:lnTo>
                <a:lnTo>
                  <a:pt x="7782346" y="4571997"/>
                </a:lnTo>
                <a:lnTo>
                  <a:pt x="7730103" y="4571997"/>
                </a:lnTo>
                <a:lnTo>
                  <a:pt x="8169579" y="4132521"/>
                </a:lnTo>
                <a:lnTo>
                  <a:pt x="7699096" y="3662037"/>
                </a:lnTo>
                <a:lnTo>
                  <a:pt x="7641624" y="3662037"/>
                </a:lnTo>
                <a:lnTo>
                  <a:pt x="7171140" y="4132521"/>
                </a:lnTo>
                <a:lnTo>
                  <a:pt x="7610615" y="4571996"/>
                </a:lnTo>
                <a:lnTo>
                  <a:pt x="7558371" y="4571996"/>
                </a:lnTo>
                <a:lnTo>
                  <a:pt x="7145018" y="4158643"/>
                </a:lnTo>
                <a:lnTo>
                  <a:pt x="6731665" y="4571996"/>
                </a:lnTo>
                <a:lnTo>
                  <a:pt x="6679421" y="4571997"/>
                </a:lnTo>
                <a:lnTo>
                  <a:pt x="7118896" y="4132521"/>
                </a:lnTo>
                <a:lnTo>
                  <a:pt x="6648412" y="3662037"/>
                </a:lnTo>
                <a:lnTo>
                  <a:pt x="6590942" y="3662037"/>
                </a:lnTo>
                <a:lnTo>
                  <a:pt x="6120458" y="4132521"/>
                </a:lnTo>
                <a:lnTo>
                  <a:pt x="6559933" y="4571996"/>
                </a:lnTo>
                <a:lnTo>
                  <a:pt x="6507689" y="4571996"/>
                </a:lnTo>
                <a:lnTo>
                  <a:pt x="6094336" y="4158643"/>
                </a:lnTo>
                <a:lnTo>
                  <a:pt x="5680986" y="4571994"/>
                </a:lnTo>
                <a:lnTo>
                  <a:pt x="5628742" y="4571994"/>
                </a:lnTo>
                <a:lnTo>
                  <a:pt x="6068215" y="4132521"/>
                </a:lnTo>
                <a:lnTo>
                  <a:pt x="5597730" y="3662037"/>
                </a:lnTo>
                <a:lnTo>
                  <a:pt x="5540260" y="3662037"/>
                </a:lnTo>
                <a:lnTo>
                  <a:pt x="5069776" y="4132521"/>
                </a:lnTo>
                <a:lnTo>
                  <a:pt x="5509251" y="4571996"/>
                </a:lnTo>
                <a:lnTo>
                  <a:pt x="5457007" y="4571996"/>
                </a:lnTo>
                <a:lnTo>
                  <a:pt x="5043654" y="4158643"/>
                </a:lnTo>
                <a:lnTo>
                  <a:pt x="4630302" y="4571995"/>
                </a:lnTo>
                <a:lnTo>
                  <a:pt x="4578058" y="4571995"/>
                </a:lnTo>
                <a:lnTo>
                  <a:pt x="5017532" y="4132521"/>
                </a:lnTo>
                <a:lnTo>
                  <a:pt x="4547048" y="3662037"/>
                </a:lnTo>
                <a:lnTo>
                  <a:pt x="4489581" y="3662037"/>
                </a:lnTo>
                <a:lnTo>
                  <a:pt x="4019114" y="4132522"/>
                </a:lnTo>
                <a:lnTo>
                  <a:pt x="4458569" y="4571996"/>
                </a:lnTo>
                <a:lnTo>
                  <a:pt x="4406325" y="4571996"/>
                </a:lnTo>
                <a:lnTo>
                  <a:pt x="3992992" y="4158644"/>
                </a:lnTo>
                <a:lnTo>
                  <a:pt x="3579640" y="4571995"/>
                </a:lnTo>
                <a:lnTo>
                  <a:pt x="3527396" y="4571995"/>
                </a:lnTo>
                <a:lnTo>
                  <a:pt x="3966870" y="4132522"/>
                </a:lnTo>
                <a:lnTo>
                  <a:pt x="3496383" y="3662037"/>
                </a:lnTo>
                <a:lnTo>
                  <a:pt x="3438916" y="3662037"/>
                </a:lnTo>
                <a:lnTo>
                  <a:pt x="2968432" y="4132520"/>
                </a:lnTo>
                <a:lnTo>
                  <a:pt x="3407909" y="4571995"/>
                </a:lnTo>
                <a:lnTo>
                  <a:pt x="3355664" y="4571995"/>
                </a:lnTo>
                <a:lnTo>
                  <a:pt x="2942310" y="4158642"/>
                </a:lnTo>
                <a:lnTo>
                  <a:pt x="2528960" y="4571994"/>
                </a:lnTo>
                <a:lnTo>
                  <a:pt x="2476716" y="4571994"/>
                </a:lnTo>
                <a:lnTo>
                  <a:pt x="2916189" y="4132521"/>
                </a:lnTo>
                <a:lnTo>
                  <a:pt x="2445706" y="3662037"/>
                </a:lnTo>
                <a:lnTo>
                  <a:pt x="2388237" y="3662037"/>
                </a:lnTo>
                <a:lnTo>
                  <a:pt x="1917750" y="4132522"/>
                </a:lnTo>
                <a:lnTo>
                  <a:pt x="2357226" y="4571995"/>
                </a:lnTo>
                <a:lnTo>
                  <a:pt x="2304983" y="4571996"/>
                </a:lnTo>
                <a:lnTo>
                  <a:pt x="1891628" y="4158644"/>
                </a:lnTo>
                <a:lnTo>
                  <a:pt x="1478287" y="4571994"/>
                </a:lnTo>
                <a:lnTo>
                  <a:pt x="1426043" y="4571994"/>
                </a:lnTo>
                <a:lnTo>
                  <a:pt x="1865506" y="4132522"/>
                </a:lnTo>
                <a:lnTo>
                  <a:pt x="1395028" y="3662037"/>
                </a:lnTo>
                <a:lnTo>
                  <a:pt x="1337560" y="3662037"/>
                </a:lnTo>
                <a:lnTo>
                  <a:pt x="867065" y="4132523"/>
                </a:lnTo>
                <a:lnTo>
                  <a:pt x="1306545" y="4571995"/>
                </a:lnTo>
                <a:lnTo>
                  <a:pt x="1254301" y="4571995"/>
                </a:lnTo>
                <a:lnTo>
                  <a:pt x="840943" y="4158645"/>
                </a:lnTo>
                <a:lnTo>
                  <a:pt x="427592" y="4571996"/>
                </a:lnTo>
                <a:lnTo>
                  <a:pt x="375348" y="4571996"/>
                </a:lnTo>
                <a:lnTo>
                  <a:pt x="814821" y="4132522"/>
                </a:lnTo>
                <a:lnTo>
                  <a:pt x="344336" y="3662037"/>
                </a:lnTo>
                <a:lnTo>
                  <a:pt x="286868" y="3662037"/>
                </a:lnTo>
                <a:lnTo>
                  <a:pt x="2" y="3948903"/>
                </a:lnTo>
                <a:lnTo>
                  <a:pt x="2" y="3896659"/>
                </a:lnTo>
                <a:lnTo>
                  <a:pt x="258375" y="3638287"/>
                </a:lnTo>
                <a:lnTo>
                  <a:pt x="258375" y="3576075"/>
                </a:lnTo>
                <a:lnTo>
                  <a:pt x="1" y="3317701"/>
                </a:lnTo>
                <a:lnTo>
                  <a:pt x="1" y="3265457"/>
                </a:lnTo>
                <a:lnTo>
                  <a:pt x="285755" y="3551212"/>
                </a:lnTo>
                <a:lnTo>
                  <a:pt x="345449" y="3551212"/>
                </a:lnTo>
                <a:lnTo>
                  <a:pt x="814821" y="3081840"/>
                </a:lnTo>
                <a:lnTo>
                  <a:pt x="343879" y="2610898"/>
                </a:lnTo>
                <a:lnTo>
                  <a:pt x="287325" y="2610898"/>
                </a:lnTo>
                <a:lnTo>
                  <a:pt x="4" y="2898220"/>
                </a:lnTo>
                <a:lnTo>
                  <a:pt x="4" y="2845976"/>
                </a:lnTo>
                <a:lnTo>
                  <a:pt x="258377" y="2587602"/>
                </a:lnTo>
                <a:lnTo>
                  <a:pt x="258377" y="2525395"/>
                </a:lnTo>
                <a:lnTo>
                  <a:pt x="1" y="2267018"/>
                </a:lnTo>
                <a:lnTo>
                  <a:pt x="0" y="2214773"/>
                </a:lnTo>
                <a:lnTo>
                  <a:pt x="285299" y="2500073"/>
                </a:lnTo>
                <a:lnTo>
                  <a:pt x="345906" y="2500073"/>
                </a:lnTo>
                <a:lnTo>
                  <a:pt x="814821" y="2031167"/>
                </a:lnTo>
                <a:lnTo>
                  <a:pt x="341615" y="1557960"/>
                </a:lnTo>
                <a:lnTo>
                  <a:pt x="289591" y="1557960"/>
                </a:lnTo>
                <a:lnTo>
                  <a:pt x="1" y="1847551"/>
                </a:lnTo>
                <a:lnTo>
                  <a:pt x="1" y="1795307"/>
                </a:lnTo>
                <a:lnTo>
                  <a:pt x="258379" y="1536928"/>
                </a:lnTo>
                <a:lnTo>
                  <a:pt x="258379" y="1474723"/>
                </a:lnTo>
                <a:lnTo>
                  <a:pt x="1" y="1216345"/>
                </a:lnTo>
                <a:lnTo>
                  <a:pt x="1" y="1164102"/>
                </a:lnTo>
                <a:lnTo>
                  <a:pt x="283034" y="1447135"/>
                </a:lnTo>
                <a:lnTo>
                  <a:pt x="348172" y="1447135"/>
                </a:lnTo>
                <a:lnTo>
                  <a:pt x="814820" y="980485"/>
                </a:lnTo>
                <a:lnTo>
                  <a:pt x="344400" y="510063"/>
                </a:lnTo>
                <a:lnTo>
                  <a:pt x="286802" y="510063"/>
                </a:lnTo>
                <a:lnTo>
                  <a:pt x="2" y="796868"/>
                </a:lnTo>
                <a:lnTo>
                  <a:pt x="2" y="744627"/>
                </a:lnTo>
                <a:lnTo>
                  <a:pt x="258382" y="486240"/>
                </a:lnTo>
                <a:lnTo>
                  <a:pt x="258382" y="424044"/>
                </a:lnTo>
                <a:lnTo>
                  <a:pt x="2" y="165665"/>
                </a:lnTo>
                <a:lnTo>
                  <a:pt x="2" y="113421"/>
                </a:lnTo>
                <a:lnTo>
                  <a:pt x="285819" y="399238"/>
                </a:lnTo>
                <a:lnTo>
                  <a:pt x="345383" y="399238"/>
                </a:lnTo>
                <a:lnTo>
                  <a:pt x="744619" y="2"/>
                </a:lnTo>
                <a:lnTo>
                  <a:pt x="796863" y="2"/>
                </a:lnTo>
                <a:lnTo>
                  <a:pt x="369206" y="427659"/>
                </a:lnTo>
                <a:lnTo>
                  <a:pt x="369206" y="482625"/>
                </a:lnTo>
                <a:lnTo>
                  <a:pt x="840942" y="954363"/>
                </a:lnTo>
                <a:lnTo>
                  <a:pt x="1309198" y="486115"/>
                </a:lnTo>
                <a:lnTo>
                  <a:pt x="1309198" y="424170"/>
                </a:lnTo>
                <a:lnTo>
                  <a:pt x="885018" y="1"/>
                </a:lnTo>
                <a:lnTo>
                  <a:pt x="937262" y="1"/>
                </a:lnTo>
                <a:lnTo>
                  <a:pt x="1336510" y="399238"/>
                </a:lnTo>
                <a:lnTo>
                  <a:pt x="1396075" y="399238"/>
                </a:lnTo>
                <a:lnTo>
                  <a:pt x="1795305" y="3"/>
                </a:lnTo>
                <a:lnTo>
                  <a:pt x="1847547" y="3"/>
                </a:lnTo>
                <a:lnTo>
                  <a:pt x="1420024" y="427535"/>
                </a:lnTo>
                <a:lnTo>
                  <a:pt x="1420024" y="482750"/>
                </a:lnTo>
                <a:lnTo>
                  <a:pt x="1891628" y="954364"/>
                </a:lnTo>
                <a:lnTo>
                  <a:pt x="2360002" y="485990"/>
                </a:lnTo>
                <a:lnTo>
                  <a:pt x="2360002" y="424295"/>
                </a:lnTo>
                <a:lnTo>
                  <a:pt x="1935703" y="1"/>
                </a:lnTo>
                <a:lnTo>
                  <a:pt x="1987946" y="1"/>
                </a:lnTo>
                <a:lnTo>
                  <a:pt x="2387188" y="399238"/>
                </a:lnTo>
                <a:lnTo>
                  <a:pt x="2446753" y="399238"/>
                </a:lnTo>
                <a:lnTo>
                  <a:pt x="2845989" y="2"/>
                </a:lnTo>
                <a:lnTo>
                  <a:pt x="2898233" y="2"/>
                </a:lnTo>
                <a:lnTo>
                  <a:pt x="2470826" y="427409"/>
                </a:lnTo>
                <a:lnTo>
                  <a:pt x="2470826" y="482876"/>
                </a:lnTo>
                <a:lnTo>
                  <a:pt x="2942310" y="954364"/>
                </a:lnTo>
                <a:lnTo>
                  <a:pt x="3410810" y="485864"/>
                </a:lnTo>
                <a:lnTo>
                  <a:pt x="3410810" y="424421"/>
                </a:lnTo>
                <a:lnTo>
                  <a:pt x="2986387" y="1"/>
                </a:lnTo>
                <a:lnTo>
                  <a:pt x="3038634" y="1"/>
                </a:lnTo>
                <a:lnTo>
                  <a:pt x="3437870" y="399238"/>
                </a:lnTo>
                <a:lnTo>
                  <a:pt x="3497432" y="399238"/>
                </a:lnTo>
                <a:lnTo>
                  <a:pt x="3896671" y="2"/>
                </a:lnTo>
                <a:lnTo>
                  <a:pt x="3948916" y="2"/>
                </a:lnTo>
                <a:lnTo>
                  <a:pt x="3521633" y="427284"/>
                </a:lnTo>
                <a:lnTo>
                  <a:pt x="3521633" y="483002"/>
                </a:lnTo>
                <a:lnTo>
                  <a:pt x="3992992" y="954363"/>
                </a:lnTo>
                <a:lnTo>
                  <a:pt x="4461600" y="485736"/>
                </a:lnTo>
                <a:lnTo>
                  <a:pt x="4461600" y="424545"/>
                </a:lnTo>
                <a:lnTo>
                  <a:pt x="4037073" y="1"/>
                </a:lnTo>
                <a:lnTo>
                  <a:pt x="4089316" y="1"/>
                </a:lnTo>
                <a:lnTo>
                  <a:pt x="4488536" y="399238"/>
                </a:lnTo>
                <a:lnTo>
                  <a:pt x="4548098" y="399238"/>
                </a:lnTo>
                <a:lnTo>
                  <a:pt x="4947332" y="4"/>
                </a:lnTo>
                <a:lnTo>
                  <a:pt x="4999576" y="4"/>
                </a:lnTo>
                <a:lnTo>
                  <a:pt x="4572425" y="427154"/>
                </a:lnTo>
                <a:lnTo>
                  <a:pt x="4572425" y="483127"/>
                </a:lnTo>
                <a:lnTo>
                  <a:pt x="5043657" y="954361"/>
                </a:lnTo>
                <a:lnTo>
                  <a:pt x="5512408" y="485609"/>
                </a:lnTo>
                <a:lnTo>
                  <a:pt x="5512408" y="424676"/>
                </a:lnTo>
                <a:lnTo>
                  <a:pt x="5087732" y="1"/>
                </a:lnTo>
                <a:lnTo>
                  <a:pt x="5139975" y="1"/>
                </a:lnTo>
                <a:lnTo>
                  <a:pt x="5539212" y="399238"/>
                </a:lnTo>
                <a:lnTo>
                  <a:pt x="5598779" y="399238"/>
                </a:lnTo>
                <a:lnTo>
                  <a:pt x="5998015" y="2"/>
                </a:lnTo>
                <a:lnTo>
                  <a:pt x="6050259" y="2"/>
                </a:lnTo>
                <a:lnTo>
                  <a:pt x="5623233" y="427027"/>
                </a:lnTo>
                <a:lnTo>
                  <a:pt x="5623233" y="483258"/>
                </a:lnTo>
                <a:lnTo>
                  <a:pt x="6094336" y="954363"/>
                </a:lnTo>
                <a:lnTo>
                  <a:pt x="6563216" y="485481"/>
                </a:lnTo>
                <a:lnTo>
                  <a:pt x="6563216" y="42479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67227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765146" y="1872691"/>
            <a:ext cx="26244194" cy="479877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765146" y="7315200"/>
            <a:ext cx="12838176" cy="12874752"/>
          </a:xfrm>
        </p:spPr>
        <p:txBody>
          <a:bodyPr/>
          <a:lstStyle>
            <a:lvl1pPr>
              <a:defRPr sz="7040"/>
            </a:lvl1pPr>
            <a:lvl2pPr>
              <a:defRPr sz="5760"/>
            </a:lvl2pPr>
            <a:lvl3pPr>
              <a:defRPr sz="4480"/>
            </a:lvl3pPr>
            <a:lvl4pPr>
              <a:defRPr sz="4480"/>
            </a:lvl4pPr>
            <a:lvl5pPr>
              <a:defRPr sz="4480"/>
            </a:lvl5pPr>
            <a:lvl6pPr>
              <a:defRPr sz="4480"/>
            </a:lvl6pPr>
            <a:lvl7pPr>
              <a:defRPr sz="4480"/>
            </a:lvl7pPr>
            <a:lvl8pPr>
              <a:defRPr sz="4480"/>
            </a:lvl8pPr>
            <a:lvl9pPr>
              <a:defRPr sz="44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171164" y="7315200"/>
            <a:ext cx="12838176" cy="12874752"/>
          </a:xfrm>
        </p:spPr>
        <p:txBody>
          <a:bodyPr/>
          <a:lstStyle>
            <a:lvl1pPr>
              <a:defRPr sz="7040"/>
            </a:lvl1pPr>
            <a:lvl2pPr>
              <a:defRPr sz="5760"/>
            </a:lvl2pPr>
            <a:lvl3pPr>
              <a:defRPr sz="4480"/>
            </a:lvl3pPr>
            <a:lvl4pPr>
              <a:defRPr sz="4480"/>
            </a:lvl4pPr>
            <a:lvl5pPr>
              <a:defRPr sz="4480"/>
            </a:lvl5pPr>
            <a:lvl6pPr>
              <a:defRPr sz="4480"/>
            </a:lvl6pPr>
            <a:lvl7pPr>
              <a:defRPr sz="4480"/>
            </a:lvl7pPr>
            <a:lvl8pPr>
              <a:defRPr sz="4480"/>
            </a:lvl8pPr>
            <a:lvl9pPr>
              <a:defRPr sz="44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5D6BDF-9D0E-4E2B-85B8-D8F4790360C9}" type="datetimeFigureOut">
              <a:rPr lang="en-US" smtClean="0"/>
              <a:t>29-Apr-19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418455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2765146" y="1872691"/>
            <a:ext cx="26244194" cy="4798771"/>
          </a:xfrm>
        </p:spPr>
        <p:txBody>
          <a:bodyPr/>
          <a:lstStyle/>
          <a:p>
            <a:r>
              <a:rPr lang="en-US"/>
              <a:t>Click to edit Master title style</a:t>
            </a:r>
            <a:endParaRPr lang="en-US" dirty="0"/>
          </a:p>
        </p:txBody>
      </p:sp>
      <p:sp>
        <p:nvSpPr>
          <p:cNvPr id="3" name="Text Placeholder 2"/>
          <p:cNvSpPr>
            <a:spLocks noGrp="1"/>
          </p:cNvSpPr>
          <p:nvPr>
            <p:ph type="body" idx="1"/>
          </p:nvPr>
        </p:nvSpPr>
        <p:spPr>
          <a:xfrm>
            <a:off x="2765146" y="6974835"/>
            <a:ext cx="12838176" cy="2633472"/>
          </a:xfrm>
        </p:spPr>
        <p:txBody>
          <a:bodyPr lIns="137160" rIns="137160" anchor="ctr">
            <a:normAutofit/>
          </a:bodyPr>
          <a:lstStyle>
            <a:lvl1pPr marL="0" indent="0">
              <a:spcBef>
                <a:spcPts val="0"/>
              </a:spcBef>
              <a:spcAft>
                <a:spcPts val="0"/>
              </a:spcAft>
              <a:buNone/>
              <a:defRPr sz="7040" b="0" cap="none" baseline="0">
                <a:solidFill>
                  <a:schemeClr val="accent1"/>
                </a:solidFill>
                <a:latin typeface="+mn-lt"/>
              </a:defRPr>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4" name="Content Placeholder 3"/>
          <p:cNvSpPr>
            <a:spLocks noGrp="1"/>
          </p:cNvSpPr>
          <p:nvPr>
            <p:ph sz="half" idx="2"/>
          </p:nvPr>
        </p:nvSpPr>
        <p:spPr>
          <a:xfrm>
            <a:off x="2765146" y="9496922"/>
            <a:ext cx="12838176" cy="10693030"/>
          </a:xfrm>
        </p:spPr>
        <p:txBody>
          <a:bodyPr/>
          <a:lstStyle>
            <a:lvl1pPr>
              <a:defRPr sz="7040"/>
            </a:lvl1pPr>
            <a:lvl2pPr>
              <a:defRPr sz="5760"/>
            </a:lvl2pPr>
            <a:lvl3pPr>
              <a:defRPr sz="4480"/>
            </a:lvl3pPr>
            <a:lvl4pPr>
              <a:defRPr sz="4480"/>
            </a:lvl4pPr>
            <a:lvl5pPr>
              <a:defRPr sz="4480"/>
            </a:lvl5pPr>
            <a:lvl6pPr>
              <a:defRPr sz="4480"/>
            </a:lvl6pPr>
            <a:lvl7pPr>
              <a:defRPr sz="4480"/>
            </a:lvl7pPr>
            <a:lvl8pPr>
              <a:defRPr sz="4480"/>
            </a:lvl8pPr>
            <a:lvl9pPr>
              <a:defRPr sz="44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171164" y="6974835"/>
            <a:ext cx="12838176" cy="2633472"/>
          </a:xfrm>
        </p:spPr>
        <p:txBody>
          <a:bodyPr lIns="137160" rIns="137160" anchor="ctr">
            <a:normAutofit/>
          </a:bodyPr>
          <a:lstStyle>
            <a:lvl1pPr marL="0" indent="0">
              <a:spcBef>
                <a:spcPts val="0"/>
              </a:spcBef>
              <a:spcAft>
                <a:spcPts val="0"/>
              </a:spcAft>
              <a:buNone/>
              <a:defRPr lang="en-US" sz="7040" b="0" kern="1200" cap="none" baseline="0" dirty="0">
                <a:solidFill>
                  <a:schemeClr val="accent1"/>
                </a:solidFill>
                <a:latin typeface="+mn-lt"/>
                <a:ea typeface="+mn-ea"/>
                <a:cs typeface="+mn-cs"/>
              </a:defRPr>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marL="0" lvl="0" indent="0" algn="l" defTabSz="2926080" rtl="0" eaLnBrk="1" latinLnBrk="0" hangingPunct="1">
              <a:lnSpc>
                <a:spcPct val="90000"/>
              </a:lnSpc>
              <a:spcBef>
                <a:spcPts val="5760"/>
              </a:spcBef>
              <a:buNone/>
            </a:pPr>
            <a:r>
              <a:rPr lang="en-US"/>
              <a:t>Click to edit Master text styles</a:t>
            </a:r>
          </a:p>
        </p:txBody>
      </p:sp>
      <p:sp>
        <p:nvSpPr>
          <p:cNvPr id="6" name="Content Placeholder 5"/>
          <p:cNvSpPr>
            <a:spLocks noGrp="1"/>
          </p:cNvSpPr>
          <p:nvPr>
            <p:ph sz="quarter" idx="4"/>
          </p:nvPr>
        </p:nvSpPr>
        <p:spPr>
          <a:xfrm>
            <a:off x="16171164" y="9496922"/>
            <a:ext cx="12838176" cy="10693030"/>
          </a:xfrm>
        </p:spPr>
        <p:txBody>
          <a:bodyPr/>
          <a:lstStyle>
            <a:lvl1pPr>
              <a:defRPr sz="7040"/>
            </a:lvl1pPr>
            <a:lvl2pPr>
              <a:defRPr sz="5760"/>
            </a:lvl2pPr>
            <a:lvl3pPr>
              <a:defRPr sz="4480"/>
            </a:lvl3pPr>
            <a:lvl4pPr>
              <a:defRPr sz="4480"/>
            </a:lvl4pPr>
            <a:lvl5pPr>
              <a:defRPr sz="4480"/>
            </a:lvl5pPr>
            <a:lvl6pPr>
              <a:defRPr sz="4480"/>
            </a:lvl6pPr>
            <a:lvl7pPr>
              <a:defRPr sz="4480"/>
            </a:lvl7pPr>
            <a:lvl8pPr>
              <a:defRPr sz="4480"/>
            </a:lvl8pPr>
            <a:lvl9pPr>
              <a:defRPr sz="44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5D6BDF-9D0E-4E2B-85B8-D8F4790360C9}" type="datetimeFigureOut">
              <a:rPr lang="en-US" smtClean="0"/>
              <a:t>29-Apr-19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03089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5D6BDF-9D0E-4E2B-85B8-D8F4790360C9}" type="datetimeFigureOut">
              <a:rPr lang="en-US" smtClean="0"/>
              <a:t>29-Apr-19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061482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5D6BDF-9D0E-4E2B-85B8-D8F4790360C9}" type="datetimeFigureOut">
              <a:rPr lang="en-US" smtClean="0"/>
              <a:t>29-Apr-19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171938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2765146" y="1508829"/>
            <a:ext cx="11850624" cy="5559552"/>
          </a:xfrm>
        </p:spPr>
        <p:txBody>
          <a:bodyPr>
            <a:noAutofit/>
          </a:bodyPr>
          <a:lstStyle>
            <a:lvl1pPr>
              <a:lnSpc>
                <a:spcPct val="80000"/>
              </a:lnSpc>
              <a:defRPr sz="11520"/>
            </a:lvl1pPr>
          </a:lstStyle>
          <a:p>
            <a:r>
              <a:rPr lang="en-US"/>
              <a:t>Click to edit Master title style</a:t>
            </a:r>
            <a:endParaRPr lang="en-US" dirty="0"/>
          </a:p>
        </p:txBody>
      </p:sp>
      <p:sp>
        <p:nvSpPr>
          <p:cNvPr id="3" name="Content Placeholder 2"/>
          <p:cNvSpPr>
            <a:spLocks noGrp="1"/>
          </p:cNvSpPr>
          <p:nvPr>
            <p:ph idx="1"/>
          </p:nvPr>
        </p:nvSpPr>
        <p:spPr>
          <a:xfrm>
            <a:off x="15430500" y="2633472"/>
            <a:ext cx="15331745" cy="16590874"/>
          </a:xfrm>
        </p:spPr>
        <p:txBody>
          <a:bodyPr>
            <a:normAutofit/>
          </a:bodyPr>
          <a:lstStyle>
            <a:lvl1pPr>
              <a:defRPr sz="6400"/>
            </a:lvl1pPr>
            <a:lvl2pPr>
              <a:defRPr sz="5120"/>
            </a:lvl2pPr>
            <a:lvl3pPr>
              <a:defRPr sz="3840"/>
            </a:lvl3pPr>
            <a:lvl4pPr>
              <a:defRPr sz="3840"/>
            </a:lvl4pPr>
            <a:lvl5pPr>
              <a:defRPr sz="3840"/>
            </a:lvl5pPr>
            <a:lvl6pPr>
              <a:defRPr sz="3840"/>
            </a:lvl6pPr>
            <a:lvl7pPr>
              <a:defRPr sz="3840"/>
            </a:lvl7pPr>
            <a:lvl8pPr>
              <a:defRPr sz="3840"/>
            </a:lvl8pPr>
            <a:lvl9pPr>
              <a:defRPr sz="38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765146" y="7224019"/>
            <a:ext cx="11850624" cy="12039341"/>
          </a:xfrm>
        </p:spPr>
        <p:txBody>
          <a:bodyPr lIns="91440" rIns="91440">
            <a:normAutofit/>
          </a:bodyPr>
          <a:lstStyle>
            <a:lvl1pPr marL="0" indent="0">
              <a:lnSpc>
                <a:spcPct val="108000"/>
              </a:lnSpc>
              <a:spcBef>
                <a:spcPts val="1920"/>
              </a:spcBef>
              <a:buNone/>
              <a:defRPr sz="5120"/>
            </a:lvl1pPr>
            <a:lvl2pPr marL="1463040" indent="0">
              <a:buNone/>
              <a:defRPr sz="3840"/>
            </a:lvl2pPr>
            <a:lvl3pPr marL="2926080" indent="0">
              <a:buNone/>
              <a:defRPr sz="3200"/>
            </a:lvl3pPr>
            <a:lvl4pPr marL="4389120" indent="0">
              <a:buNone/>
              <a:defRPr sz="2880"/>
            </a:lvl4pPr>
            <a:lvl5pPr marL="5852160" indent="0">
              <a:buNone/>
              <a:defRPr sz="2880"/>
            </a:lvl5pPr>
            <a:lvl6pPr marL="7315200" indent="0">
              <a:buNone/>
              <a:defRPr sz="2880"/>
            </a:lvl6pPr>
            <a:lvl7pPr marL="8778240" indent="0">
              <a:buNone/>
              <a:defRPr sz="2880"/>
            </a:lvl7pPr>
            <a:lvl8pPr marL="10241280" indent="0">
              <a:buNone/>
              <a:defRPr sz="2880"/>
            </a:lvl8pPr>
            <a:lvl9pPr marL="11704320" indent="0">
              <a:buNone/>
              <a:defRPr sz="2880"/>
            </a:lvl9pPr>
          </a:lstStyle>
          <a:p>
            <a:pPr lvl="0"/>
            <a:r>
              <a:rPr lang="en-US"/>
              <a:t>Click to 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29-Apr-19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084332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34440" y="15872442"/>
            <a:ext cx="20985480" cy="4681728"/>
          </a:xfrm>
        </p:spPr>
        <p:txBody>
          <a:bodyPr anchor="ctr">
            <a:normAutofit/>
          </a:bodyPr>
          <a:lstStyle>
            <a:lvl1pPr algn="r">
              <a:defRPr sz="14080" spc="64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3"/>
            <a:ext cx="32910170" cy="14630400"/>
          </a:xfrm>
          <a:solidFill>
            <a:schemeClr val="accent1">
              <a:lumMod val="60000"/>
              <a:lumOff val="40000"/>
            </a:schemeClr>
          </a:solidFill>
        </p:spPr>
        <p:txBody>
          <a:bodyPr lIns="457200" tIns="365760" anchor="t"/>
          <a:lstStyle>
            <a:lvl1pPr marL="0" indent="0">
              <a:buNone/>
              <a:defRPr sz="7680"/>
            </a:lvl1pPr>
            <a:lvl2pPr marL="1097280" indent="0">
              <a:buNone/>
              <a:defRPr sz="6720"/>
            </a:lvl2pPr>
            <a:lvl3pPr marL="2194560" indent="0">
              <a:buNone/>
              <a:defRPr sz="5760"/>
            </a:lvl3pPr>
            <a:lvl4pPr marL="3291840" indent="0">
              <a:buNone/>
              <a:defRPr sz="4800"/>
            </a:lvl4pPr>
            <a:lvl5pPr marL="4389120" indent="0">
              <a:buNone/>
              <a:defRPr sz="4800"/>
            </a:lvl5pPr>
            <a:lvl6pPr marL="5486400" indent="0">
              <a:buNone/>
              <a:defRPr sz="4800"/>
            </a:lvl6pPr>
            <a:lvl7pPr marL="6583680" indent="0">
              <a:buNone/>
              <a:defRPr sz="4800"/>
            </a:lvl7pPr>
            <a:lvl8pPr marL="7680960" indent="0">
              <a:buNone/>
              <a:defRPr sz="4800"/>
            </a:lvl8pPr>
            <a:lvl9pPr marL="8778240" indent="0">
              <a:buNone/>
              <a:defRPr sz="4800"/>
            </a:lvl9pPr>
          </a:lstStyle>
          <a:p>
            <a:r>
              <a:rPr lang="en-US"/>
              <a:t>Click icon to add picture</a:t>
            </a:r>
            <a:endParaRPr lang="en-US" dirty="0"/>
          </a:p>
        </p:txBody>
      </p:sp>
      <p:sp>
        <p:nvSpPr>
          <p:cNvPr id="4" name="Text Placeholder 3"/>
          <p:cNvSpPr>
            <a:spLocks noGrp="1"/>
          </p:cNvSpPr>
          <p:nvPr>
            <p:ph type="body" sz="half" idx="2"/>
          </p:nvPr>
        </p:nvSpPr>
        <p:spPr>
          <a:xfrm>
            <a:off x="23248620" y="15872442"/>
            <a:ext cx="8641080" cy="4681728"/>
          </a:xfrm>
        </p:spPr>
        <p:txBody>
          <a:bodyPr lIns="91440" rIns="91440" anchor="ctr">
            <a:normAutofit/>
          </a:bodyPr>
          <a:lstStyle>
            <a:lvl1pPr marL="0" indent="0">
              <a:lnSpc>
                <a:spcPct val="100000"/>
              </a:lnSpc>
              <a:spcBef>
                <a:spcPts val="0"/>
              </a:spcBef>
              <a:buNone/>
              <a:defRPr sz="5120">
                <a:solidFill>
                  <a:schemeClr val="tx1">
                    <a:lumMod val="95000"/>
                    <a:lumOff val="5000"/>
                  </a:schemeClr>
                </a:solidFill>
              </a:defRPr>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a:t>Click to 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29-Apr-19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cxnSp>
        <p:nvCxnSpPr>
          <p:cNvPr id="8" name="Straight Connector 7"/>
          <p:cNvCxnSpPr/>
          <p:nvPr/>
        </p:nvCxnSpPr>
        <p:spPr>
          <a:xfrm flipV="1">
            <a:off x="22644475" y="16845139"/>
            <a:ext cx="0" cy="292608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9503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65146" y="1872691"/>
            <a:ext cx="26244194" cy="479877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765146" y="7315200"/>
            <a:ext cx="26244194" cy="12874752"/>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65148" y="20706253"/>
            <a:ext cx="5816185" cy="877824"/>
          </a:xfrm>
          <a:prstGeom prst="rect">
            <a:avLst/>
          </a:prstGeom>
        </p:spPr>
        <p:txBody>
          <a:bodyPr vert="horz" lIns="91440" tIns="45720" rIns="91440" bIns="45720" rtlCol="0" anchor="ctr"/>
          <a:lstStyle>
            <a:lvl1pPr algn="l">
              <a:defRPr sz="3200">
                <a:solidFill>
                  <a:schemeClr val="tx1">
                    <a:lumMod val="95000"/>
                    <a:lumOff val="5000"/>
                  </a:schemeClr>
                </a:solidFill>
                <a:latin typeface="+mj-lt"/>
              </a:defRPr>
            </a:lvl1pPr>
          </a:lstStyle>
          <a:p>
            <a:fld id="{985D6BDF-9D0E-4E2B-85B8-D8F4790360C9}" type="datetimeFigureOut">
              <a:rPr lang="en-US" smtClean="0"/>
              <a:t>29-Apr-19</a:t>
            </a:fld>
            <a:endParaRPr lang="en-US" dirty="0"/>
          </a:p>
        </p:txBody>
      </p:sp>
      <p:sp>
        <p:nvSpPr>
          <p:cNvPr id="5" name="Footer Placeholder 4"/>
          <p:cNvSpPr>
            <a:spLocks noGrp="1"/>
          </p:cNvSpPr>
          <p:nvPr>
            <p:ph type="ftr" sz="quarter" idx="3"/>
          </p:nvPr>
        </p:nvSpPr>
        <p:spPr>
          <a:xfrm>
            <a:off x="13075917" y="20706253"/>
            <a:ext cx="15933938" cy="877824"/>
          </a:xfrm>
          <a:prstGeom prst="rect">
            <a:avLst/>
          </a:prstGeom>
        </p:spPr>
        <p:txBody>
          <a:bodyPr vert="horz" lIns="91440" tIns="45720" rIns="91440" bIns="45720" rtlCol="0" anchor="ctr"/>
          <a:lstStyle>
            <a:lvl1pPr algn="r">
              <a:defRPr sz="32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29260800" y="20706253"/>
            <a:ext cx="2628900" cy="877824"/>
          </a:xfrm>
          <a:prstGeom prst="rect">
            <a:avLst/>
          </a:prstGeom>
        </p:spPr>
        <p:txBody>
          <a:bodyPr vert="horz" lIns="91440" tIns="45720" rIns="91440" bIns="45720" rtlCol="0" anchor="ctr"/>
          <a:lstStyle>
            <a:lvl1pPr algn="l">
              <a:defRPr sz="3200">
                <a:solidFill>
                  <a:schemeClr val="tx1">
                    <a:lumMod val="95000"/>
                    <a:lumOff val="5000"/>
                  </a:schemeClr>
                </a:solidFill>
                <a:latin typeface="+mj-lt"/>
              </a:defRPr>
            </a:lvl1pPr>
          </a:lstStyle>
          <a:p>
            <a:fld id="{FBB075EA-769C-4ECD-B48E-D6FCDC24F876}" type="slidenum">
              <a:rPr lang="en-US" smtClean="0"/>
              <a:t>‹#›</a:t>
            </a:fld>
            <a:endParaRPr lang="en-US" dirty="0"/>
          </a:p>
        </p:txBody>
      </p:sp>
      <p:cxnSp>
        <p:nvCxnSpPr>
          <p:cNvPr id="7" name="Straight Connector 6"/>
          <p:cNvCxnSpPr/>
          <p:nvPr/>
        </p:nvCxnSpPr>
        <p:spPr>
          <a:xfrm flipV="1">
            <a:off x="2057400" y="2644237"/>
            <a:ext cx="0" cy="292608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008164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Lst>
  <p:txStyles>
    <p:titleStyle>
      <a:lvl1pPr algn="l" defTabSz="2926080" rtl="0" eaLnBrk="1" latinLnBrk="0" hangingPunct="1">
        <a:lnSpc>
          <a:spcPct val="80000"/>
        </a:lnSpc>
        <a:spcBef>
          <a:spcPct val="0"/>
        </a:spcBef>
        <a:buNone/>
        <a:defRPr sz="14080" kern="1200" cap="all" spc="320" baseline="0">
          <a:solidFill>
            <a:schemeClr val="tx1">
              <a:lumMod val="95000"/>
              <a:lumOff val="5000"/>
            </a:schemeClr>
          </a:solidFill>
          <a:latin typeface="+mj-lt"/>
          <a:ea typeface="+mj-ea"/>
          <a:cs typeface="+mj-cs"/>
        </a:defRPr>
      </a:lvl1pPr>
    </p:titleStyle>
    <p:bodyStyle>
      <a:lvl1pPr marL="292608" indent="-292608" algn="l" defTabSz="2926080" rtl="0" eaLnBrk="1" latinLnBrk="0" hangingPunct="1">
        <a:lnSpc>
          <a:spcPct val="90000"/>
        </a:lnSpc>
        <a:spcBef>
          <a:spcPts val="3840"/>
        </a:spcBef>
        <a:spcAft>
          <a:spcPts val="640"/>
        </a:spcAft>
        <a:buClr>
          <a:schemeClr val="accent1"/>
        </a:buClr>
        <a:buSzPct val="100000"/>
        <a:buFont typeface="Tw Cen MT" panose="020B0602020104020603" pitchFamily="34" charset="0"/>
        <a:buChar char=" "/>
        <a:defRPr sz="6400" kern="1200">
          <a:solidFill>
            <a:schemeClr val="tx1"/>
          </a:solidFill>
          <a:latin typeface="+mn-lt"/>
          <a:ea typeface="+mn-ea"/>
          <a:cs typeface="+mn-cs"/>
        </a:defRPr>
      </a:lvl1pPr>
      <a:lvl2pPr marL="848563" indent="-438912" algn="l" defTabSz="2926080" rtl="0" eaLnBrk="1" latinLnBrk="0" hangingPunct="1">
        <a:lnSpc>
          <a:spcPct val="90000"/>
        </a:lnSpc>
        <a:spcBef>
          <a:spcPts val="640"/>
        </a:spcBef>
        <a:spcAft>
          <a:spcPts val="1280"/>
        </a:spcAft>
        <a:buClr>
          <a:schemeClr val="accent1"/>
        </a:buClr>
        <a:buFont typeface="Wingdings 3" pitchFamily="18" charset="2"/>
        <a:buChar char=""/>
        <a:defRPr sz="5120" kern="1200">
          <a:solidFill>
            <a:schemeClr val="tx1"/>
          </a:solidFill>
          <a:latin typeface="+mn-lt"/>
          <a:ea typeface="+mn-ea"/>
          <a:cs typeface="+mn-cs"/>
        </a:defRPr>
      </a:lvl2pPr>
      <a:lvl3pPr marL="1433779" indent="-438912" algn="l" defTabSz="2926080" rtl="0" eaLnBrk="1" latinLnBrk="0" hangingPunct="1">
        <a:lnSpc>
          <a:spcPct val="90000"/>
        </a:lnSpc>
        <a:spcBef>
          <a:spcPts val="640"/>
        </a:spcBef>
        <a:spcAft>
          <a:spcPts val="1280"/>
        </a:spcAft>
        <a:buClr>
          <a:schemeClr val="accent1"/>
        </a:buClr>
        <a:buFont typeface="Wingdings 3" pitchFamily="18" charset="2"/>
        <a:buChar char=""/>
        <a:defRPr sz="3840" kern="1200">
          <a:solidFill>
            <a:schemeClr val="tx1"/>
          </a:solidFill>
          <a:latin typeface="+mn-lt"/>
          <a:ea typeface="+mn-ea"/>
          <a:cs typeface="+mn-cs"/>
        </a:defRPr>
      </a:lvl3pPr>
      <a:lvl4pPr marL="1901952" indent="-438912" algn="l" defTabSz="2926080" rtl="0" eaLnBrk="1" latinLnBrk="0" hangingPunct="1">
        <a:lnSpc>
          <a:spcPct val="90000"/>
        </a:lnSpc>
        <a:spcBef>
          <a:spcPts val="640"/>
        </a:spcBef>
        <a:spcAft>
          <a:spcPts val="1280"/>
        </a:spcAft>
        <a:buClr>
          <a:schemeClr val="accent1"/>
        </a:buClr>
        <a:buFont typeface="Wingdings 3" pitchFamily="18" charset="2"/>
        <a:buChar char=""/>
        <a:defRPr sz="3840" kern="1200">
          <a:solidFill>
            <a:schemeClr val="tx1"/>
          </a:solidFill>
          <a:latin typeface="+mn-lt"/>
          <a:ea typeface="+mn-ea"/>
          <a:cs typeface="+mn-cs"/>
        </a:defRPr>
      </a:lvl4pPr>
      <a:lvl5pPr marL="2487168" indent="-438912" algn="l" defTabSz="2926080" rtl="0" eaLnBrk="1" latinLnBrk="0" hangingPunct="1">
        <a:lnSpc>
          <a:spcPct val="90000"/>
        </a:lnSpc>
        <a:spcBef>
          <a:spcPts val="640"/>
        </a:spcBef>
        <a:spcAft>
          <a:spcPts val="1280"/>
        </a:spcAft>
        <a:buClr>
          <a:schemeClr val="accent1"/>
        </a:buClr>
        <a:buFont typeface="Wingdings 3" pitchFamily="18" charset="2"/>
        <a:buChar char=""/>
        <a:defRPr sz="3840" kern="1200">
          <a:solidFill>
            <a:schemeClr val="tx1"/>
          </a:solidFill>
          <a:latin typeface="+mn-lt"/>
          <a:ea typeface="+mn-ea"/>
          <a:cs typeface="+mn-cs"/>
        </a:defRPr>
      </a:lvl5pPr>
      <a:lvl6pPr marL="2926080" indent="-438912" algn="l" defTabSz="2926080" rtl="0" eaLnBrk="1" latinLnBrk="0" hangingPunct="1">
        <a:lnSpc>
          <a:spcPct val="90000"/>
        </a:lnSpc>
        <a:spcBef>
          <a:spcPts val="640"/>
        </a:spcBef>
        <a:spcAft>
          <a:spcPts val="1280"/>
        </a:spcAft>
        <a:buClr>
          <a:schemeClr val="accent1"/>
        </a:buClr>
        <a:buFont typeface="Wingdings 3" pitchFamily="18" charset="2"/>
        <a:buChar char=""/>
        <a:defRPr sz="3840" kern="1200">
          <a:solidFill>
            <a:schemeClr val="tx1"/>
          </a:solidFill>
          <a:latin typeface="+mn-lt"/>
          <a:ea typeface="+mn-ea"/>
          <a:cs typeface="+mn-cs"/>
        </a:defRPr>
      </a:lvl6pPr>
      <a:lvl7pPr marL="3394253" indent="-438912" algn="l" defTabSz="2926080" rtl="0" eaLnBrk="1" latinLnBrk="0" hangingPunct="1">
        <a:lnSpc>
          <a:spcPct val="90000"/>
        </a:lnSpc>
        <a:spcBef>
          <a:spcPts val="640"/>
        </a:spcBef>
        <a:spcAft>
          <a:spcPts val="1280"/>
        </a:spcAft>
        <a:buClr>
          <a:schemeClr val="accent1"/>
        </a:buClr>
        <a:buFont typeface="Wingdings 3" pitchFamily="18" charset="2"/>
        <a:buChar char=""/>
        <a:defRPr sz="3840" kern="1200">
          <a:solidFill>
            <a:schemeClr val="tx1"/>
          </a:solidFill>
          <a:latin typeface="+mn-lt"/>
          <a:ea typeface="+mn-ea"/>
          <a:cs typeface="+mn-cs"/>
        </a:defRPr>
      </a:lvl7pPr>
      <a:lvl8pPr marL="3891686" indent="-438912" algn="l" defTabSz="2926080" rtl="0" eaLnBrk="1" latinLnBrk="0" hangingPunct="1">
        <a:lnSpc>
          <a:spcPct val="90000"/>
        </a:lnSpc>
        <a:spcBef>
          <a:spcPts val="640"/>
        </a:spcBef>
        <a:spcAft>
          <a:spcPts val="1280"/>
        </a:spcAft>
        <a:buClr>
          <a:schemeClr val="accent1"/>
        </a:buClr>
        <a:buFont typeface="Wingdings 3" pitchFamily="18" charset="2"/>
        <a:buChar char=""/>
        <a:defRPr sz="3840" kern="1200">
          <a:solidFill>
            <a:schemeClr val="tx1"/>
          </a:solidFill>
          <a:latin typeface="+mn-lt"/>
          <a:ea typeface="+mn-ea"/>
          <a:cs typeface="+mn-cs"/>
        </a:defRPr>
      </a:lvl8pPr>
      <a:lvl9pPr marL="4359859" indent="-438912" algn="l" defTabSz="2926080" rtl="0" eaLnBrk="1" latinLnBrk="0" hangingPunct="1">
        <a:lnSpc>
          <a:spcPct val="90000"/>
        </a:lnSpc>
        <a:spcBef>
          <a:spcPts val="640"/>
        </a:spcBef>
        <a:spcAft>
          <a:spcPts val="1280"/>
        </a:spcAft>
        <a:buClr>
          <a:schemeClr val="accent1"/>
        </a:buClr>
        <a:buFont typeface="Wingdings 3" pitchFamily="18" charset="2"/>
        <a:buChar char=""/>
        <a:defRPr sz="384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image" Target="../media/image8.JP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4114800" y="369332"/>
            <a:ext cx="24688800" cy="1233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244855" rIns="97942" bIns="244855"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800" b="1" dirty="0">
                <a:solidFill>
                  <a:schemeClr val="accent3">
                    <a:lumMod val="20000"/>
                    <a:lumOff val="80000"/>
                  </a:schemeClr>
                </a:solidFill>
                <a:latin typeface="+mn-lt"/>
              </a:rPr>
              <a:t>Grocery Product Detection</a:t>
            </a:r>
          </a:p>
        </p:txBody>
      </p:sp>
      <p:sp>
        <p:nvSpPr>
          <p:cNvPr id="5" name="Text Box 123"/>
          <p:cNvSpPr txBox="1">
            <a:spLocks noChangeArrowheads="1"/>
          </p:cNvSpPr>
          <p:nvPr/>
        </p:nvSpPr>
        <p:spPr bwMode="auto">
          <a:xfrm>
            <a:off x="4114800" y="1600201"/>
            <a:ext cx="24688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97942" rIns="97942" bIns="97942"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800" dirty="0" err="1">
                <a:solidFill>
                  <a:schemeClr val="accent3">
                    <a:lumMod val="20000"/>
                    <a:lumOff val="80000"/>
                  </a:schemeClr>
                </a:solidFill>
                <a:latin typeface="+mn-lt"/>
              </a:rPr>
              <a:t>Srinithish</a:t>
            </a:r>
            <a:r>
              <a:rPr lang="en-US" sz="2800" dirty="0">
                <a:solidFill>
                  <a:schemeClr val="accent3">
                    <a:lumMod val="20000"/>
                    <a:lumOff val="80000"/>
                  </a:schemeClr>
                </a:solidFill>
                <a:latin typeface="+mn-lt"/>
              </a:rPr>
              <a:t> </a:t>
            </a:r>
            <a:r>
              <a:rPr lang="en-US" sz="2800" dirty="0" err="1" smtClean="0">
                <a:solidFill>
                  <a:schemeClr val="accent3">
                    <a:lumMod val="20000"/>
                    <a:lumOff val="80000"/>
                  </a:schemeClr>
                </a:solidFill>
                <a:latin typeface="+mn-lt"/>
              </a:rPr>
              <a:t>Kandagadla</a:t>
            </a:r>
            <a:r>
              <a:rPr lang="en-US" sz="2800" dirty="0">
                <a:solidFill>
                  <a:schemeClr val="accent3">
                    <a:lumMod val="20000"/>
                    <a:lumOff val="80000"/>
                  </a:schemeClr>
                </a:solidFill>
                <a:latin typeface="+mn-lt"/>
              </a:rPr>
              <a:t>,</a:t>
            </a:r>
            <a:r>
              <a:rPr lang="en-US" sz="2800" dirty="0" smtClean="0">
                <a:solidFill>
                  <a:schemeClr val="accent3">
                    <a:lumMod val="20000"/>
                    <a:lumOff val="80000"/>
                  </a:schemeClr>
                </a:solidFill>
                <a:latin typeface="+mn-lt"/>
              </a:rPr>
              <a:t> </a:t>
            </a:r>
            <a:r>
              <a:rPr lang="en-US" sz="2800" dirty="0">
                <a:solidFill>
                  <a:schemeClr val="accent3">
                    <a:lumMod val="20000"/>
                    <a:lumOff val="80000"/>
                  </a:schemeClr>
                </a:solidFill>
                <a:latin typeface="+mn-lt"/>
              </a:rPr>
              <a:t>Amit Makashir, Gurjaspal Singh Bedi</a:t>
            </a:r>
            <a:endParaRPr lang="en-US" sz="2800" baseline="30000" dirty="0">
              <a:solidFill>
                <a:schemeClr val="accent3">
                  <a:lumMod val="20000"/>
                  <a:lumOff val="80000"/>
                </a:schemeClr>
              </a:solidFill>
              <a:latin typeface="+mn-lt"/>
            </a:endParaRPr>
          </a:p>
          <a:p>
            <a:pPr algn="ctr" eaLnBrk="1" hangingPunct="1"/>
            <a:r>
              <a:rPr lang="en-US" sz="2800" dirty="0">
                <a:solidFill>
                  <a:schemeClr val="accent3">
                    <a:lumMod val="20000"/>
                    <a:lumOff val="80000"/>
                  </a:schemeClr>
                </a:solidFill>
                <a:latin typeface="+mn-lt"/>
              </a:rPr>
              <a:t>School of Informatics, Computing and Engineering</a:t>
            </a:r>
          </a:p>
        </p:txBody>
      </p:sp>
      <p:sp>
        <p:nvSpPr>
          <p:cNvPr id="24" name="TextBox 23"/>
          <p:cNvSpPr txBox="1"/>
          <p:nvPr/>
        </p:nvSpPr>
        <p:spPr>
          <a:xfrm>
            <a:off x="1280162" y="20025361"/>
            <a:ext cx="2696084" cy="972780"/>
          </a:xfrm>
          <a:prstGeom prst="rect">
            <a:avLst/>
          </a:prstGeom>
          <a:solidFill>
            <a:schemeClr val="accent1">
              <a:lumMod val="40000"/>
              <a:lumOff val="60000"/>
            </a:schemeClr>
          </a:solidFill>
        </p:spPr>
        <p:txBody>
          <a:bodyPr wrap="none" lIns="48971" tIns="24486" rIns="48971" bIns="24486" rtlCol="0">
            <a:spAutoFit/>
          </a:bodyPr>
          <a:lstStyle/>
          <a:p>
            <a:r>
              <a:rPr lang="en-US" sz="2000" dirty="0" err="1"/>
              <a:t>Srinithish</a:t>
            </a:r>
            <a:r>
              <a:rPr lang="en-US" sz="2000" dirty="0"/>
              <a:t>, Amit, Gurjaspal</a:t>
            </a:r>
          </a:p>
          <a:p>
            <a:r>
              <a:rPr lang="en-US" sz="2000" dirty="0"/>
              <a:t>Indiana University</a:t>
            </a:r>
          </a:p>
          <a:p>
            <a:r>
              <a:rPr lang="en-US" sz="2000" dirty="0"/>
              <a:t>Email: gbedi@iu.edu</a:t>
            </a:r>
          </a:p>
        </p:txBody>
      </p:sp>
      <p:sp>
        <p:nvSpPr>
          <p:cNvPr id="25" name="TextBox 24"/>
          <p:cNvSpPr txBox="1"/>
          <p:nvPr/>
        </p:nvSpPr>
        <p:spPr>
          <a:xfrm>
            <a:off x="1280161" y="19431001"/>
            <a:ext cx="1450230" cy="557282"/>
          </a:xfrm>
          <a:prstGeom prst="rect">
            <a:avLst/>
          </a:prstGeom>
          <a:noFill/>
        </p:spPr>
        <p:txBody>
          <a:bodyPr wrap="none" lIns="48971" tIns="24486" rIns="48971" bIns="24486" rtlCol="0">
            <a:spAutoFit/>
          </a:bodyPr>
          <a:lstStyle/>
          <a:p>
            <a:r>
              <a:rPr lang="en-US" sz="3200" b="1" dirty="0"/>
              <a:t>Contact</a:t>
            </a:r>
          </a:p>
        </p:txBody>
      </p:sp>
      <p:grpSp>
        <p:nvGrpSpPr>
          <p:cNvPr id="12" name="Group 11"/>
          <p:cNvGrpSpPr/>
          <p:nvPr/>
        </p:nvGrpSpPr>
        <p:grpSpPr>
          <a:xfrm>
            <a:off x="16459200" y="19431001"/>
            <a:ext cx="14630400" cy="2057398"/>
            <a:chOff x="16459200" y="19431001"/>
            <a:chExt cx="14630400" cy="2057398"/>
          </a:xfrm>
        </p:grpSpPr>
        <p:sp>
          <p:nvSpPr>
            <p:cNvPr id="26" name="TextBox 25"/>
            <p:cNvSpPr txBox="1"/>
            <p:nvPr/>
          </p:nvSpPr>
          <p:spPr>
            <a:xfrm>
              <a:off x="16459200" y="20025359"/>
              <a:ext cx="14630400" cy="1463040"/>
            </a:xfrm>
            <a:prstGeom prst="rect">
              <a:avLst/>
            </a:prstGeom>
            <a:noFill/>
          </p:spPr>
          <p:txBody>
            <a:bodyPr wrap="square" lIns="48971" tIns="48971" rIns="48971" bIns="48971" numCol="1" spcCol="244855" rtlCol="0">
              <a:noAutofit/>
            </a:bodyPr>
            <a:lstStyle/>
            <a:p>
              <a:pPr marL="244855" indent="-244855">
                <a:buFont typeface="+mj-lt"/>
                <a:buAutoNum type="arabicPeriod"/>
              </a:pPr>
              <a:r>
                <a:rPr lang="en-US" sz="900" dirty="0" smtClean="0">
                  <a:latin typeface="Calibri" pitchFamily="34" charset="0"/>
                  <a:cs typeface="Calibri" pitchFamily="34" charset="0"/>
                </a:rPr>
                <a:t>You </a:t>
              </a:r>
              <a:r>
                <a:rPr lang="en-US" sz="900" dirty="0">
                  <a:latin typeface="Calibri" pitchFamily="34" charset="0"/>
                  <a:cs typeface="Calibri" pitchFamily="34" charset="0"/>
                </a:rPr>
                <a:t>Only Look Once: Unified, Real-Time Object Detection, Joseph Redmon, Santosh </a:t>
              </a:r>
              <a:r>
                <a:rPr lang="en-US" sz="900" dirty="0" err="1">
                  <a:latin typeface="Calibri" pitchFamily="34" charset="0"/>
                  <a:cs typeface="Calibri" pitchFamily="34" charset="0"/>
                </a:rPr>
                <a:t>Divvala</a:t>
              </a:r>
              <a:r>
                <a:rPr lang="en-US" sz="900" dirty="0">
                  <a:latin typeface="Calibri" pitchFamily="34" charset="0"/>
                  <a:cs typeface="Calibri" pitchFamily="34" charset="0"/>
                </a:rPr>
                <a:t>, Ross </a:t>
              </a:r>
              <a:r>
                <a:rPr lang="en-US" sz="900" dirty="0" err="1">
                  <a:latin typeface="Calibri" pitchFamily="34" charset="0"/>
                  <a:cs typeface="Calibri" pitchFamily="34" charset="0"/>
                </a:rPr>
                <a:t>Girshick</a:t>
              </a:r>
              <a:r>
                <a:rPr lang="en-US" sz="900" dirty="0">
                  <a:latin typeface="Calibri" pitchFamily="34" charset="0"/>
                  <a:cs typeface="Calibri" pitchFamily="34" charset="0"/>
                </a:rPr>
                <a:t>, Ali Farhadi</a:t>
              </a:r>
            </a:p>
            <a:p>
              <a:pPr marL="244855" indent="-244855">
                <a:buFont typeface="+mj-lt"/>
                <a:buAutoNum type="arabicPeriod"/>
              </a:pPr>
              <a:r>
                <a:rPr lang="en-US" sz="900" dirty="0">
                  <a:latin typeface="Calibri" pitchFamily="34" charset="0"/>
                  <a:cs typeface="Calibri" pitchFamily="34" charset="0"/>
                </a:rPr>
                <a:t>YOLO9000: Better, Faster, Stronger - Joseph Redmon</a:t>
              </a:r>
            </a:p>
            <a:p>
              <a:pPr marL="244855" indent="-244855">
                <a:buFont typeface="+mj-lt"/>
                <a:buAutoNum type="arabicPeriod"/>
              </a:pPr>
              <a:r>
                <a:rPr lang="en-US" sz="900" dirty="0" smtClean="0">
                  <a:latin typeface="Calibri" pitchFamily="34" charset="0"/>
                  <a:cs typeface="Calibri" pitchFamily="34" charset="0"/>
                </a:rPr>
                <a:t>Data </a:t>
              </a:r>
              <a:r>
                <a:rPr lang="en-US" sz="900" dirty="0">
                  <a:latin typeface="Calibri" pitchFamily="34" charset="0"/>
                  <a:cs typeface="Calibri" pitchFamily="34" charset="0"/>
                </a:rPr>
                <a:t>Augmentation for Object Detection- </a:t>
              </a:r>
              <a:r>
                <a:rPr lang="en-US" sz="900" dirty="0" err="1">
                  <a:latin typeface="Calibri" pitchFamily="34" charset="0"/>
                  <a:cs typeface="Calibri" pitchFamily="34" charset="0"/>
                </a:rPr>
                <a:t>Ayoosh</a:t>
              </a:r>
              <a:r>
                <a:rPr lang="en-US" sz="900" dirty="0">
                  <a:latin typeface="Calibri" pitchFamily="34" charset="0"/>
                  <a:cs typeface="Calibri" pitchFamily="34" charset="0"/>
                </a:rPr>
                <a:t> </a:t>
              </a:r>
              <a:r>
                <a:rPr lang="en-US" sz="900" dirty="0" err="1">
                  <a:latin typeface="Calibri" pitchFamily="34" charset="0"/>
                  <a:cs typeface="Calibri" pitchFamily="34" charset="0"/>
                </a:rPr>
                <a:t>Kathuria</a:t>
              </a:r>
              <a:r>
                <a:rPr lang="en-US" sz="900" dirty="0">
                  <a:latin typeface="Calibri" pitchFamily="34" charset="0"/>
                  <a:cs typeface="Calibri" pitchFamily="34" charset="0"/>
                </a:rPr>
                <a:t> </a:t>
              </a:r>
              <a:endParaRPr lang="en-US" sz="900" dirty="0" smtClean="0">
                <a:latin typeface="Calibri" pitchFamily="34" charset="0"/>
                <a:cs typeface="Calibri" pitchFamily="34" charset="0"/>
              </a:endParaRPr>
            </a:p>
            <a:p>
              <a:pPr marL="244855" indent="-244855">
                <a:buFont typeface="+mj-lt"/>
                <a:buAutoNum type="arabicPeriod"/>
              </a:pPr>
              <a:r>
                <a:rPr lang="en-US" sz="900" dirty="0" smtClean="0">
                  <a:latin typeface="Calibri" pitchFamily="34" charset="0"/>
                  <a:cs typeface="Calibri" pitchFamily="34" charset="0"/>
                </a:rPr>
                <a:t>A </a:t>
              </a:r>
              <a:r>
                <a:rPr lang="en-US" sz="900" dirty="0" err="1" smtClean="0">
                  <a:latin typeface="Calibri" pitchFamily="34" charset="0"/>
                  <a:cs typeface="Calibri" pitchFamily="34" charset="0"/>
                </a:rPr>
                <a:t>Github</a:t>
              </a:r>
              <a:r>
                <a:rPr lang="en-US" sz="900" dirty="0" smtClean="0">
                  <a:latin typeface="Calibri" pitchFamily="34" charset="0"/>
                  <a:cs typeface="Calibri" pitchFamily="34" charset="0"/>
                </a:rPr>
                <a:t> repository by </a:t>
              </a:r>
              <a:r>
                <a:rPr lang="en-US" sz="900" dirty="0" err="1" smtClean="0">
                  <a:latin typeface="Calibri" pitchFamily="34" charset="0"/>
                  <a:cs typeface="Calibri" pitchFamily="34" charset="0"/>
                </a:rPr>
                <a:t>Experiencor</a:t>
              </a:r>
              <a:r>
                <a:rPr lang="en-US" sz="900" dirty="0">
                  <a:latin typeface="Calibri" pitchFamily="34" charset="0"/>
                  <a:cs typeface="Calibri" pitchFamily="34" charset="0"/>
                </a:rPr>
                <a:t> (https://github.com/experiencor/keras-yolo2)</a:t>
              </a:r>
              <a:endParaRPr lang="en-US" sz="900" dirty="0">
                <a:latin typeface="Calibri" pitchFamily="34" charset="0"/>
                <a:cs typeface="Calibri" pitchFamily="34" charset="0"/>
              </a:endParaRPr>
            </a:p>
            <a:p>
              <a:endParaRPr lang="en-US" sz="900" dirty="0"/>
            </a:p>
            <a:p>
              <a:pPr marL="244855" indent="-244855">
                <a:buFont typeface="+mj-lt"/>
                <a:buAutoNum type="arabicPeriod"/>
              </a:pPr>
              <a:endParaRPr lang="en-US" sz="900" dirty="0"/>
            </a:p>
          </p:txBody>
        </p:sp>
        <p:sp>
          <p:nvSpPr>
            <p:cNvPr id="27" name="TextBox 26"/>
            <p:cNvSpPr txBox="1"/>
            <p:nvPr/>
          </p:nvSpPr>
          <p:spPr>
            <a:xfrm>
              <a:off x="16459202" y="19431001"/>
              <a:ext cx="2026670" cy="557282"/>
            </a:xfrm>
            <a:prstGeom prst="rect">
              <a:avLst/>
            </a:prstGeom>
            <a:noFill/>
          </p:spPr>
          <p:txBody>
            <a:bodyPr wrap="none" lIns="48971" tIns="24486" rIns="48971" bIns="24486" rtlCol="0">
              <a:spAutoFit/>
            </a:bodyPr>
            <a:lstStyle/>
            <a:p>
              <a:r>
                <a:rPr lang="en-US" sz="3200" b="1" dirty="0"/>
                <a:t>References</a:t>
              </a:r>
            </a:p>
          </p:txBody>
        </p:sp>
      </p:grpSp>
      <p:grpSp>
        <p:nvGrpSpPr>
          <p:cNvPr id="43" name="Group 42">
            <a:extLst>
              <a:ext uri="{FF2B5EF4-FFF2-40B4-BE49-F238E27FC236}">
                <a16:creationId xmlns:a16="http://schemas.microsoft.com/office/drawing/2014/main" xmlns="" id="{BF39183C-045E-4D33-97EF-507585D56002}"/>
              </a:ext>
            </a:extLst>
          </p:cNvPr>
          <p:cNvGrpSpPr/>
          <p:nvPr/>
        </p:nvGrpSpPr>
        <p:grpSpPr>
          <a:xfrm>
            <a:off x="1097280" y="3227120"/>
            <a:ext cx="9875520" cy="2667175"/>
            <a:chOff x="1097280" y="3237121"/>
            <a:chExt cx="9875520" cy="3665445"/>
          </a:xfrm>
        </p:grpSpPr>
        <p:sp>
          <p:nvSpPr>
            <p:cNvPr id="10" name="Text Box 189"/>
            <p:cNvSpPr txBox="1">
              <a:spLocks noChangeArrowheads="1"/>
            </p:cNvSpPr>
            <p:nvPr/>
          </p:nvSpPr>
          <p:spPr bwMode="auto">
            <a:xfrm>
              <a:off x="1097280" y="3712237"/>
              <a:ext cx="9875520" cy="3190329"/>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endParaRPr lang="en-US" dirty="0" smtClean="0">
                <a:latin typeface="Calibri" pitchFamily="34" charset="0"/>
                <a:cs typeface="Calibri" pitchFamily="34" charset="0"/>
              </a:endParaRPr>
            </a:p>
            <a:p>
              <a:r>
                <a:rPr lang="en-US" dirty="0" smtClean="0">
                  <a:latin typeface="Calibri" pitchFamily="34" charset="0"/>
                  <a:cs typeface="Calibri" pitchFamily="34" charset="0"/>
                </a:rPr>
                <a:t>The </a:t>
              </a:r>
              <a:r>
                <a:rPr lang="en-US" dirty="0">
                  <a:latin typeface="Calibri" pitchFamily="34" charset="0"/>
                  <a:cs typeface="Calibri" pitchFamily="34" charset="0"/>
                </a:rPr>
                <a:t>billing process at the big stores like Kroger and Walmart is time consuming and cumbersome. We want to make that process easy and frictionless. Taking just a picture of objects would identify the products in the image and their corresponding quantities which would help in faster and more convenient checkout</a:t>
              </a:r>
              <a:r>
                <a:rPr lang="en-US" dirty="0" smtClean="0">
                  <a:latin typeface="Calibri" pitchFamily="34" charset="0"/>
                  <a:cs typeface="Calibri" pitchFamily="34" charset="0"/>
                </a:rPr>
                <a:t>.</a:t>
              </a:r>
            </a:p>
            <a:p>
              <a:endParaRPr lang="en-US" sz="2800" dirty="0">
                <a:latin typeface="Calibri" pitchFamily="34" charset="0"/>
                <a:cs typeface="Calibri" pitchFamily="34" charset="0"/>
              </a:endParaRPr>
            </a:p>
          </p:txBody>
        </p:sp>
        <p:sp>
          <p:nvSpPr>
            <p:cNvPr id="32" name="Rectangle 31"/>
            <p:cNvSpPr/>
            <p:nvPr/>
          </p:nvSpPr>
          <p:spPr>
            <a:xfrm>
              <a:off x="1097280" y="3237121"/>
              <a:ext cx="9875520" cy="734406"/>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Abstract</a:t>
              </a:r>
            </a:p>
          </p:txBody>
        </p:sp>
      </p:grpSp>
      <p:grpSp>
        <p:nvGrpSpPr>
          <p:cNvPr id="6" name="Group 5">
            <a:extLst>
              <a:ext uri="{FF2B5EF4-FFF2-40B4-BE49-F238E27FC236}">
                <a16:creationId xmlns:a16="http://schemas.microsoft.com/office/drawing/2014/main" xmlns="" id="{A054281B-E223-4D1E-91B3-FD982F859CBE}"/>
              </a:ext>
            </a:extLst>
          </p:cNvPr>
          <p:cNvGrpSpPr/>
          <p:nvPr/>
        </p:nvGrpSpPr>
        <p:grpSpPr>
          <a:xfrm>
            <a:off x="11586081" y="3255754"/>
            <a:ext cx="9875520" cy="15645137"/>
            <a:chOff x="11521440" y="3200400"/>
            <a:chExt cx="9875520" cy="6716668"/>
          </a:xfrm>
        </p:grpSpPr>
        <p:sp>
          <p:nvSpPr>
            <p:cNvPr id="13" name="Text Box 192"/>
            <p:cNvSpPr txBox="1">
              <a:spLocks noChangeArrowheads="1"/>
            </p:cNvSpPr>
            <p:nvPr/>
          </p:nvSpPr>
          <p:spPr bwMode="auto">
            <a:xfrm>
              <a:off x="11521440" y="3657600"/>
              <a:ext cx="9875520" cy="6259468"/>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b="1" dirty="0">
                  <a:latin typeface="Calibri" pitchFamily="34" charset="0"/>
                </a:rPr>
                <a:t>DATA:</a:t>
              </a:r>
              <a:r>
                <a:rPr lang="en-US" sz="2000" dirty="0">
                  <a:latin typeface="Calibri" pitchFamily="34" charset="0"/>
                </a:rPr>
                <a:t> We clicked 180 images of the grocery products and then augmented them by rotating and resizing (342 x 342). The final count of the images after the data augmentation is 720. The images contain 10 different products in different possible combinations. We created the bounding boxes for all the  products in the each image using </a:t>
              </a:r>
              <a:r>
                <a:rPr lang="en-US" sz="2000" dirty="0" err="1">
                  <a:latin typeface="Calibri" pitchFamily="34" charset="0"/>
                </a:rPr>
                <a:t>Labelimg</a:t>
              </a:r>
              <a:r>
                <a:rPr lang="en-US" sz="2000" dirty="0">
                  <a:latin typeface="Calibri" pitchFamily="34" charset="0"/>
                </a:rPr>
                <a:t>.</a:t>
              </a:r>
            </a:p>
            <a:p>
              <a:pPr eaLnBrk="1" hangingPunct="1"/>
              <a:endParaRPr lang="en-US" sz="2000" dirty="0">
                <a:latin typeface="Calibri" pitchFamily="34" charset="0"/>
              </a:endParaRPr>
            </a:p>
            <a:p>
              <a:pPr eaLnBrk="1" hangingPunct="1"/>
              <a:r>
                <a:rPr lang="en-US" sz="2000" b="1" dirty="0">
                  <a:latin typeface="Calibri" pitchFamily="34" charset="0"/>
                </a:rPr>
                <a:t>METHOD: </a:t>
              </a:r>
              <a:r>
                <a:rPr lang="en-US" sz="2000" dirty="0">
                  <a:latin typeface="Calibri" pitchFamily="34" charset="0"/>
                </a:rPr>
                <a:t>We are using “You Only Look Once” (YOLO) for object detection but with smaller network. Since the scope of this project is only to detect grocery products, hence we are using a smaller network. However, this can be scaled to detect larger classes of items by modifying the network and training with the relevant data. </a:t>
              </a:r>
            </a:p>
            <a:p>
              <a:pPr eaLnBrk="1" hangingPunct="1"/>
              <a:endParaRPr lang="en-US" sz="2000" b="1" dirty="0">
                <a:latin typeface="Calibri" pitchFamily="34" charset="0"/>
              </a:endParaRPr>
            </a:p>
            <a:p>
              <a:pPr eaLnBrk="1" hangingPunct="1"/>
              <a:r>
                <a:rPr lang="en-US" sz="2000" b="1" u="sng" dirty="0">
                  <a:latin typeface="Calibri" pitchFamily="34" charset="0"/>
                </a:rPr>
                <a:t>YOLO METHOD: </a:t>
              </a:r>
            </a:p>
            <a:p>
              <a:pPr eaLnBrk="1" hangingPunct="1"/>
              <a:r>
                <a:rPr lang="en-US" sz="2000" dirty="0">
                  <a:latin typeface="Calibri" pitchFamily="34" charset="0"/>
                </a:rPr>
                <a:t>We divide each image into 19 x 19 grid and each cell in the grid is responsible for detecting exactly one product and its bounding box. To make this possible, each grid has the following parameters. </a:t>
              </a:r>
            </a:p>
            <a:p>
              <a:pPr marL="457200" indent="-457200" eaLnBrk="1" hangingPunct="1">
                <a:buAutoNum type="alphaLcPeriod"/>
              </a:pPr>
              <a:r>
                <a:rPr lang="en-US" sz="2000" b="1" dirty="0">
                  <a:latin typeface="Calibri" pitchFamily="34" charset="0"/>
                </a:rPr>
                <a:t>Probability of </a:t>
              </a:r>
              <a:r>
                <a:rPr lang="en-US" sz="2000" b="1" dirty="0" err="1">
                  <a:latin typeface="Calibri" pitchFamily="34" charset="0"/>
                </a:rPr>
                <a:t>Objectness</a:t>
              </a:r>
              <a:r>
                <a:rPr lang="en-US" sz="2000" b="1" dirty="0">
                  <a:latin typeface="Calibri" pitchFamily="34" charset="0"/>
                </a:rPr>
                <a:t>: </a:t>
              </a:r>
              <a:r>
                <a:rPr lang="en-US" sz="2000" dirty="0">
                  <a:latin typeface="Calibri" pitchFamily="34" charset="0"/>
                </a:rPr>
                <a:t>Probability of object being present in that cell.</a:t>
              </a:r>
            </a:p>
            <a:p>
              <a:pPr marL="457200" indent="-457200" eaLnBrk="1" hangingPunct="1">
                <a:buAutoNum type="alphaLcPeriod"/>
              </a:pPr>
              <a:r>
                <a:rPr lang="en-US" sz="2000" b="1" dirty="0">
                  <a:latin typeface="Calibri" pitchFamily="34" charset="0"/>
                </a:rPr>
                <a:t>Bounding box dimensions: </a:t>
              </a:r>
              <a:r>
                <a:rPr lang="en-US" sz="2000" dirty="0">
                  <a:latin typeface="Calibri" pitchFamily="34" charset="0"/>
                </a:rPr>
                <a:t>The center (x, y) and width (w) and height (h) of the bounding box, normalized with image size.</a:t>
              </a:r>
            </a:p>
            <a:p>
              <a:pPr marL="457200" indent="-457200" eaLnBrk="1" hangingPunct="1">
                <a:buAutoNum type="alphaLcPeriod"/>
              </a:pPr>
              <a:r>
                <a:rPr lang="en-US" sz="2000" b="1" dirty="0">
                  <a:latin typeface="Calibri" pitchFamily="34" charset="0"/>
                </a:rPr>
                <a:t>Probability of different product classes: </a:t>
              </a:r>
              <a:r>
                <a:rPr lang="en-US" sz="2000" dirty="0">
                  <a:latin typeface="Calibri" pitchFamily="34" charset="0"/>
                </a:rPr>
                <a:t>Probability of the product.</a:t>
              </a:r>
            </a:p>
            <a:p>
              <a:pPr marL="457200" indent="-457200" eaLnBrk="1" hangingPunct="1">
                <a:buAutoNum type="alphaLcPeriod"/>
              </a:pPr>
              <a:endParaRPr lang="en-US" sz="2000" b="1" dirty="0">
                <a:latin typeface="Calibri" pitchFamily="34" charset="0"/>
              </a:endParaRPr>
            </a:p>
            <a:p>
              <a:pPr eaLnBrk="1" hangingPunct="1"/>
              <a:r>
                <a:rPr lang="en-US" sz="2000" dirty="0">
                  <a:latin typeface="Calibri" pitchFamily="34" charset="0"/>
                </a:rPr>
                <a:t>Since we had 10 different classes of products in total and we had created a 19 x 19 grid, our target prediction is 19 x 19 x 15 (1 + 4+ 10)</a:t>
              </a:r>
            </a:p>
            <a:p>
              <a:pPr eaLnBrk="1" hangingPunct="1"/>
              <a:endParaRPr lang="en-US" sz="2000" dirty="0">
                <a:latin typeface="Calibri" pitchFamily="34" charset="0"/>
              </a:endParaRPr>
            </a:p>
            <a:p>
              <a:pPr eaLnBrk="1" hangingPunct="1"/>
              <a:r>
                <a:rPr lang="en-US" sz="2000" u="sng" dirty="0">
                  <a:latin typeface="Calibri" pitchFamily="34" charset="0"/>
                </a:rPr>
                <a:t>Non Max Suppression:</a:t>
              </a:r>
              <a:r>
                <a:rPr lang="en-US" sz="2000" dirty="0">
                  <a:latin typeface="Calibri" pitchFamily="34" charset="0"/>
                </a:rPr>
                <a:t> As each cell will certainly predict a bounding box and the class we need to eliminate less probable and duplicate predictions.</a:t>
              </a:r>
              <a:r>
                <a:rPr lang="en-US" sz="2000" u="sng" dirty="0">
                  <a:latin typeface="Calibri" pitchFamily="34" charset="0"/>
                </a:rPr>
                <a:t> </a:t>
              </a:r>
              <a:r>
                <a:rPr lang="en-US" sz="2000" dirty="0">
                  <a:latin typeface="Calibri" pitchFamily="34" charset="0"/>
                </a:rPr>
                <a:t>First, we remove bounding boxes which have probabilities below certain threshold. Second, we suppress the bounding boxes based on Intersection over Union (IOU) threshold and class label (different than the standard YOLO)</a:t>
              </a:r>
            </a:p>
            <a:p>
              <a:pPr eaLnBrk="1" hangingPunct="1"/>
              <a:endParaRPr lang="en-US" sz="2000" dirty="0">
                <a:latin typeface="Calibri" pitchFamily="34" charset="0"/>
              </a:endParaRPr>
            </a:p>
            <a:p>
              <a:pPr eaLnBrk="1" hangingPunct="1"/>
              <a:r>
                <a:rPr lang="en-US" sz="2000" u="sng" dirty="0">
                  <a:latin typeface="Calibri" pitchFamily="34" charset="0"/>
                </a:rPr>
                <a:t>Confidence Loss:</a:t>
              </a:r>
            </a:p>
            <a:p>
              <a:pPr eaLnBrk="1" hangingPunct="1"/>
              <a:endParaRPr lang="en-US" sz="2000" u="sng" dirty="0">
                <a:latin typeface="Calibri" pitchFamily="34" charset="0"/>
              </a:endParaRPr>
            </a:p>
            <a:p>
              <a:pPr eaLnBrk="1" hangingPunct="1"/>
              <a:endParaRPr lang="en-US" sz="2000" u="sng" dirty="0">
                <a:latin typeface="Calibri" pitchFamily="34" charset="0"/>
              </a:endParaRPr>
            </a:p>
            <a:p>
              <a:pPr eaLnBrk="1" hangingPunct="1"/>
              <a:endParaRPr lang="en-US" sz="2000" u="sng" dirty="0">
                <a:latin typeface="Calibri" pitchFamily="34" charset="0"/>
              </a:endParaRPr>
            </a:p>
            <a:p>
              <a:pPr eaLnBrk="1" hangingPunct="1"/>
              <a:r>
                <a:rPr lang="en-US" sz="2000" u="sng" dirty="0">
                  <a:latin typeface="Calibri" pitchFamily="34" charset="0"/>
                </a:rPr>
                <a:t>Localization Loss: </a:t>
              </a:r>
            </a:p>
            <a:p>
              <a:pPr eaLnBrk="1" hangingPunct="1"/>
              <a:endParaRPr lang="en-US" sz="2000" u="sng" dirty="0">
                <a:latin typeface="Calibri" pitchFamily="34" charset="0"/>
              </a:endParaRPr>
            </a:p>
            <a:p>
              <a:pPr eaLnBrk="1" hangingPunct="1"/>
              <a:endParaRPr lang="en-US" sz="2000" u="sng" dirty="0">
                <a:latin typeface="Calibri" pitchFamily="34" charset="0"/>
              </a:endParaRPr>
            </a:p>
            <a:p>
              <a:pPr eaLnBrk="1" hangingPunct="1"/>
              <a:endParaRPr lang="en-US" sz="2000" u="sng" dirty="0">
                <a:latin typeface="Calibri" pitchFamily="34" charset="0"/>
              </a:endParaRPr>
            </a:p>
            <a:p>
              <a:pPr eaLnBrk="1" hangingPunct="1"/>
              <a:endParaRPr lang="en-US" sz="2000" u="sng" dirty="0">
                <a:latin typeface="Calibri" pitchFamily="34" charset="0"/>
              </a:endParaRPr>
            </a:p>
            <a:p>
              <a:pPr eaLnBrk="1" hangingPunct="1"/>
              <a:endParaRPr lang="en-US" sz="2000" u="sng" dirty="0">
                <a:latin typeface="Calibri" pitchFamily="34" charset="0"/>
              </a:endParaRPr>
            </a:p>
            <a:p>
              <a:pPr eaLnBrk="1" hangingPunct="1"/>
              <a:endParaRPr lang="en-US" sz="2000" u="sng" dirty="0">
                <a:latin typeface="Calibri" pitchFamily="34" charset="0"/>
              </a:endParaRPr>
            </a:p>
            <a:p>
              <a:pPr eaLnBrk="1" hangingPunct="1"/>
              <a:endParaRPr lang="en-US" sz="2000" u="sng" dirty="0">
                <a:latin typeface="Calibri" pitchFamily="34" charset="0"/>
              </a:endParaRPr>
            </a:p>
            <a:p>
              <a:pPr eaLnBrk="1" hangingPunct="1"/>
              <a:r>
                <a:rPr lang="en-US" sz="2000" u="sng" dirty="0">
                  <a:latin typeface="Calibri" pitchFamily="34" charset="0"/>
                </a:rPr>
                <a:t>Classification Loss: </a:t>
              </a:r>
            </a:p>
            <a:p>
              <a:pPr eaLnBrk="1" hangingPunct="1"/>
              <a:endParaRPr lang="en-US" sz="2000" u="sng" dirty="0">
                <a:latin typeface="Calibri" pitchFamily="34" charset="0"/>
              </a:endParaRPr>
            </a:p>
            <a:p>
              <a:pPr eaLnBrk="1" hangingPunct="1"/>
              <a:endParaRPr lang="en-US" sz="2000" u="sng" dirty="0">
                <a:latin typeface="Calibri" pitchFamily="34" charset="0"/>
              </a:endParaRPr>
            </a:p>
            <a:p>
              <a:pPr eaLnBrk="1" hangingPunct="1"/>
              <a:endParaRPr lang="en-US" sz="2000" u="sng" dirty="0">
                <a:latin typeface="Calibri" pitchFamily="34" charset="0"/>
              </a:endParaRPr>
            </a:p>
            <a:p>
              <a:pPr eaLnBrk="1" hangingPunct="1"/>
              <a:endParaRPr lang="en-US" sz="2000" u="sng" dirty="0">
                <a:latin typeface="Calibri" pitchFamily="34" charset="0"/>
              </a:endParaRPr>
            </a:p>
            <a:p>
              <a:pPr eaLnBrk="1" hangingPunct="1"/>
              <a:endParaRPr lang="en-US" sz="2000" u="sng" dirty="0">
                <a:latin typeface="Calibri" pitchFamily="34" charset="0"/>
              </a:endParaRPr>
            </a:p>
            <a:p>
              <a:pPr eaLnBrk="1" hangingPunct="1"/>
              <a:endParaRPr lang="en-US" sz="2000" u="sng" dirty="0">
                <a:latin typeface="Calibri" pitchFamily="34" charset="0"/>
              </a:endParaRPr>
            </a:p>
            <a:p>
              <a:pPr eaLnBrk="1" hangingPunct="1"/>
              <a:endParaRPr lang="en-US" sz="2000" u="sng" dirty="0">
                <a:latin typeface="Calibri" pitchFamily="34" charset="0"/>
              </a:endParaRPr>
            </a:p>
            <a:p>
              <a:pPr eaLnBrk="1" hangingPunct="1"/>
              <a:endParaRPr lang="en-US" sz="2000" u="sng" dirty="0">
                <a:latin typeface="Calibri" pitchFamily="34" charset="0"/>
              </a:endParaRPr>
            </a:p>
          </p:txBody>
        </p:sp>
        <p:sp>
          <p:nvSpPr>
            <p:cNvPr id="34" name="Rectangle 33"/>
            <p:cNvSpPr/>
            <p:nvPr/>
          </p:nvSpPr>
          <p:spPr>
            <a:xfrm>
              <a:off x="11521440" y="320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Methods and Data</a:t>
              </a:r>
            </a:p>
          </p:txBody>
        </p:sp>
      </p:grpSp>
      <p:grpSp>
        <p:nvGrpSpPr>
          <p:cNvPr id="39" name="Group 38">
            <a:extLst>
              <a:ext uri="{FF2B5EF4-FFF2-40B4-BE49-F238E27FC236}">
                <a16:creationId xmlns:a16="http://schemas.microsoft.com/office/drawing/2014/main" xmlns="" id="{677CED2C-3427-45E8-9813-FE334A3DC25D}"/>
              </a:ext>
            </a:extLst>
          </p:cNvPr>
          <p:cNvGrpSpPr/>
          <p:nvPr/>
        </p:nvGrpSpPr>
        <p:grpSpPr>
          <a:xfrm>
            <a:off x="21882095" y="15494061"/>
            <a:ext cx="9888832" cy="3063607"/>
            <a:chOff x="21759349" y="9722390"/>
            <a:chExt cx="9888832" cy="3063607"/>
          </a:xfrm>
        </p:grpSpPr>
        <p:sp>
          <p:nvSpPr>
            <p:cNvPr id="14" name="Text Box 193"/>
            <p:cNvSpPr txBox="1">
              <a:spLocks noChangeArrowheads="1"/>
            </p:cNvSpPr>
            <p:nvPr/>
          </p:nvSpPr>
          <p:spPr bwMode="auto">
            <a:xfrm>
              <a:off x="21772661" y="10372209"/>
              <a:ext cx="9875520" cy="2413788"/>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457200" indent="-457200" eaLnBrk="1" hangingPunct="1">
                <a:buFont typeface="+mj-lt"/>
                <a:buAutoNum type="arabicPeriod"/>
              </a:pPr>
              <a:r>
                <a:rPr lang="en-US" sz="2000" dirty="0">
                  <a:latin typeface="Calibri" pitchFamily="34" charset="0"/>
                </a:rPr>
                <a:t>When there was single object, model was able to predict the bounding boxes perfectly.</a:t>
              </a:r>
            </a:p>
            <a:p>
              <a:pPr marL="457200" indent="-457200" eaLnBrk="1" hangingPunct="1">
                <a:buFont typeface="+mj-lt"/>
                <a:buAutoNum type="arabicPeriod"/>
              </a:pPr>
              <a:r>
                <a:rPr lang="en-US" sz="2000" dirty="0">
                  <a:latin typeface="Calibri" pitchFamily="34" charset="0"/>
                </a:rPr>
                <a:t>One of our objective was to detect obscured or overlapping products, in few examples model was able to do that.</a:t>
              </a:r>
            </a:p>
            <a:p>
              <a:pPr marL="457200" indent="-457200" eaLnBrk="1" hangingPunct="1">
                <a:buFont typeface="+mj-lt"/>
                <a:buAutoNum type="arabicPeriod"/>
              </a:pPr>
              <a:r>
                <a:rPr lang="en-US" sz="2000" dirty="0">
                  <a:latin typeface="Calibri" pitchFamily="34" charset="0"/>
                </a:rPr>
                <a:t>Model was able to predict multiple products in single image.</a:t>
              </a:r>
            </a:p>
            <a:p>
              <a:pPr marL="457200" indent="-457200" eaLnBrk="1" hangingPunct="1">
                <a:buFont typeface="+mj-lt"/>
                <a:buAutoNum type="arabicPeriod"/>
              </a:pPr>
              <a:r>
                <a:rPr lang="en-US" sz="2000" dirty="0">
                  <a:latin typeface="Calibri" pitchFamily="34" charset="0"/>
                </a:rPr>
                <a:t>Model was able to predict products in different orientation.</a:t>
              </a:r>
            </a:p>
            <a:p>
              <a:pPr marL="457200" indent="-457200" eaLnBrk="1" hangingPunct="1">
                <a:buFont typeface="+mj-lt"/>
                <a:buAutoNum type="arabicPeriod"/>
              </a:pPr>
              <a:r>
                <a:rPr lang="en-US" sz="2000" dirty="0">
                  <a:latin typeface="Calibri" pitchFamily="34" charset="0"/>
                </a:rPr>
                <a:t>We used less number of convolution layers than the original YOLO.</a:t>
              </a:r>
            </a:p>
            <a:p>
              <a:pPr marL="457200" indent="-457200" eaLnBrk="1" hangingPunct="1">
                <a:buFont typeface="+mj-lt"/>
                <a:buAutoNum type="arabicPeriod"/>
              </a:pPr>
              <a:endParaRPr lang="en-US" sz="2400" dirty="0">
                <a:latin typeface="Calibri" pitchFamily="34" charset="0"/>
              </a:endParaRPr>
            </a:p>
          </p:txBody>
        </p:sp>
        <p:sp>
          <p:nvSpPr>
            <p:cNvPr id="36" name="Rectangle 35"/>
            <p:cNvSpPr/>
            <p:nvPr/>
          </p:nvSpPr>
          <p:spPr>
            <a:xfrm>
              <a:off x="21759349" y="9722390"/>
              <a:ext cx="9875520" cy="61906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Conclusion</a:t>
              </a:r>
            </a:p>
          </p:txBody>
        </p:sp>
      </p:grpSp>
      <p:pic>
        <p:nvPicPr>
          <p:cNvPr id="1028" name="Picture 4" descr="Image result for yolo loss">
            <a:extLst>
              <a:ext uri="{FF2B5EF4-FFF2-40B4-BE49-F238E27FC236}">
                <a16:creationId xmlns:a16="http://schemas.microsoft.com/office/drawing/2014/main" xmlns="" id="{9A9B5953-FBB0-4875-9C20-71C6DFC41C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77860" y="12481204"/>
            <a:ext cx="7583741" cy="123479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yolo loss">
            <a:extLst>
              <a:ext uri="{FF2B5EF4-FFF2-40B4-BE49-F238E27FC236}">
                <a16:creationId xmlns:a16="http://schemas.microsoft.com/office/drawing/2014/main" xmlns="" id="{E415074D-C22D-4658-AE71-68FE20B82A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93099" y="13732008"/>
            <a:ext cx="8046720" cy="112699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cdn-images-1.medium.com/max/1600/1*rDTomC-BsvHUqPUzAV8XKg.png">
            <a:extLst>
              <a:ext uri="{FF2B5EF4-FFF2-40B4-BE49-F238E27FC236}">
                <a16:creationId xmlns:a16="http://schemas.microsoft.com/office/drawing/2014/main" xmlns="" id="{EA175DE0-A948-4154-877C-C1C68634A8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23579" y="14821090"/>
            <a:ext cx="8387513" cy="133331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cdn-images-1.medium.com/max/1600/1*pT50zzLRyJm6CTuGmoYBxA.png">
            <a:extLst>
              <a:ext uri="{FF2B5EF4-FFF2-40B4-BE49-F238E27FC236}">
                <a16:creationId xmlns:a16="http://schemas.microsoft.com/office/drawing/2014/main" xmlns="" id="{90D6853F-E6ED-420A-A709-BC24B0F6134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42192" b="1610"/>
          <a:stretch/>
        </p:blipFill>
        <p:spPr bwMode="auto">
          <a:xfrm>
            <a:off x="13975871" y="16266460"/>
            <a:ext cx="5095940" cy="118334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a:extLst>
              <a:ext uri="{FF2B5EF4-FFF2-40B4-BE49-F238E27FC236}">
                <a16:creationId xmlns:a16="http://schemas.microsoft.com/office/drawing/2014/main" xmlns="" id="{BE7FB629-961D-4E7F-BAA5-EB5680BFCE8B}"/>
              </a:ext>
            </a:extLst>
          </p:cNvPr>
          <p:cNvGrpSpPr/>
          <p:nvPr/>
        </p:nvGrpSpPr>
        <p:grpSpPr>
          <a:xfrm>
            <a:off x="1288386" y="16179241"/>
            <a:ext cx="9966960" cy="2866543"/>
            <a:chOff x="21939819" y="3597517"/>
            <a:chExt cx="9966960" cy="2866543"/>
          </a:xfrm>
        </p:grpSpPr>
        <p:pic>
          <p:nvPicPr>
            <p:cNvPr id="8" name="Picture 7" descr="A screenshot of a cell phone&#10;&#10;Description automatically generated">
              <a:extLst>
                <a:ext uri="{FF2B5EF4-FFF2-40B4-BE49-F238E27FC236}">
                  <a16:creationId xmlns:a16="http://schemas.microsoft.com/office/drawing/2014/main" xmlns="" id="{A38A6516-2E10-47F0-B3BD-A53297CA87A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031259" y="4518514"/>
              <a:ext cx="9875520" cy="1945546"/>
            </a:xfrm>
            <a:prstGeom prst="rect">
              <a:avLst/>
            </a:prstGeom>
          </p:spPr>
        </p:pic>
        <p:sp>
          <p:nvSpPr>
            <p:cNvPr id="38" name="Rectangle 37">
              <a:extLst>
                <a:ext uri="{FF2B5EF4-FFF2-40B4-BE49-F238E27FC236}">
                  <a16:creationId xmlns:a16="http://schemas.microsoft.com/office/drawing/2014/main" xmlns="" id="{6EB1A783-65D3-485D-A0D3-9DAFBB544749}"/>
                </a:ext>
              </a:extLst>
            </p:cNvPr>
            <p:cNvSpPr/>
            <p:nvPr/>
          </p:nvSpPr>
          <p:spPr>
            <a:xfrm>
              <a:off x="21939819" y="3597517"/>
              <a:ext cx="9875520" cy="377851"/>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Network Architecture</a:t>
              </a:r>
            </a:p>
          </p:txBody>
        </p:sp>
      </p:grpSp>
      <p:pic>
        <p:nvPicPr>
          <p:cNvPr id="41" name="Picture 40">
            <a:extLst>
              <a:ext uri="{FF2B5EF4-FFF2-40B4-BE49-F238E27FC236}">
                <a16:creationId xmlns:a16="http://schemas.microsoft.com/office/drawing/2014/main" xmlns="" id="{2C679226-46EE-4EDA-96CC-E68FF030C30D}"/>
              </a:ext>
            </a:extLst>
          </p:cNvPr>
          <p:cNvPicPr>
            <a:picLocks noChangeAspect="1"/>
          </p:cNvPicPr>
          <p:nvPr/>
        </p:nvPicPr>
        <p:blipFill>
          <a:blip r:embed="rId7"/>
          <a:stretch>
            <a:fillRect/>
          </a:stretch>
        </p:blipFill>
        <p:spPr>
          <a:xfrm>
            <a:off x="1183199" y="11402381"/>
            <a:ext cx="9837760" cy="4253630"/>
          </a:xfrm>
          <a:prstGeom prst="rect">
            <a:avLst/>
          </a:prstGeom>
        </p:spPr>
      </p:pic>
      <p:sp>
        <p:nvSpPr>
          <p:cNvPr id="62" name="Rectangle 61">
            <a:extLst>
              <a:ext uri="{FF2B5EF4-FFF2-40B4-BE49-F238E27FC236}">
                <a16:creationId xmlns:a16="http://schemas.microsoft.com/office/drawing/2014/main" xmlns="" id="{C0061EBC-C95F-4ED7-B91A-83BB5B1A9F20}"/>
              </a:ext>
            </a:extLst>
          </p:cNvPr>
          <p:cNvSpPr/>
          <p:nvPr/>
        </p:nvSpPr>
        <p:spPr>
          <a:xfrm>
            <a:off x="1097280" y="10501685"/>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Original YOLO Network</a:t>
            </a:r>
          </a:p>
        </p:txBody>
      </p:sp>
      <p:sp>
        <p:nvSpPr>
          <p:cNvPr id="54" name="AutoShape 14" descr="C:\Users\gurjaspal\AppData\Local\Packages\Microsoft.Office.Desktop_8wekyb3d8bbwe\AC\INetCache\Content.MSO\pptDBF1.tmp">
            <a:extLst>
              <a:ext uri="{FF2B5EF4-FFF2-40B4-BE49-F238E27FC236}">
                <a16:creationId xmlns:a16="http://schemas.microsoft.com/office/drawing/2014/main" xmlns="" id="{72327EA2-2C9E-43C7-ABAC-74B108865901}"/>
              </a:ext>
            </a:extLst>
          </p:cNvPr>
          <p:cNvSpPr>
            <a:spLocks noChangeAspect="1" noChangeArrowheads="1"/>
          </p:cNvSpPr>
          <p:nvPr/>
        </p:nvSpPr>
        <p:spPr bwMode="auto">
          <a:xfrm>
            <a:off x="16306800" y="10820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53" name="Group 52">
            <a:extLst>
              <a:ext uri="{FF2B5EF4-FFF2-40B4-BE49-F238E27FC236}">
                <a16:creationId xmlns:a16="http://schemas.microsoft.com/office/drawing/2014/main" xmlns="" id="{BF39183C-045E-4D33-97EF-507585D56002}"/>
              </a:ext>
            </a:extLst>
          </p:cNvPr>
          <p:cNvGrpSpPr/>
          <p:nvPr/>
        </p:nvGrpSpPr>
        <p:grpSpPr>
          <a:xfrm>
            <a:off x="1145439" y="6378145"/>
            <a:ext cx="9875520" cy="3724845"/>
            <a:chOff x="1097280" y="3177540"/>
            <a:chExt cx="9875520" cy="3724845"/>
          </a:xfrm>
        </p:grpSpPr>
        <p:sp>
          <p:nvSpPr>
            <p:cNvPr id="55" name="Text Box 189"/>
            <p:cNvSpPr txBox="1">
              <a:spLocks noChangeArrowheads="1"/>
            </p:cNvSpPr>
            <p:nvPr/>
          </p:nvSpPr>
          <p:spPr bwMode="auto">
            <a:xfrm>
              <a:off x="1097280" y="3657600"/>
              <a:ext cx="9875520" cy="3244785"/>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r>
                <a:rPr lang="en-US" dirty="0" smtClean="0">
                  <a:latin typeface="Calibri" pitchFamily="34" charset="0"/>
                  <a:cs typeface="Calibri" pitchFamily="34" charset="0"/>
                </a:rPr>
                <a:t>We </a:t>
              </a:r>
              <a:r>
                <a:rPr lang="en-US" dirty="0">
                  <a:latin typeface="Calibri" pitchFamily="34" charset="0"/>
                  <a:cs typeface="Calibri" pitchFamily="34" charset="0"/>
                </a:rPr>
                <a:t>tried to build an end-to-end system based on YOLO but on a smaller scale without using any APIs. Our intention was to tweak the system specifically for our use case. </a:t>
              </a:r>
            </a:p>
            <a:p>
              <a:endParaRPr lang="en-US" dirty="0">
                <a:latin typeface="Calibri" pitchFamily="34" charset="0"/>
                <a:cs typeface="Calibri" pitchFamily="34" charset="0"/>
              </a:endParaRPr>
            </a:p>
            <a:p>
              <a:r>
                <a:rPr lang="en-US" dirty="0">
                  <a:latin typeface="Calibri" pitchFamily="34" charset="0"/>
                  <a:cs typeface="Calibri" pitchFamily="34" charset="0"/>
                </a:rPr>
                <a:t>We intend to scale this project to include large scale of products with better accuracy. To be useful in a real world setting, this network must be deployed to a smaller device (</a:t>
              </a:r>
              <a:r>
                <a:rPr lang="en-US" dirty="0" err="1">
                  <a:latin typeface="Calibri" pitchFamily="34" charset="0"/>
                  <a:cs typeface="Calibri" pitchFamily="34" charset="0"/>
                </a:rPr>
                <a:t>eg</a:t>
              </a:r>
              <a:r>
                <a:rPr lang="en-US" dirty="0">
                  <a:latin typeface="Calibri" pitchFamily="34" charset="0"/>
                  <a:cs typeface="Calibri" pitchFamily="34" charset="0"/>
                </a:rPr>
                <a:t>: mobile phone). So our future scope would also include, compressing the network.</a:t>
              </a:r>
            </a:p>
            <a:p>
              <a:endParaRPr lang="en-US" dirty="0"/>
            </a:p>
          </p:txBody>
        </p:sp>
        <p:sp>
          <p:nvSpPr>
            <p:cNvPr id="56" name="Rectangle 55"/>
            <p:cNvSpPr/>
            <p:nvPr/>
          </p:nvSpPr>
          <p:spPr>
            <a:xfrm>
              <a:off x="1097280" y="317754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Our work and Future scope</a:t>
              </a:r>
              <a:endParaRPr lang="en-US" sz="3200" b="1" dirty="0">
                <a:solidFill>
                  <a:schemeClr val="accent3">
                    <a:lumMod val="20000"/>
                    <a:lumOff val="80000"/>
                  </a:schemeClr>
                </a:solidFill>
              </a:endParaRPr>
            </a:p>
          </p:txBody>
        </p:sp>
      </p:grpSp>
      <p:grpSp>
        <p:nvGrpSpPr>
          <p:cNvPr id="11" name="Group 10"/>
          <p:cNvGrpSpPr/>
          <p:nvPr/>
        </p:nvGrpSpPr>
        <p:grpSpPr>
          <a:xfrm>
            <a:off x="21859681" y="3263922"/>
            <a:ext cx="9875520" cy="11899878"/>
            <a:chOff x="21859681" y="3263922"/>
            <a:chExt cx="9875520" cy="11899878"/>
          </a:xfrm>
        </p:grpSpPr>
        <p:grpSp>
          <p:nvGrpSpPr>
            <p:cNvPr id="7" name="Group 6"/>
            <p:cNvGrpSpPr/>
            <p:nvPr/>
          </p:nvGrpSpPr>
          <p:grpSpPr>
            <a:xfrm>
              <a:off x="21859681" y="3263922"/>
              <a:ext cx="9875520" cy="11899878"/>
              <a:chOff x="21859681" y="3263923"/>
              <a:chExt cx="9875520" cy="10754852"/>
            </a:xfrm>
          </p:grpSpPr>
          <p:sp>
            <p:nvSpPr>
              <p:cNvPr id="15" name="Text Box 194"/>
              <p:cNvSpPr txBox="1">
                <a:spLocks noChangeArrowheads="1"/>
              </p:cNvSpPr>
              <p:nvPr/>
            </p:nvSpPr>
            <p:spPr bwMode="auto">
              <a:xfrm>
                <a:off x="21859681" y="4559081"/>
                <a:ext cx="9875520" cy="9459694"/>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sz="2000" dirty="0">
                  <a:latin typeface="Calibri" pitchFamily="34" charset="0"/>
                </a:endParaRPr>
              </a:p>
            </p:txBody>
          </p:sp>
          <p:sp>
            <p:nvSpPr>
              <p:cNvPr id="45" name="Rectangle 44"/>
              <p:cNvSpPr/>
              <p:nvPr/>
            </p:nvSpPr>
            <p:spPr>
              <a:xfrm>
                <a:off x="21859681" y="3263923"/>
                <a:ext cx="9875520" cy="1266106"/>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Results</a:t>
                </a:r>
              </a:p>
            </p:txBody>
          </p:sp>
        </p:grpSp>
        <p:grpSp>
          <p:nvGrpSpPr>
            <p:cNvPr id="9" name="Group 8"/>
            <p:cNvGrpSpPr/>
            <p:nvPr/>
          </p:nvGrpSpPr>
          <p:grpSpPr>
            <a:xfrm>
              <a:off x="22057479" y="4808324"/>
              <a:ext cx="9523438" cy="9896370"/>
              <a:chOff x="22057479" y="4808324"/>
              <a:chExt cx="9523438" cy="9896370"/>
            </a:xfrm>
          </p:grpSpPr>
          <p:pic>
            <p:nvPicPr>
              <p:cNvPr id="16" name="Picture 15">
                <a:extLst>
                  <a:ext uri="{FF2B5EF4-FFF2-40B4-BE49-F238E27FC236}">
                    <a16:creationId xmlns:a16="http://schemas.microsoft.com/office/drawing/2014/main" xmlns="" id="{A13F3249-2062-4508-B616-3BAFC51D0635}"/>
                  </a:ext>
                </a:extLst>
              </p:cNvPr>
              <p:cNvPicPr>
                <a:picLocks/>
              </p:cNvPicPr>
              <p:nvPr/>
            </p:nvPicPr>
            <p:blipFill>
              <a:blip r:embed="rId8">
                <a:extLst>
                  <a:ext uri="{28A0092B-C50C-407E-A947-70E740481C1C}">
                    <a14:useLocalDpi xmlns:a14="http://schemas.microsoft.com/office/drawing/2010/main" val="0"/>
                  </a:ext>
                </a:extLst>
              </a:blip>
              <a:stretch>
                <a:fillRect/>
              </a:stretch>
            </p:blipFill>
            <p:spPr>
              <a:xfrm>
                <a:off x="22130406" y="4808324"/>
                <a:ext cx="3099816" cy="2971800"/>
              </a:xfrm>
              <a:prstGeom prst="rect">
                <a:avLst/>
              </a:prstGeom>
            </p:spPr>
          </p:pic>
          <p:pic>
            <p:nvPicPr>
              <p:cNvPr id="18" name="Picture 17">
                <a:extLst>
                  <a:ext uri="{FF2B5EF4-FFF2-40B4-BE49-F238E27FC236}">
                    <a16:creationId xmlns:a16="http://schemas.microsoft.com/office/drawing/2014/main" xmlns="" id="{6834836D-24AD-4DB3-81D4-982E23077EC6}"/>
                  </a:ext>
                </a:extLst>
              </p:cNvPr>
              <p:cNvPicPr>
                <a:picLocks/>
              </p:cNvPicPr>
              <p:nvPr/>
            </p:nvPicPr>
            <p:blipFill>
              <a:blip r:embed="rId9">
                <a:extLst>
                  <a:ext uri="{28A0092B-C50C-407E-A947-70E740481C1C}">
                    <a14:useLocalDpi xmlns:a14="http://schemas.microsoft.com/office/drawing/2010/main" val="0"/>
                  </a:ext>
                </a:extLst>
              </a:blip>
              <a:stretch>
                <a:fillRect/>
              </a:stretch>
            </p:blipFill>
            <p:spPr>
              <a:xfrm>
                <a:off x="25310433" y="4824083"/>
                <a:ext cx="3099816" cy="2971800"/>
              </a:xfrm>
              <a:prstGeom prst="rect">
                <a:avLst/>
              </a:prstGeom>
            </p:spPr>
          </p:pic>
          <p:pic>
            <p:nvPicPr>
              <p:cNvPr id="20" name="Picture 19">
                <a:extLst>
                  <a:ext uri="{FF2B5EF4-FFF2-40B4-BE49-F238E27FC236}">
                    <a16:creationId xmlns:a16="http://schemas.microsoft.com/office/drawing/2014/main" xmlns="" id="{0CAA57B6-C138-4BA0-9C1F-FFC3AFFB7F58}"/>
                  </a:ext>
                </a:extLst>
              </p:cNvPr>
              <p:cNvPicPr>
                <a:picLocks/>
              </p:cNvPicPr>
              <p:nvPr/>
            </p:nvPicPr>
            <p:blipFill>
              <a:blip r:embed="rId8">
                <a:extLst>
                  <a:ext uri="{28A0092B-C50C-407E-A947-70E740481C1C}">
                    <a14:useLocalDpi xmlns:a14="http://schemas.microsoft.com/office/drawing/2010/main" val="0"/>
                  </a:ext>
                </a:extLst>
              </a:blip>
              <a:stretch>
                <a:fillRect/>
              </a:stretch>
            </p:blipFill>
            <p:spPr>
              <a:xfrm>
                <a:off x="28402869" y="4844543"/>
                <a:ext cx="3099816" cy="2971800"/>
              </a:xfrm>
              <a:prstGeom prst="rect">
                <a:avLst/>
              </a:prstGeom>
            </p:spPr>
          </p:pic>
          <p:pic>
            <p:nvPicPr>
              <p:cNvPr id="22" name="Picture 21" descr="A picture containing object&#10;&#10;Description automatically generated">
                <a:extLst>
                  <a:ext uri="{FF2B5EF4-FFF2-40B4-BE49-F238E27FC236}">
                    <a16:creationId xmlns:a16="http://schemas.microsoft.com/office/drawing/2014/main" xmlns="" id="{D3FA06A1-79E9-4478-8C07-AAE05E3D837F}"/>
                  </a:ext>
                </a:extLst>
              </p:cNvPr>
              <p:cNvPicPr>
                <a:picLocks/>
              </p:cNvPicPr>
              <p:nvPr/>
            </p:nvPicPr>
            <p:blipFill>
              <a:blip r:embed="rId10">
                <a:extLst>
                  <a:ext uri="{28A0092B-C50C-407E-A947-70E740481C1C}">
                    <a14:useLocalDpi xmlns:a14="http://schemas.microsoft.com/office/drawing/2010/main" val="0"/>
                  </a:ext>
                </a:extLst>
              </a:blip>
              <a:stretch>
                <a:fillRect/>
              </a:stretch>
            </p:blipFill>
            <p:spPr>
              <a:xfrm>
                <a:off x="25330986" y="8290171"/>
                <a:ext cx="3099816" cy="2971800"/>
              </a:xfrm>
              <a:prstGeom prst="rect">
                <a:avLst/>
              </a:prstGeom>
            </p:spPr>
          </p:pic>
          <p:pic>
            <p:nvPicPr>
              <p:cNvPr id="28" name="Picture 27">
                <a:extLst>
                  <a:ext uri="{FF2B5EF4-FFF2-40B4-BE49-F238E27FC236}">
                    <a16:creationId xmlns:a16="http://schemas.microsoft.com/office/drawing/2014/main" xmlns="" id="{C1A0756E-568E-4BEF-B8B7-1D61A95C3765}"/>
                  </a:ext>
                </a:extLst>
              </p:cNvPr>
              <p:cNvPicPr>
                <a:picLocks/>
              </p:cNvPicPr>
              <p:nvPr/>
            </p:nvPicPr>
            <p:blipFill>
              <a:blip r:embed="rId11">
                <a:extLst>
                  <a:ext uri="{28A0092B-C50C-407E-A947-70E740481C1C}">
                    <a14:useLocalDpi xmlns:a14="http://schemas.microsoft.com/office/drawing/2010/main" val="0"/>
                  </a:ext>
                </a:extLst>
              </a:blip>
              <a:stretch>
                <a:fillRect/>
              </a:stretch>
            </p:blipFill>
            <p:spPr>
              <a:xfrm>
                <a:off x="22063463" y="8229442"/>
                <a:ext cx="3099816" cy="2971800"/>
              </a:xfrm>
              <a:prstGeom prst="rect">
                <a:avLst/>
              </a:prstGeom>
            </p:spPr>
          </p:pic>
          <p:pic>
            <p:nvPicPr>
              <p:cNvPr id="30" name="Picture 29">
                <a:extLst>
                  <a:ext uri="{FF2B5EF4-FFF2-40B4-BE49-F238E27FC236}">
                    <a16:creationId xmlns:a16="http://schemas.microsoft.com/office/drawing/2014/main" xmlns="" id="{8BA6B2D9-8AEA-438D-8A91-6269EA2FAD66}"/>
                  </a:ext>
                </a:extLst>
              </p:cNvPr>
              <p:cNvPicPr>
                <a:picLocks/>
              </p:cNvPicPr>
              <p:nvPr/>
            </p:nvPicPr>
            <p:blipFill>
              <a:blip r:embed="rId12">
                <a:extLst>
                  <a:ext uri="{28A0092B-C50C-407E-A947-70E740481C1C}">
                    <a14:useLocalDpi xmlns:a14="http://schemas.microsoft.com/office/drawing/2010/main" val="0"/>
                  </a:ext>
                </a:extLst>
              </a:blip>
              <a:stretch>
                <a:fillRect/>
              </a:stretch>
            </p:blipFill>
            <p:spPr>
              <a:xfrm>
                <a:off x="28481101" y="8333874"/>
                <a:ext cx="3099816" cy="2971800"/>
              </a:xfrm>
              <a:prstGeom prst="rect">
                <a:avLst/>
              </a:prstGeom>
            </p:spPr>
          </p:pic>
          <p:pic>
            <p:nvPicPr>
              <p:cNvPr id="47" name="Picture 46">
                <a:extLst>
                  <a:ext uri="{FF2B5EF4-FFF2-40B4-BE49-F238E27FC236}">
                    <a16:creationId xmlns:a16="http://schemas.microsoft.com/office/drawing/2014/main" xmlns="" id="{0F8061E2-476A-487E-829C-A8AE25C7A75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2057479" y="11701171"/>
                <a:ext cx="3094887" cy="2967858"/>
              </a:xfrm>
              <a:prstGeom prst="rect">
                <a:avLst/>
              </a:prstGeom>
            </p:spPr>
          </p:pic>
          <p:pic>
            <p:nvPicPr>
              <p:cNvPr id="1026" name="Picture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328587" y="11696443"/>
                <a:ext cx="3098998"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369937" y="11732894"/>
                <a:ext cx="3098997"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Tree>
    <p:extLst>
      <p:ext uri="{BB962C8B-B14F-4D97-AF65-F5344CB8AC3E}">
        <p14:creationId xmlns:p14="http://schemas.microsoft.com/office/powerpoint/2010/main" val="22512518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125000"/>
              </a:schemeClr>
              <a:schemeClr val="phClr">
                <a:tint val="92000"/>
                <a:shade val="70000"/>
                <a:satMod val="110000"/>
              </a:schemeClr>
            </a:duotone>
          </a:blip>
          <a:tile tx="0" ty="0" sx="22000" sy="22000" flip="none" algn="tl"/>
        </a:blipFill>
      </a:bgFillStyleLst>
    </a:fmtScheme>
  </a:themeElements>
  <a:objectDefaults/>
  <a:extraClrSchemeLst/>
  <a:extLst>
    <a:ext uri="{05A4C25C-085E-4340-85A3-A5531E510DB2}">
      <thm15:themeFamily xmlns:thm15="http://schemas.microsoft.com/office/thememl/2012/main" xmlns="" name="Integral" id="{3577F8C9-A904-41D8-97D2-FD898F53F20E}" vid="{E736489A-00C3-4E0A-AAA8-D4D3127BA5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3304</TotalTime>
  <Words>607</Words>
  <Application>Microsoft Office PowerPoint</Application>
  <PresentationFormat>Custom</PresentationFormat>
  <Paragraphs>62</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Integral</vt:lpstr>
      <vt:lpstr>PowerPoint Presentation</vt:lpstr>
    </vt:vector>
  </TitlesOfParts>
  <Company>Genigraphics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24x36</dc:title>
  <dc:creator>Jay Larson</dc:creator>
  <dc:description>Quality poster printing
www.genigraphics.com
1-800-790-4001</dc:description>
  <cp:lastModifiedBy>Amit</cp:lastModifiedBy>
  <cp:revision>136</cp:revision>
  <cp:lastPrinted>2013-02-12T02:21:55Z</cp:lastPrinted>
  <dcterms:created xsi:type="dcterms:W3CDTF">2013-02-10T21:14:48Z</dcterms:created>
  <dcterms:modified xsi:type="dcterms:W3CDTF">2019-04-29T06:10:40Z</dcterms:modified>
</cp:coreProperties>
</file>