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EBB6-962B-405F-9A0F-7180EE6523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9A95-899A-4B93-B385-AC949E7A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EBB6-962B-405F-9A0F-7180EE6523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9A95-899A-4B93-B385-AC949E7A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7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EBB6-962B-405F-9A0F-7180EE6523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9A95-899A-4B93-B385-AC949E7A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2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EBB6-962B-405F-9A0F-7180EE6523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9A95-899A-4B93-B385-AC949E7A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EBB6-962B-405F-9A0F-7180EE6523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9A95-899A-4B93-B385-AC949E7A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EBB6-962B-405F-9A0F-7180EE6523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9A95-899A-4B93-B385-AC949E7A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EBB6-962B-405F-9A0F-7180EE6523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9A95-899A-4B93-B385-AC949E7A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9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EBB6-962B-405F-9A0F-7180EE6523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9A95-899A-4B93-B385-AC949E7A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3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EBB6-962B-405F-9A0F-7180EE6523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9A95-899A-4B93-B385-AC949E7A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5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EBB6-962B-405F-9A0F-7180EE6523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9A95-899A-4B93-B385-AC949E7A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7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EBB6-962B-405F-9A0F-7180EE6523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9A95-899A-4B93-B385-AC949E7A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5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7EBB6-962B-405F-9A0F-7180EE6523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D9A95-899A-4B93-B385-AC949E7A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92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6969-D8CA-64FF-FFE7-11B144B7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62708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ka-GE" dirty="0"/>
              <a:t>სისტემაში</a:t>
            </a:r>
            <a:br>
              <a:rPr lang="ka-GE" dirty="0"/>
            </a:br>
            <a:r>
              <a:rPr lang="ka-GE" dirty="0"/>
              <a:t>შესვლა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6F9D37-11D8-F3EF-1B76-601D217A6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568" y="0"/>
            <a:ext cx="3477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88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6969-D8CA-64FF-FFE7-11B144B7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69146"/>
            <a:ext cx="4276578" cy="914400"/>
          </a:xfrm>
        </p:spPr>
        <p:txBody>
          <a:bodyPr>
            <a:normAutofit/>
          </a:bodyPr>
          <a:lstStyle/>
          <a:p>
            <a:r>
              <a:rPr lang="ka-GE" sz="4800" dirty="0"/>
              <a:t>შებრუნებული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760A2-7EC4-ACB9-1DD3-9C073D473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230" y="0"/>
            <a:ext cx="7588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6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6969-D8CA-64FF-FFE7-11B144B7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646302"/>
          </a:xfrm>
        </p:spPr>
        <p:txBody>
          <a:bodyPr/>
          <a:lstStyle/>
          <a:p>
            <a:r>
              <a:rPr lang="ka-GE" dirty="0"/>
              <a:t>გამრავლება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D5B43A-7588-30BB-7A11-76606C8E5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315" y="0"/>
            <a:ext cx="3470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7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6969-D8CA-64FF-FFE7-11B144B7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646302"/>
          </a:xfrm>
        </p:spPr>
        <p:txBody>
          <a:bodyPr/>
          <a:lstStyle/>
          <a:p>
            <a:r>
              <a:rPr lang="ka-GE" dirty="0"/>
              <a:t>კუთხის კოსინუსი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9CA91-9F3C-8AEB-6591-0A81D39E5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753" y="0"/>
            <a:ext cx="4769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6969-D8CA-64FF-FFE7-11B144B7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ka-GE" dirty="0"/>
              <a:t>ათობითიდან</a:t>
            </a:r>
            <a:br>
              <a:rPr lang="ka-GE" dirty="0"/>
            </a:br>
            <a:r>
              <a:rPr lang="ka-GE" dirty="0"/>
              <a:t>ორობითში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9BDD9-200D-D53C-CF2D-F69CE27F3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104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3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6969-D8CA-64FF-FFE7-11B144B7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646302"/>
          </a:xfrm>
        </p:spPr>
        <p:txBody>
          <a:bodyPr/>
          <a:lstStyle/>
          <a:p>
            <a:r>
              <a:rPr lang="en-GB" dirty="0"/>
              <a:t>Fragment Help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AFAFA-0F2A-6C8C-B2AB-FA439013C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936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6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6969-D8CA-64FF-FFE7-11B144B7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4101" y="0"/>
            <a:ext cx="7766936" cy="1646302"/>
          </a:xfrm>
        </p:spPr>
        <p:txBody>
          <a:bodyPr/>
          <a:lstStyle/>
          <a:p>
            <a:r>
              <a:rPr lang="ka-GE" dirty="0"/>
              <a:t>რეგისტრაცია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4E8DA-4D32-8574-7201-5D91BFEE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835" y="0"/>
            <a:ext cx="3505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3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6969-D8CA-64FF-FFE7-11B144B7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ka-GE" dirty="0"/>
              <a:t>პაროლის</a:t>
            </a:r>
            <a:br>
              <a:rPr lang="ka-GE" dirty="0"/>
            </a:br>
            <a:r>
              <a:rPr lang="ka-GE" dirty="0"/>
              <a:t>აღდგენა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919A46-3982-CE8B-D173-A72DE822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108" y="0"/>
            <a:ext cx="3480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6969-D8CA-64FF-FFE7-11B144B7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068"/>
            <a:ext cx="7766936" cy="1646302"/>
          </a:xfrm>
        </p:spPr>
        <p:txBody>
          <a:bodyPr/>
          <a:lstStyle/>
          <a:p>
            <a:r>
              <a:rPr lang="en-GB" dirty="0"/>
              <a:t>Home fragment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B587BA-131C-6D09-4D22-9A0868526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936" y="-14068"/>
            <a:ext cx="3462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4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6969-D8CA-64FF-FFE7-11B144B7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646302"/>
          </a:xfrm>
        </p:spPr>
        <p:txBody>
          <a:bodyPr/>
          <a:lstStyle/>
          <a:p>
            <a:r>
              <a:rPr lang="en-US" dirty="0"/>
              <a:t>Profile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FF1754-512E-D8AC-C3BE-0DE962F74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793" y="0"/>
            <a:ext cx="3501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1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6969-D8CA-64FF-FFE7-11B144B7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542"/>
            <a:ext cx="7766936" cy="1646302"/>
          </a:xfrm>
        </p:spPr>
        <p:txBody>
          <a:bodyPr/>
          <a:lstStyle/>
          <a:p>
            <a:r>
              <a:rPr lang="ka-GE" dirty="0"/>
              <a:t>სამატრიცე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438E2-1277-1ABC-A700-0F1A54269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339" y="0"/>
            <a:ext cx="3480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6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6969-D8CA-64FF-FFE7-11B144B7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4745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ka-GE" dirty="0"/>
              <a:t>განზომილებების</a:t>
            </a:r>
            <a:br>
              <a:rPr lang="ka-GE" dirty="0"/>
            </a:br>
            <a:r>
              <a:rPr lang="ka-GE" dirty="0"/>
              <a:t>არჩევა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CF111-E0E0-B088-BC89-8A06CB54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444" y="0"/>
            <a:ext cx="3488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7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6969-D8CA-64FF-FFE7-11B144B7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646302"/>
          </a:xfrm>
        </p:spPr>
        <p:txBody>
          <a:bodyPr/>
          <a:lstStyle/>
          <a:p>
            <a:r>
              <a:rPr lang="ka-GE" dirty="0"/>
              <a:t>გამრავლება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D5B43A-7588-30BB-7A11-76606C8E5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315" y="0"/>
            <a:ext cx="3470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5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6969-D8CA-64FF-FFE7-11B144B7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11347" y="14068"/>
            <a:ext cx="7766936" cy="1646302"/>
          </a:xfrm>
        </p:spPr>
        <p:txBody>
          <a:bodyPr/>
          <a:lstStyle/>
          <a:p>
            <a:r>
              <a:rPr lang="en-GB" dirty="0"/>
              <a:t>Error handling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68E86-7168-0A46-ACA9-99186868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354" y="-14068"/>
            <a:ext cx="6995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0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242</TotalTime>
  <Words>26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Sylfaen</vt:lpstr>
      <vt:lpstr>Office Theme</vt:lpstr>
      <vt:lpstr>სისტემაში შესვლა</vt:lpstr>
      <vt:lpstr>რეგისტრაცია</vt:lpstr>
      <vt:lpstr>პაროლის აღდგენა</vt:lpstr>
      <vt:lpstr>Home fragment</vt:lpstr>
      <vt:lpstr>Profile</vt:lpstr>
      <vt:lpstr>სამატრიცე</vt:lpstr>
      <vt:lpstr>განზომილებების არჩევა</vt:lpstr>
      <vt:lpstr>გამრავლება</vt:lpstr>
      <vt:lpstr>Error handling</vt:lpstr>
      <vt:lpstr>შებრუნებული</vt:lpstr>
      <vt:lpstr>გამრავლება</vt:lpstr>
      <vt:lpstr>კუთხის კოსინუსი</vt:lpstr>
      <vt:lpstr>ათობითიდან ორობითში</vt:lpstr>
      <vt:lpstr>Fragment Help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სისტემაში შესვლა</dc:title>
  <dc:creator>luka gurjidze</dc:creator>
  <cp:lastModifiedBy>luka gurjidze</cp:lastModifiedBy>
  <cp:revision>1</cp:revision>
  <dcterms:created xsi:type="dcterms:W3CDTF">2023-01-19T21:10:18Z</dcterms:created>
  <dcterms:modified xsi:type="dcterms:W3CDTF">2023-01-20T01:12:21Z</dcterms:modified>
</cp:coreProperties>
</file>