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56" r:id="rId2"/>
    <p:sldId id="258" r:id="rId3"/>
    <p:sldId id="261" r:id="rId4"/>
    <p:sldId id="260" r:id="rId5"/>
    <p:sldId id="262" r:id="rId6"/>
    <p:sldId id="259" r:id="rId7"/>
    <p:sldId id="257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9BE572-26D3-4CF2-AA37-C5B8331AD411}" v="28" dt="2023-10-23T22:11:46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jot Dhillon" userId="80ce5eb1b7c69149" providerId="LiveId" clId="{999BE572-26D3-4CF2-AA37-C5B8331AD411}"/>
    <pc:docChg chg="undo redo custSel addSld modSld sldOrd addMainMaster delMainMaster">
      <pc:chgData name="Gurjot Dhillon" userId="80ce5eb1b7c69149" providerId="LiveId" clId="{999BE572-26D3-4CF2-AA37-C5B8331AD411}" dt="2023-10-23T22:11:47.153" v="1553" actId="27636"/>
      <pc:docMkLst>
        <pc:docMk/>
      </pc:docMkLst>
      <pc:sldChg chg="addSp delSp modSp new mod setBg modClrScheme addAnim delAnim setClrOvrMap delDesignElem chgLayout">
        <pc:chgData name="Gurjot Dhillon" userId="80ce5eb1b7c69149" providerId="LiveId" clId="{999BE572-26D3-4CF2-AA37-C5B8331AD411}" dt="2023-10-23T22:11:46.995" v="1548"/>
        <pc:sldMkLst>
          <pc:docMk/>
          <pc:sldMk cId="2833064654" sldId="256"/>
        </pc:sldMkLst>
        <pc:spChg chg="mod">
          <ac:chgData name="Gurjot Dhillon" userId="80ce5eb1b7c69149" providerId="LiveId" clId="{999BE572-26D3-4CF2-AA37-C5B8331AD411}" dt="2023-10-23T22:11:46.995" v="1548"/>
          <ac:spMkLst>
            <pc:docMk/>
            <pc:sldMk cId="2833064654" sldId="256"/>
            <ac:spMk id="2" creationId="{096CEE45-D7F3-A3F8-F2AB-920A9BF798BF}"/>
          </ac:spMkLst>
        </pc:spChg>
        <pc:spChg chg="mod">
          <ac:chgData name="Gurjot Dhillon" userId="80ce5eb1b7c69149" providerId="LiveId" clId="{999BE572-26D3-4CF2-AA37-C5B8331AD411}" dt="2023-10-23T22:11:46.995" v="1548"/>
          <ac:spMkLst>
            <pc:docMk/>
            <pc:sldMk cId="2833064654" sldId="256"/>
            <ac:spMk id="3" creationId="{AB46BE06-7494-6F41-3D23-45E0BAED9C1E}"/>
          </ac:spMkLst>
        </pc:spChg>
        <pc:spChg chg="add del">
          <ac:chgData name="Gurjot Dhillon" userId="80ce5eb1b7c69149" providerId="LiveId" clId="{999BE572-26D3-4CF2-AA37-C5B8331AD411}" dt="2023-10-23T19:21:01.368" v="2" actId="26606"/>
          <ac:spMkLst>
            <pc:docMk/>
            <pc:sldMk cId="2833064654" sldId="256"/>
            <ac:spMk id="9" creationId="{F6E7DCFE-4F50-48FD-A0DF-0B44956E84DF}"/>
          </ac:spMkLst>
        </pc:spChg>
        <pc:spChg chg="add del">
          <ac:chgData name="Gurjot Dhillon" userId="80ce5eb1b7c69149" providerId="LiveId" clId="{999BE572-26D3-4CF2-AA37-C5B8331AD411}" dt="2023-10-23T19:21:01.368" v="2" actId="26606"/>
          <ac:spMkLst>
            <pc:docMk/>
            <pc:sldMk cId="2833064654" sldId="256"/>
            <ac:spMk id="11" creationId="{92ACA378-7594-4CA7-A0F2-B9D9DB9EE8E8}"/>
          </ac:spMkLst>
        </pc:spChg>
        <pc:spChg chg="add del">
          <ac:chgData name="Gurjot Dhillon" userId="80ce5eb1b7c69149" providerId="LiveId" clId="{999BE572-26D3-4CF2-AA37-C5B8331AD411}" dt="2023-10-23T19:21:01.368" v="2" actId="26606"/>
          <ac:spMkLst>
            <pc:docMk/>
            <pc:sldMk cId="2833064654" sldId="256"/>
            <ac:spMk id="13" creationId="{8009804D-EEDA-4241-A1DC-D0EE36995425}"/>
          </ac:spMkLst>
        </pc:spChg>
        <pc:spChg chg="add del">
          <ac:chgData name="Gurjot Dhillon" userId="80ce5eb1b7c69149" providerId="LiveId" clId="{999BE572-26D3-4CF2-AA37-C5B8331AD411}" dt="2023-10-23T19:21:01.368" v="2" actId="26606"/>
          <ac:spMkLst>
            <pc:docMk/>
            <pc:sldMk cId="2833064654" sldId="256"/>
            <ac:spMk id="15" creationId="{9C455384-AD1E-43F5-A0B6-C938F956433D}"/>
          </ac:spMkLst>
        </pc:spChg>
        <pc:spChg chg="add del">
          <ac:chgData name="Gurjot Dhillon" userId="80ce5eb1b7c69149" providerId="LiveId" clId="{999BE572-26D3-4CF2-AA37-C5B8331AD411}" dt="2023-10-23T19:21:02.503" v="4" actId="26606"/>
          <ac:spMkLst>
            <pc:docMk/>
            <pc:sldMk cId="2833064654" sldId="256"/>
            <ac:spMk id="17" creationId="{0B243D86-12F0-453D-A6EB-74BDD2269252}"/>
          </ac:spMkLst>
        </pc:spChg>
        <pc:spChg chg="add del">
          <ac:chgData name="Gurjot Dhillon" userId="80ce5eb1b7c69149" providerId="LiveId" clId="{999BE572-26D3-4CF2-AA37-C5B8331AD411}" dt="2023-10-23T19:21:04.212" v="6" actId="26606"/>
          <ac:spMkLst>
            <pc:docMk/>
            <pc:sldMk cId="2833064654" sldId="256"/>
            <ac:spMk id="21" creationId="{A7971386-B2B0-4A38-8D3B-8CF23AAA610C}"/>
          </ac:spMkLst>
        </pc:spChg>
        <pc:spChg chg="add del">
          <ac:chgData name="Gurjot Dhillon" userId="80ce5eb1b7c69149" providerId="LiveId" clId="{999BE572-26D3-4CF2-AA37-C5B8331AD411}" dt="2023-10-23T19:21:04.212" v="6" actId="26606"/>
          <ac:spMkLst>
            <pc:docMk/>
            <pc:sldMk cId="2833064654" sldId="256"/>
            <ac:spMk id="22" creationId="{96AE4BD0-E2D6-4FE1-9295-59E338A45340}"/>
          </ac:spMkLst>
        </pc:spChg>
        <pc:spChg chg="add del">
          <ac:chgData name="Gurjot Dhillon" userId="80ce5eb1b7c69149" providerId="LiveId" clId="{999BE572-26D3-4CF2-AA37-C5B8331AD411}" dt="2023-10-23T19:21:04.212" v="6" actId="26606"/>
          <ac:spMkLst>
            <pc:docMk/>
            <pc:sldMk cId="2833064654" sldId="256"/>
            <ac:spMk id="23" creationId="{0D29D77D-2D4E-4868-960B-BEDA724F5CE2}"/>
          </ac:spMkLst>
        </pc:spChg>
        <pc:spChg chg="add del">
          <ac:chgData name="Gurjot Dhillon" userId="80ce5eb1b7c69149" providerId="LiveId" clId="{999BE572-26D3-4CF2-AA37-C5B8331AD411}" dt="2023-10-23T19:21:05.467" v="8" actId="26606"/>
          <ac:spMkLst>
            <pc:docMk/>
            <pc:sldMk cId="2833064654" sldId="256"/>
            <ac:spMk id="26" creationId="{19F9BF86-FE94-4517-B97D-026C7515E589}"/>
          </ac:spMkLst>
        </pc:spChg>
        <pc:spChg chg="add del">
          <ac:chgData name="Gurjot Dhillon" userId="80ce5eb1b7c69149" providerId="LiveId" clId="{999BE572-26D3-4CF2-AA37-C5B8331AD411}" dt="2023-10-23T19:21:05.467" v="8" actId="26606"/>
          <ac:spMkLst>
            <pc:docMk/>
            <pc:sldMk cId="2833064654" sldId="256"/>
            <ac:spMk id="28" creationId="{D30DD7D3-2712-4491-B2C2-5FC23330C7CB}"/>
          </ac:spMkLst>
        </pc:spChg>
        <pc:spChg chg="add del">
          <ac:chgData name="Gurjot Dhillon" userId="80ce5eb1b7c69149" providerId="LiveId" clId="{999BE572-26D3-4CF2-AA37-C5B8331AD411}" dt="2023-10-23T21:10:35.885" v="290" actId="26606"/>
          <ac:spMkLst>
            <pc:docMk/>
            <pc:sldMk cId="2833064654" sldId="256"/>
            <ac:spMk id="31" creationId="{A7971386-B2B0-4A38-8D3B-8CF23AAA610C}"/>
          </ac:spMkLst>
        </pc:spChg>
        <pc:spChg chg="add del">
          <ac:chgData name="Gurjot Dhillon" userId="80ce5eb1b7c69149" providerId="LiveId" clId="{999BE572-26D3-4CF2-AA37-C5B8331AD411}" dt="2023-10-23T21:10:35.885" v="290" actId="26606"/>
          <ac:spMkLst>
            <pc:docMk/>
            <pc:sldMk cId="2833064654" sldId="256"/>
            <ac:spMk id="32" creationId="{96AE4BD0-E2D6-4FE1-9295-59E338A45340}"/>
          </ac:spMkLst>
        </pc:spChg>
        <pc:spChg chg="add del">
          <ac:chgData name="Gurjot Dhillon" userId="80ce5eb1b7c69149" providerId="LiveId" clId="{999BE572-26D3-4CF2-AA37-C5B8331AD411}" dt="2023-10-23T21:10:35.885" v="290" actId="26606"/>
          <ac:spMkLst>
            <pc:docMk/>
            <pc:sldMk cId="2833064654" sldId="256"/>
            <ac:spMk id="33" creationId="{0D29D77D-2D4E-4868-960B-BEDA724F5CE2}"/>
          </ac:spMkLst>
        </pc:spChg>
        <pc:spChg chg="add del">
          <ac:chgData name="Gurjot Dhillon" userId="80ce5eb1b7c69149" providerId="LiveId" clId="{999BE572-26D3-4CF2-AA37-C5B8331AD411}" dt="2023-10-23T21:11:39.495" v="308"/>
          <ac:spMkLst>
            <pc:docMk/>
            <pc:sldMk cId="2833064654" sldId="256"/>
            <ac:spMk id="36" creationId="{B6D694DB-A3FC-4F14-A225-17BEBA4416DA}"/>
          </ac:spMkLst>
        </pc:spChg>
        <pc:spChg chg="add del">
          <ac:chgData name="Gurjot Dhillon" userId="80ce5eb1b7c69149" providerId="LiveId" clId="{999BE572-26D3-4CF2-AA37-C5B8331AD411}" dt="2023-10-23T21:11:39.495" v="308"/>
          <ac:spMkLst>
            <pc:docMk/>
            <pc:sldMk cId="2833064654" sldId="256"/>
            <ac:spMk id="37" creationId="{2F45987A-3A2E-45FE-947D-464BBA890C71}"/>
          </ac:spMkLst>
        </pc:spChg>
        <pc:spChg chg="add del">
          <ac:chgData name="Gurjot Dhillon" userId="80ce5eb1b7c69149" providerId="LiveId" clId="{999BE572-26D3-4CF2-AA37-C5B8331AD411}" dt="2023-10-23T21:11:44.560" v="310" actId="26606"/>
          <ac:spMkLst>
            <pc:docMk/>
            <pc:sldMk cId="2833064654" sldId="256"/>
            <ac:spMk id="38" creationId="{E9ED41B5-F9B0-4DE1-8C59-A980468A703A}"/>
          </ac:spMkLst>
        </pc:spChg>
        <pc:spChg chg="add del">
          <ac:chgData name="Gurjot Dhillon" userId="80ce5eb1b7c69149" providerId="LiveId" clId="{999BE572-26D3-4CF2-AA37-C5B8331AD411}" dt="2023-10-23T21:10:24.265" v="286" actId="26606"/>
          <ac:spMkLst>
            <pc:docMk/>
            <pc:sldMk cId="2833064654" sldId="256"/>
            <ac:spMk id="39" creationId="{B6D694DB-A3FC-4F14-A225-17BEBA4416DA}"/>
          </ac:spMkLst>
        </pc:spChg>
        <pc:spChg chg="add del">
          <ac:chgData name="Gurjot Dhillon" userId="80ce5eb1b7c69149" providerId="LiveId" clId="{999BE572-26D3-4CF2-AA37-C5B8331AD411}" dt="2023-10-23T21:11:44.560" v="310" actId="26606"/>
          <ac:spMkLst>
            <pc:docMk/>
            <pc:sldMk cId="2833064654" sldId="256"/>
            <ac:spMk id="40" creationId="{C482A030-873A-4216-B6A6-C3348B9CA2A1}"/>
          </ac:spMkLst>
        </pc:spChg>
        <pc:spChg chg="add del">
          <ac:chgData name="Gurjot Dhillon" userId="80ce5eb1b7c69149" providerId="LiveId" clId="{999BE572-26D3-4CF2-AA37-C5B8331AD411}" dt="2023-10-23T21:10:24.265" v="286" actId="26606"/>
          <ac:spMkLst>
            <pc:docMk/>
            <pc:sldMk cId="2833064654" sldId="256"/>
            <ac:spMk id="41" creationId="{2F45987A-3A2E-45FE-947D-464BBA890C71}"/>
          </ac:spMkLst>
        </pc:spChg>
        <pc:spChg chg="add del">
          <ac:chgData name="Gurjot Dhillon" userId="80ce5eb1b7c69149" providerId="LiveId" clId="{999BE572-26D3-4CF2-AA37-C5B8331AD411}" dt="2023-10-23T21:12:06.062" v="320" actId="26606"/>
          <ac:spMkLst>
            <pc:docMk/>
            <pc:sldMk cId="2833064654" sldId="256"/>
            <ac:spMk id="43" creationId="{A917F44A-7774-4C79-BEDC-0CC73C8C0E04}"/>
          </ac:spMkLst>
        </pc:spChg>
        <pc:spChg chg="add del">
          <ac:chgData name="Gurjot Dhillon" userId="80ce5eb1b7c69149" providerId="LiveId" clId="{999BE572-26D3-4CF2-AA37-C5B8331AD411}" dt="2023-10-23T21:12:06.062" v="320" actId="26606"/>
          <ac:spMkLst>
            <pc:docMk/>
            <pc:sldMk cId="2833064654" sldId="256"/>
            <ac:spMk id="44" creationId="{B9E780F8-2452-4595-A281-E594BA83DB0D}"/>
          </ac:spMkLst>
        </pc:spChg>
        <pc:spChg chg="add del">
          <ac:chgData name="Gurjot Dhillon" userId="80ce5eb1b7c69149" providerId="LiveId" clId="{999BE572-26D3-4CF2-AA37-C5B8331AD411}" dt="2023-10-23T21:14:13.862" v="333" actId="26606"/>
          <ac:spMkLst>
            <pc:docMk/>
            <pc:sldMk cId="2833064654" sldId="256"/>
            <ac:spMk id="45" creationId="{593ACC25-C262-417A-8AA9-0641C772BDB6}"/>
          </ac:spMkLst>
        </pc:spChg>
        <pc:spChg chg="add del">
          <ac:chgData name="Gurjot Dhillon" userId="80ce5eb1b7c69149" providerId="LiveId" clId="{999BE572-26D3-4CF2-AA37-C5B8331AD411}" dt="2023-10-23T21:14:13.862" v="333" actId="26606"/>
          <ac:spMkLst>
            <pc:docMk/>
            <pc:sldMk cId="2833064654" sldId="256"/>
            <ac:spMk id="46" creationId="{FA4CD5CB-D209-4D70-8CA4-629731C59219}"/>
          </ac:spMkLst>
        </pc:spChg>
        <pc:spChg chg="add del">
          <ac:chgData name="Gurjot Dhillon" userId="80ce5eb1b7c69149" providerId="LiveId" clId="{999BE572-26D3-4CF2-AA37-C5B8331AD411}" dt="2023-10-23T21:14:13.862" v="333" actId="26606"/>
          <ac:spMkLst>
            <pc:docMk/>
            <pc:sldMk cId="2833064654" sldId="256"/>
            <ac:spMk id="48" creationId="{B4C27B90-DF2B-4D00-BA07-18ED774CD2F1}"/>
          </ac:spMkLst>
        </pc:spChg>
        <pc:spChg chg="add del">
          <ac:chgData name="Gurjot Dhillon" userId="80ce5eb1b7c69149" providerId="LiveId" clId="{999BE572-26D3-4CF2-AA37-C5B8331AD411}" dt="2023-10-23T21:43:38.680" v="838"/>
          <ac:spMkLst>
            <pc:docMk/>
            <pc:sldMk cId="2833064654" sldId="256"/>
            <ac:spMk id="55" creationId="{1C520CBD-F82E-44E4-BDA5-128716AD79C8}"/>
          </ac:spMkLst>
        </pc:spChg>
        <pc:spChg chg="add del">
          <ac:chgData name="Gurjot Dhillon" userId="80ce5eb1b7c69149" providerId="LiveId" clId="{999BE572-26D3-4CF2-AA37-C5B8331AD411}" dt="2023-10-23T21:43:38.680" v="838"/>
          <ac:spMkLst>
            <pc:docMk/>
            <pc:sldMk cId="2833064654" sldId="256"/>
            <ac:spMk id="57" creationId="{4618AE32-A526-42FC-A854-732740BD38DA}"/>
          </ac:spMkLst>
        </pc:spChg>
        <pc:picChg chg="add del">
          <ac:chgData name="Gurjot Dhillon" userId="80ce5eb1b7c69149" providerId="LiveId" clId="{999BE572-26D3-4CF2-AA37-C5B8331AD411}" dt="2023-10-23T19:21:01.368" v="2" actId="26606"/>
          <ac:picMkLst>
            <pc:docMk/>
            <pc:sldMk cId="2833064654" sldId="256"/>
            <ac:picMk id="4" creationId="{A8306ADE-E1B0-7F3C-39DE-B25B8DC446A0}"/>
          </ac:picMkLst>
        </pc:picChg>
        <pc:picChg chg="add del">
          <ac:chgData name="Gurjot Dhillon" userId="80ce5eb1b7c69149" providerId="LiveId" clId="{999BE572-26D3-4CF2-AA37-C5B8331AD411}" dt="2023-10-23T19:21:02.503" v="4" actId="26606"/>
          <ac:picMkLst>
            <pc:docMk/>
            <pc:sldMk cId="2833064654" sldId="256"/>
            <ac:picMk id="18" creationId="{B1535A14-9093-4A26-DC18-679A265DC287}"/>
          </ac:picMkLst>
        </pc:picChg>
        <pc:picChg chg="add del">
          <ac:chgData name="Gurjot Dhillon" userId="80ce5eb1b7c69149" providerId="LiveId" clId="{999BE572-26D3-4CF2-AA37-C5B8331AD411}" dt="2023-10-23T19:21:04.212" v="6" actId="26606"/>
          <ac:picMkLst>
            <pc:docMk/>
            <pc:sldMk cId="2833064654" sldId="256"/>
            <ac:picMk id="24" creationId="{F5BA15AE-69D9-98E0-35CA-EC537C97A876}"/>
          </ac:picMkLst>
        </pc:picChg>
        <pc:picChg chg="add del">
          <ac:chgData name="Gurjot Dhillon" userId="80ce5eb1b7c69149" providerId="LiveId" clId="{999BE572-26D3-4CF2-AA37-C5B8331AD411}" dt="2023-10-23T19:21:05.467" v="8" actId="26606"/>
          <ac:picMkLst>
            <pc:docMk/>
            <pc:sldMk cId="2833064654" sldId="256"/>
            <ac:picMk id="27" creationId="{D34A5149-FB55-3675-6186-B5F86D423FB3}"/>
          </ac:picMkLst>
        </pc:picChg>
        <pc:picChg chg="add mod ord">
          <ac:chgData name="Gurjot Dhillon" userId="80ce5eb1b7c69149" providerId="LiveId" clId="{999BE572-26D3-4CF2-AA37-C5B8331AD411}" dt="2023-10-23T22:11:15.534" v="1545" actId="1036"/>
          <ac:picMkLst>
            <pc:docMk/>
            <pc:sldMk cId="2833064654" sldId="256"/>
            <ac:picMk id="34" creationId="{F5BA15AE-69D9-98E0-35CA-EC537C97A876}"/>
          </ac:picMkLst>
        </pc:picChg>
        <pc:cxnChg chg="add del">
          <ac:chgData name="Gurjot Dhillon" userId="80ce5eb1b7c69149" providerId="LiveId" clId="{999BE572-26D3-4CF2-AA37-C5B8331AD411}" dt="2023-10-23T19:21:02.503" v="4" actId="26606"/>
          <ac:cxnSpMkLst>
            <pc:docMk/>
            <pc:sldMk cId="2833064654" sldId="256"/>
            <ac:cxnSpMk id="19" creationId="{B0AA360F-DECB-4836-8FB6-22C4BC3FB02D}"/>
          </ac:cxnSpMkLst>
        </pc:cxnChg>
        <pc:cxnChg chg="add del">
          <ac:chgData name="Gurjot Dhillon" userId="80ce5eb1b7c69149" providerId="LiveId" clId="{999BE572-26D3-4CF2-AA37-C5B8331AD411}" dt="2023-10-23T19:21:05.467" v="8" actId="26606"/>
          <ac:cxnSpMkLst>
            <pc:docMk/>
            <pc:sldMk cId="2833064654" sldId="256"/>
            <ac:cxnSpMk id="29" creationId="{FFD0734C-004D-4938-8EA0-2C3867A11A66}"/>
          </ac:cxnSpMkLst>
        </pc:cxnChg>
        <pc:cxnChg chg="add del">
          <ac:chgData name="Gurjot Dhillon" userId="80ce5eb1b7c69149" providerId="LiveId" clId="{999BE572-26D3-4CF2-AA37-C5B8331AD411}" dt="2023-10-23T21:12:06.062" v="320" actId="26606"/>
          <ac:cxnSpMkLst>
            <pc:docMk/>
            <pc:sldMk cId="2833064654" sldId="256"/>
            <ac:cxnSpMk id="42" creationId="{E6E50488-8E5E-4E36-9763-092234CAED4A}"/>
          </ac:cxnSpMkLst>
        </pc:cxnChg>
        <pc:cxnChg chg="add del">
          <ac:chgData name="Gurjot Dhillon" userId="80ce5eb1b7c69149" providerId="LiveId" clId="{999BE572-26D3-4CF2-AA37-C5B8331AD411}" dt="2023-10-23T21:14:13.862" v="333" actId="26606"/>
          <ac:cxnSpMkLst>
            <pc:docMk/>
            <pc:sldMk cId="2833064654" sldId="256"/>
            <ac:cxnSpMk id="47" creationId="{5C6A2BAE-B461-4B55-8E1F-0722ABDD1393}"/>
          </ac:cxnSpMkLst>
        </pc:cxnChg>
        <pc:cxnChg chg="add del">
          <ac:chgData name="Gurjot Dhillon" userId="80ce5eb1b7c69149" providerId="LiveId" clId="{999BE572-26D3-4CF2-AA37-C5B8331AD411}" dt="2023-10-23T21:43:38.680" v="838"/>
          <ac:cxnSpMkLst>
            <pc:docMk/>
            <pc:sldMk cId="2833064654" sldId="256"/>
            <ac:cxnSpMk id="53" creationId="{77AB95BF-57D0-4E49-9EF2-408B47C8D40D}"/>
          </ac:cxnSpMkLst>
        </pc:cxnChg>
      </pc:sldChg>
      <pc:sldChg chg="addSp delSp modSp new mod setBg delDesignElem">
        <pc:chgData name="Gurjot Dhillon" userId="80ce5eb1b7c69149" providerId="LiveId" clId="{999BE572-26D3-4CF2-AA37-C5B8331AD411}" dt="2023-10-23T22:11:10.517" v="1544" actId="27636"/>
        <pc:sldMkLst>
          <pc:docMk/>
          <pc:sldMk cId="3098020965" sldId="257"/>
        </pc:sldMkLst>
        <pc:spChg chg="mod">
          <ac:chgData name="Gurjot Dhillon" userId="80ce5eb1b7c69149" providerId="LiveId" clId="{999BE572-26D3-4CF2-AA37-C5B8331AD411}" dt="2023-10-23T22:11:10.517" v="1544" actId="27636"/>
          <ac:spMkLst>
            <pc:docMk/>
            <pc:sldMk cId="3098020965" sldId="257"/>
            <ac:spMk id="2" creationId="{8D9D4F76-5FCF-368F-8335-B7AAAA32D7BE}"/>
          </ac:spMkLst>
        </pc:spChg>
        <pc:spChg chg="add mod">
          <ac:chgData name="Gurjot Dhillon" userId="80ce5eb1b7c69149" providerId="LiveId" clId="{999BE572-26D3-4CF2-AA37-C5B8331AD411}" dt="2023-10-23T22:05:31.205" v="1111" actId="20577"/>
          <ac:spMkLst>
            <pc:docMk/>
            <pc:sldMk cId="3098020965" sldId="257"/>
            <ac:spMk id="3" creationId="{0B828999-CE67-0F99-4E24-7C0EDCDFF89A}"/>
          </ac:spMkLst>
        </pc:spChg>
        <pc:spChg chg="del">
          <ac:chgData name="Gurjot Dhillon" userId="80ce5eb1b7c69149" providerId="LiveId" clId="{999BE572-26D3-4CF2-AA37-C5B8331AD411}" dt="2023-10-23T19:54:16.278" v="109" actId="931"/>
          <ac:spMkLst>
            <pc:docMk/>
            <pc:sldMk cId="3098020965" sldId="257"/>
            <ac:spMk id="3" creationId="{677C645F-FE82-C2F3-F901-F6DC1ED57F5B}"/>
          </ac:spMkLst>
        </pc:spChg>
        <pc:spChg chg="add del mod">
          <ac:chgData name="Gurjot Dhillon" userId="80ce5eb1b7c69149" providerId="LiveId" clId="{999BE572-26D3-4CF2-AA37-C5B8331AD411}" dt="2023-10-23T20:36:12.903" v="129" actId="931"/>
          <ac:spMkLst>
            <pc:docMk/>
            <pc:sldMk cId="3098020965" sldId="257"/>
            <ac:spMk id="7" creationId="{5A9A1069-80F1-A821-410A-21696353DD3A}"/>
          </ac:spMkLst>
        </pc:spChg>
        <pc:spChg chg="add del">
          <ac:chgData name="Gurjot Dhillon" userId="80ce5eb1b7c69149" providerId="LiveId" clId="{999BE572-26D3-4CF2-AA37-C5B8331AD411}" dt="2023-10-23T21:43:38.680" v="838"/>
          <ac:spMkLst>
            <pc:docMk/>
            <pc:sldMk cId="3098020965" sldId="257"/>
            <ac:spMk id="11" creationId="{4E4490D0-3672-446A-AC12-B4830333BDDD}"/>
          </ac:spMkLst>
        </pc:spChg>
        <pc:spChg chg="add del">
          <ac:chgData name="Gurjot Dhillon" userId="80ce5eb1b7c69149" providerId="LiveId" clId="{999BE572-26D3-4CF2-AA37-C5B8331AD411}" dt="2023-10-23T21:43:38.680" v="838"/>
          <ac:spMkLst>
            <pc:docMk/>
            <pc:sldMk cId="3098020965" sldId="257"/>
            <ac:spMk id="12" creationId="{39CB82C2-DF65-4EC1-8280-F201D50F570B}"/>
          </ac:spMkLst>
        </pc:spChg>
        <pc:spChg chg="add del">
          <ac:chgData name="Gurjot Dhillon" userId="80ce5eb1b7c69149" providerId="LiveId" clId="{999BE572-26D3-4CF2-AA37-C5B8331AD411}" dt="2023-10-23T21:10:24.649" v="287" actId="26606"/>
          <ac:spMkLst>
            <pc:docMk/>
            <pc:sldMk cId="3098020965" sldId="257"/>
            <ac:spMk id="14" creationId="{0F358BAA-9C8A-4E17-BAD8-32FD6FFEA730}"/>
          </ac:spMkLst>
        </pc:spChg>
        <pc:spChg chg="add del">
          <ac:chgData name="Gurjot Dhillon" userId="80ce5eb1b7c69149" providerId="LiveId" clId="{999BE572-26D3-4CF2-AA37-C5B8331AD411}" dt="2023-10-23T21:10:24.649" v="287" actId="26606"/>
          <ac:spMkLst>
            <pc:docMk/>
            <pc:sldMk cId="3098020965" sldId="257"/>
            <ac:spMk id="16" creationId="{4D6F41A4-BEE3-4935-9371-4ADEA67A22F9}"/>
          </ac:spMkLst>
        </pc:spChg>
        <pc:spChg chg="add del">
          <ac:chgData name="Gurjot Dhillon" userId="80ce5eb1b7c69149" providerId="LiveId" clId="{999BE572-26D3-4CF2-AA37-C5B8331AD411}" dt="2023-10-23T21:43:38.680" v="838"/>
          <ac:spMkLst>
            <pc:docMk/>
            <pc:sldMk cId="3098020965" sldId="257"/>
            <ac:spMk id="20" creationId="{FA4CD5CB-D209-4D70-8CA4-629731C59219}"/>
          </ac:spMkLst>
        </pc:spChg>
        <pc:spChg chg="add del">
          <ac:chgData name="Gurjot Dhillon" userId="80ce5eb1b7c69149" providerId="LiveId" clId="{999BE572-26D3-4CF2-AA37-C5B8331AD411}" dt="2023-10-23T21:43:38.680" v="838"/>
          <ac:spMkLst>
            <pc:docMk/>
            <pc:sldMk cId="3098020965" sldId="257"/>
            <ac:spMk id="24" creationId="{B4C27B90-DF2B-4D00-BA07-18ED774CD2F1}"/>
          </ac:spMkLst>
        </pc:spChg>
        <pc:spChg chg="add del">
          <ac:chgData name="Gurjot Dhillon" userId="80ce5eb1b7c69149" providerId="LiveId" clId="{999BE572-26D3-4CF2-AA37-C5B8331AD411}" dt="2023-10-23T21:10:24.649" v="287" actId="26606"/>
          <ac:spMkLst>
            <pc:docMk/>
            <pc:sldMk cId="3098020965" sldId="257"/>
            <ac:spMk id="25" creationId="{7FE1D329-7CB2-4DF5-B0C0-36DD19EBC66D}"/>
          </ac:spMkLst>
        </pc:spChg>
        <pc:spChg chg="add del">
          <ac:chgData name="Gurjot Dhillon" userId="80ce5eb1b7c69149" providerId="LiveId" clId="{999BE572-26D3-4CF2-AA37-C5B8331AD411}" dt="2023-10-23T21:43:38.680" v="838"/>
          <ac:spMkLst>
            <pc:docMk/>
            <pc:sldMk cId="3098020965" sldId="257"/>
            <ac:spMk id="26" creationId="{593ACC25-C262-417A-8AA9-0641C772BDB6}"/>
          </ac:spMkLst>
        </pc:spChg>
        <pc:spChg chg="add del">
          <ac:chgData name="Gurjot Dhillon" userId="80ce5eb1b7c69149" providerId="LiveId" clId="{999BE572-26D3-4CF2-AA37-C5B8331AD411}" dt="2023-10-23T21:10:24.649" v="287" actId="26606"/>
          <ac:spMkLst>
            <pc:docMk/>
            <pc:sldMk cId="3098020965" sldId="257"/>
            <ac:spMk id="27" creationId="{A7971386-B2B0-4A38-8D3B-8CF23AAA610C}"/>
          </ac:spMkLst>
        </pc:spChg>
        <pc:spChg chg="add del">
          <ac:chgData name="Gurjot Dhillon" userId="80ce5eb1b7c69149" providerId="LiveId" clId="{999BE572-26D3-4CF2-AA37-C5B8331AD411}" dt="2023-10-23T21:10:24.649" v="287" actId="26606"/>
          <ac:spMkLst>
            <pc:docMk/>
            <pc:sldMk cId="3098020965" sldId="257"/>
            <ac:spMk id="29" creationId="{96AE4BD0-E2D6-4FE1-9295-59E338A45340}"/>
          </ac:spMkLst>
        </pc:spChg>
        <pc:spChg chg="add del">
          <ac:chgData name="Gurjot Dhillon" userId="80ce5eb1b7c69149" providerId="LiveId" clId="{999BE572-26D3-4CF2-AA37-C5B8331AD411}" dt="2023-10-23T21:10:24.649" v="287" actId="26606"/>
          <ac:spMkLst>
            <pc:docMk/>
            <pc:sldMk cId="3098020965" sldId="257"/>
            <ac:spMk id="31" creationId="{0D29D77D-2D4E-4868-960B-BEDA724F5CE2}"/>
          </ac:spMkLst>
        </pc:spChg>
        <pc:grpChg chg="add del">
          <ac:chgData name="Gurjot Dhillon" userId="80ce5eb1b7c69149" providerId="LiveId" clId="{999BE572-26D3-4CF2-AA37-C5B8331AD411}" dt="2023-10-23T21:10:24.649" v="287" actId="26606"/>
          <ac:grpSpMkLst>
            <pc:docMk/>
            <pc:sldMk cId="3098020965" sldId="257"/>
            <ac:grpSpMk id="18" creationId="{7726F010-956A-40BC-8A1F-8002DC729B4C}"/>
          </ac:grpSpMkLst>
        </pc:grpChg>
        <pc:picChg chg="add del mod">
          <ac:chgData name="Gurjot Dhillon" userId="80ce5eb1b7c69149" providerId="LiveId" clId="{999BE572-26D3-4CF2-AA37-C5B8331AD411}" dt="2023-10-23T20:36:08.235" v="128" actId="478"/>
          <ac:picMkLst>
            <pc:docMk/>
            <pc:sldMk cId="3098020965" sldId="257"/>
            <ac:picMk id="5" creationId="{ED67F40F-0BDC-216B-BEA3-6484FB3EC616}"/>
          </ac:picMkLst>
        </pc:picChg>
        <pc:picChg chg="add mod">
          <ac:chgData name="Gurjot Dhillon" userId="80ce5eb1b7c69149" providerId="LiveId" clId="{999BE572-26D3-4CF2-AA37-C5B8331AD411}" dt="2023-10-23T21:14:04.546" v="332" actId="26606"/>
          <ac:picMkLst>
            <pc:docMk/>
            <pc:sldMk cId="3098020965" sldId="257"/>
            <ac:picMk id="9" creationId="{A1CBC0EA-62DC-B5AF-6BB9-0DDD34F9F53D}"/>
          </ac:picMkLst>
        </pc:picChg>
        <pc:cxnChg chg="add del">
          <ac:chgData name="Gurjot Dhillon" userId="80ce5eb1b7c69149" providerId="LiveId" clId="{999BE572-26D3-4CF2-AA37-C5B8331AD411}" dt="2023-10-23T21:43:38.680" v="838"/>
          <ac:cxnSpMkLst>
            <pc:docMk/>
            <pc:sldMk cId="3098020965" sldId="257"/>
            <ac:cxnSpMk id="13" creationId="{7E1D4427-852B-4B37-8E76-0E9F1810BA2A}"/>
          </ac:cxnSpMkLst>
        </pc:cxnChg>
        <pc:cxnChg chg="add del">
          <ac:chgData name="Gurjot Dhillon" userId="80ce5eb1b7c69149" providerId="LiveId" clId="{999BE572-26D3-4CF2-AA37-C5B8331AD411}" dt="2023-10-23T21:43:38.680" v="838"/>
          <ac:cxnSpMkLst>
            <pc:docMk/>
            <pc:sldMk cId="3098020965" sldId="257"/>
            <ac:cxnSpMk id="22" creationId="{5C6A2BAE-B461-4B55-8E1F-0722ABDD1393}"/>
          </ac:cxnSpMkLst>
        </pc:cxnChg>
      </pc:sldChg>
      <pc:sldChg chg="addSp delSp modSp new mod ord setBg addAnim delAnim setClrOvrMap delDesignElem">
        <pc:chgData name="Gurjot Dhillon" userId="80ce5eb1b7c69149" providerId="LiveId" clId="{999BE572-26D3-4CF2-AA37-C5B8331AD411}" dt="2023-10-23T22:11:47.138" v="1549" actId="27636"/>
        <pc:sldMkLst>
          <pc:docMk/>
          <pc:sldMk cId="2663347930" sldId="258"/>
        </pc:sldMkLst>
        <pc:spChg chg="mod ord">
          <ac:chgData name="Gurjot Dhillon" userId="80ce5eb1b7c69149" providerId="LiveId" clId="{999BE572-26D3-4CF2-AA37-C5B8331AD411}" dt="2023-10-23T22:11:47.138" v="1549" actId="27636"/>
          <ac:spMkLst>
            <pc:docMk/>
            <pc:sldMk cId="2663347930" sldId="258"/>
            <ac:spMk id="2" creationId="{809BE825-66EE-080B-B449-33EE325D517D}"/>
          </ac:spMkLst>
        </pc:spChg>
        <pc:spChg chg="del">
          <ac:chgData name="Gurjot Dhillon" userId="80ce5eb1b7c69149" providerId="LiveId" clId="{999BE572-26D3-4CF2-AA37-C5B8331AD411}" dt="2023-10-23T20:32:57.575" v="125" actId="931"/>
          <ac:spMkLst>
            <pc:docMk/>
            <pc:sldMk cId="2663347930" sldId="258"/>
            <ac:spMk id="3" creationId="{9495EA5B-94B8-198A-B4CD-0D35C4A2A344}"/>
          </ac:spMkLst>
        </pc:spChg>
        <pc:spChg chg="add mod">
          <ac:chgData name="Gurjot Dhillon" userId="80ce5eb1b7c69149" providerId="LiveId" clId="{999BE572-26D3-4CF2-AA37-C5B8331AD411}" dt="2023-10-23T22:10:10.068" v="1529" actId="26606"/>
          <ac:spMkLst>
            <pc:docMk/>
            <pc:sldMk cId="2663347930" sldId="258"/>
            <ac:spMk id="3" creationId="{EF6BC313-050E-57A2-FA12-8BD13D1770D4}"/>
          </ac:spMkLst>
        </pc:spChg>
        <pc:spChg chg="add del mod">
          <ac:chgData name="Gurjot Dhillon" userId="80ce5eb1b7c69149" providerId="LiveId" clId="{999BE572-26D3-4CF2-AA37-C5B8331AD411}" dt="2023-10-23T20:38:40.473" v="131" actId="931"/>
          <ac:spMkLst>
            <pc:docMk/>
            <pc:sldMk cId="2663347930" sldId="258"/>
            <ac:spMk id="7" creationId="{B93BD7DA-0487-D317-5C67-1E926538387D}"/>
          </ac:spMkLst>
        </pc:spChg>
        <pc:spChg chg="add del">
          <ac:chgData name="Gurjot Dhillon" userId="80ce5eb1b7c69149" providerId="LiveId" clId="{999BE572-26D3-4CF2-AA37-C5B8331AD411}" dt="2023-10-23T21:11:51.755" v="313" actId="26606"/>
          <ac:spMkLst>
            <pc:docMk/>
            <pc:sldMk cId="2663347930" sldId="258"/>
            <ac:spMk id="11" creationId="{4E4490D0-3672-446A-AC12-B4830333BDDD}"/>
          </ac:spMkLst>
        </pc:spChg>
        <pc:spChg chg="add del">
          <ac:chgData name="Gurjot Dhillon" userId="80ce5eb1b7c69149" providerId="LiveId" clId="{999BE572-26D3-4CF2-AA37-C5B8331AD411}" dt="2023-10-23T21:11:51.755" v="313" actId="26606"/>
          <ac:spMkLst>
            <pc:docMk/>
            <pc:sldMk cId="2663347930" sldId="258"/>
            <ac:spMk id="12" creationId="{39CB82C2-DF65-4EC1-8280-F201D50F570B}"/>
          </ac:spMkLst>
        </pc:spChg>
        <pc:spChg chg="add del">
          <ac:chgData name="Gurjot Dhillon" userId="80ce5eb1b7c69149" providerId="LiveId" clId="{999BE572-26D3-4CF2-AA37-C5B8331AD411}" dt="2023-10-23T21:10:46.571" v="294" actId="26606"/>
          <ac:spMkLst>
            <pc:docMk/>
            <pc:sldMk cId="2663347930" sldId="258"/>
            <ac:spMk id="14" creationId="{0F358BAA-9C8A-4E17-BAD8-32FD6FFEA730}"/>
          </ac:spMkLst>
        </pc:spChg>
        <pc:spChg chg="add del">
          <ac:chgData name="Gurjot Dhillon" userId="80ce5eb1b7c69149" providerId="LiveId" clId="{999BE572-26D3-4CF2-AA37-C5B8331AD411}" dt="2023-10-23T21:11:51.755" v="313" actId="26606"/>
          <ac:spMkLst>
            <pc:docMk/>
            <pc:sldMk cId="2663347930" sldId="258"/>
            <ac:spMk id="15" creationId="{5AE6C737-FF55-4064-94B7-0B21D2EB6045}"/>
          </ac:spMkLst>
        </pc:spChg>
        <pc:spChg chg="add del">
          <ac:chgData name="Gurjot Dhillon" userId="80ce5eb1b7c69149" providerId="LiveId" clId="{999BE572-26D3-4CF2-AA37-C5B8331AD411}" dt="2023-10-23T21:10:46.571" v="294" actId="26606"/>
          <ac:spMkLst>
            <pc:docMk/>
            <pc:sldMk cId="2663347930" sldId="258"/>
            <ac:spMk id="16" creationId="{4D6F41A4-BEE3-4935-9371-4ADEA67A22F9}"/>
          </ac:spMkLst>
        </pc:spChg>
        <pc:spChg chg="add del">
          <ac:chgData name="Gurjot Dhillon" userId="80ce5eb1b7c69149" providerId="LiveId" clId="{999BE572-26D3-4CF2-AA37-C5B8331AD411}" dt="2023-10-23T21:11:51.755" v="313" actId="26606"/>
          <ac:spMkLst>
            <pc:docMk/>
            <pc:sldMk cId="2663347930" sldId="258"/>
            <ac:spMk id="24" creationId="{D8218D9F-38B6-4AE0-9051-5434D19A5277}"/>
          </ac:spMkLst>
        </pc:spChg>
        <pc:spChg chg="add del">
          <ac:chgData name="Gurjot Dhillon" userId="80ce5eb1b7c69149" providerId="LiveId" clId="{999BE572-26D3-4CF2-AA37-C5B8331AD411}" dt="2023-10-23T21:10:46.571" v="294" actId="26606"/>
          <ac:spMkLst>
            <pc:docMk/>
            <pc:sldMk cId="2663347930" sldId="258"/>
            <ac:spMk id="25" creationId="{7FE1D329-7CB2-4DF5-B0C0-36DD19EBC66D}"/>
          </ac:spMkLst>
        </pc:spChg>
        <pc:spChg chg="add del">
          <ac:chgData name="Gurjot Dhillon" userId="80ce5eb1b7c69149" providerId="LiveId" clId="{999BE572-26D3-4CF2-AA37-C5B8331AD411}" dt="2023-10-23T21:11:51.755" v="313" actId="26606"/>
          <ac:spMkLst>
            <pc:docMk/>
            <pc:sldMk cId="2663347930" sldId="258"/>
            <ac:spMk id="26" creationId="{2D3DCA99-84AF-487A-BF72-91C5FA6B0B70}"/>
          </ac:spMkLst>
        </pc:spChg>
        <pc:spChg chg="add del">
          <ac:chgData name="Gurjot Dhillon" userId="80ce5eb1b7c69149" providerId="LiveId" clId="{999BE572-26D3-4CF2-AA37-C5B8331AD411}" dt="2023-10-23T21:10:46.571" v="294" actId="26606"/>
          <ac:spMkLst>
            <pc:docMk/>
            <pc:sldMk cId="2663347930" sldId="258"/>
            <ac:spMk id="27" creationId="{B6D694DB-A3FC-4F14-A225-17BEBA4416DA}"/>
          </ac:spMkLst>
        </pc:spChg>
        <pc:spChg chg="add del">
          <ac:chgData name="Gurjot Dhillon" userId="80ce5eb1b7c69149" providerId="LiveId" clId="{999BE572-26D3-4CF2-AA37-C5B8331AD411}" dt="2023-10-23T21:11:54.133" v="315" actId="26606"/>
          <ac:spMkLst>
            <pc:docMk/>
            <pc:sldMk cId="2663347930" sldId="258"/>
            <ac:spMk id="28" creationId="{990D0034-F768-41E7-85D4-F38C4DE85770}"/>
          </ac:spMkLst>
        </pc:spChg>
        <pc:spChg chg="add del">
          <ac:chgData name="Gurjot Dhillon" userId="80ce5eb1b7c69149" providerId="LiveId" clId="{999BE572-26D3-4CF2-AA37-C5B8331AD411}" dt="2023-10-23T21:10:46.571" v="294" actId="26606"/>
          <ac:spMkLst>
            <pc:docMk/>
            <pc:sldMk cId="2663347930" sldId="258"/>
            <ac:spMk id="29" creationId="{2F45987A-3A2E-45FE-947D-464BBA890C71}"/>
          </ac:spMkLst>
        </pc:spChg>
        <pc:spChg chg="add del">
          <ac:chgData name="Gurjot Dhillon" userId="80ce5eb1b7c69149" providerId="LiveId" clId="{999BE572-26D3-4CF2-AA37-C5B8331AD411}" dt="2023-10-23T21:11:54.133" v="315" actId="26606"/>
          <ac:spMkLst>
            <pc:docMk/>
            <pc:sldMk cId="2663347930" sldId="258"/>
            <ac:spMk id="30" creationId="{C4F7E42D-8B5A-4FC8-81CD-9E60171F7FA8}"/>
          </ac:spMkLst>
        </pc:spChg>
        <pc:spChg chg="add del">
          <ac:chgData name="Gurjot Dhillon" userId="80ce5eb1b7c69149" providerId="LiveId" clId="{999BE572-26D3-4CF2-AA37-C5B8331AD411}" dt="2023-10-23T21:10:52.327" v="296" actId="26606"/>
          <ac:spMkLst>
            <pc:docMk/>
            <pc:sldMk cId="2663347930" sldId="258"/>
            <ac:spMk id="31" creationId="{0F358BAA-9C8A-4E17-BAD8-32FD6FFEA730}"/>
          </ac:spMkLst>
        </pc:spChg>
        <pc:spChg chg="add del">
          <ac:chgData name="Gurjot Dhillon" userId="80ce5eb1b7c69149" providerId="LiveId" clId="{999BE572-26D3-4CF2-AA37-C5B8331AD411}" dt="2023-10-23T21:10:52.327" v="296" actId="26606"/>
          <ac:spMkLst>
            <pc:docMk/>
            <pc:sldMk cId="2663347930" sldId="258"/>
            <ac:spMk id="32" creationId="{4D6F41A4-BEE3-4935-9371-4ADEA67A22F9}"/>
          </ac:spMkLst>
        </pc:spChg>
        <pc:spChg chg="add del">
          <ac:chgData name="Gurjot Dhillon" userId="80ce5eb1b7c69149" providerId="LiveId" clId="{999BE572-26D3-4CF2-AA37-C5B8331AD411}" dt="2023-10-23T21:11:54.133" v="315" actId="26606"/>
          <ac:spMkLst>
            <pc:docMk/>
            <pc:sldMk cId="2663347930" sldId="258"/>
            <ac:spMk id="34" creationId="{7DCB2D3A-74D6-A59A-C8F2-AFCFD3D1F984}"/>
          </ac:spMkLst>
        </pc:spChg>
        <pc:spChg chg="add del">
          <ac:chgData name="Gurjot Dhillon" userId="80ce5eb1b7c69149" providerId="LiveId" clId="{999BE572-26D3-4CF2-AA37-C5B8331AD411}" dt="2023-10-23T21:11:54.133" v="315" actId="26606"/>
          <ac:spMkLst>
            <pc:docMk/>
            <pc:sldMk cId="2663347930" sldId="258"/>
            <ac:spMk id="35" creationId="{8C04651D-B9F4-4935-A02D-364153FBDF54}"/>
          </ac:spMkLst>
        </pc:spChg>
        <pc:spChg chg="add del">
          <ac:chgData name="Gurjot Dhillon" userId="80ce5eb1b7c69149" providerId="LiveId" clId="{999BE572-26D3-4CF2-AA37-C5B8331AD411}" dt="2023-10-23T21:43:38.680" v="838"/>
          <ac:spMkLst>
            <pc:docMk/>
            <pc:sldMk cId="2663347930" sldId="258"/>
            <ac:spMk id="36" creationId="{4E4490D0-3672-446A-AC12-B4830333BDDD}"/>
          </ac:spMkLst>
        </pc:spChg>
        <pc:spChg chg="add del">
          <ac:chgData name="Gurjot Dhillon" userId="80ce5eb1b7c69149" providerId="LiveId" clId="{999BE572-26D3-4CF2-AA37-C5B8331AD411}" dt="2023-10-23T21:12:02.121" v="317" actId="26606"/>
          <ac:spMkLst>
            <pc:docMk/>
            <pc:sldMk cId="2663347930" sldId="258"/>
            <ac:spMk id="37" creationId="{4E4490D0-3672-446A-AC12-B4830333BDDD}"/>
          </ac:spMkLst>
        </pc:spChg>
        <pc:spChg chg="add del">
          <ac:chgData name="Gurjot Dhillon" userId="80ce5eb1b7c69149" providerId="LiveId" clId="{999BE572-26D3-4CF2-AA37-C5B8331AD411}" dt="2023-10-23T21:12:02.121" v="317" actId="26606"/>
          <ac:spMkLst>
            <pc:docMk/>
            <pc:sldMk cId="2663347930" sldId="258"/>
            <ac:spMk id="38" creationId="{39CB82C2-DF65-4EC1-8280-F201D50F570B}"/>
          </ac:spMkLst>
        </pc:spChg>
        <pc:spChg chg="add del">
          <ac:chgData name="Gurjot Dhillon" userId="80ce5eb1b7c69149" providerId="LiveId" clId="{999BE572-26D3-4CF2-AA37-C5B8331AD411}" dt="2023-10-23T21:10:52.327" v="296" actId="26606"/>
          <ac:spMkLst>
            <pc:docMk/>
            <pc:sldMk cId="2663347930" sldId="258"/>
            <ac:spMk id="39" creationId="{7FE1D329-7CB2-4DF5-B0C0-36DD19EBC66D}"/>
          </ac:spMkLst>
        </pc:spChg>
        <pc:spChg chg="add del">
          <ac:chgData name="Gurjot Dhillon" userId="80ce5eb1b7c69149" providerId="LiveId" clId="{999BE572-26D3-4CF2-AA37-C5B8331AD411}" dt="2023-10-23T21:10:52.327" v="296" actId="26606"/>
          <ac:spMkLst>
            <pc:docMk/>
            <pc:sldMk cId="2663347930" sldId="258"/>
            <ac:spMk id="40" creationId="{B6D694DB-A3FC-4F14-A225-17BEBA4416DA}"/>
          </ac:spMkLst>
        </pc:spChg>
        <pc:spChg chg="add del">
          <ac:chgData name="Gurjot Dhillon" userId="80ce5eb1b7c69149" providerId="LiveId" clId="{999BE572-26D3-4CF2-AA37-C5B8331AD411}" dt="2023-10-23T21:10:52.327" v="296" actId="26606"/>
          <ac:spMkLst>
            <pc:docMk/>
            <pc:sldMk cId="2663347930" sldId="258"/>
            <ac:spMk id="41" creationId="{6233B4D5-2565-4CC0-A9B1-C9EA9E9DE306}"/>
          </ac:spMkLst>
        </pc:spChg>
        <pc:spChg chg="add del">
          <ac:chgData name="Gurjot Dhillon" userId="80ce5eb1b7c69149" providerId="LiveId" clId="{999BE572-26D3-4CF2-AA37-C5B8331AD411}" dt="2023-10-23T21:11:16.456" v="305" actId="26606"/>
          <ac:spMkLst>
            <pc:docMk/>
            <pc:sldMk cId="2663347930" sldId="258"/>
            <ac:spMk id="43" creationId="{0F358BAA-9C8A-4E17-BAD8-32FD6FFEA730}"/>
          </ac:spMkLst>
        </pc:spChg>
        <pc:spChg chg="add del">
          <ac:chgData name="Gurjot Dhillon" userId="80ce5eb1b7c69149" providerId="LiveId" clId="{999BE572-26D3-4CF2-AA37-C5B8331AD411}" dt="2023-10-23T21:11:16.456" v="305" actId="26606"/>
          <ac:spMkLst>
            <pc:docMk/>
            <pc:sldMk cId="2663347930" sldId="258"/>
            <ac:spMk id="44" creationId="{4D6F41A4-BEE3-4935-9371-4ADEA67A22F9}"/>
          </ac:spMkLst>
        </pc:spChg>
        <pc:spChg chg="add del">
          <ac:chgData name="Gurjot Dhillon" userId="80ce5eb1b7c69149" providerId="LiveId" clId="{999BE572-26D3-4CF2-AA37-C5B8331AD411}" dt="2023-10-23T21:11:16.456" v="305" actId="26606"/>
          <ac:spMkLst>
            <pc:docMk/>
            <pc:sldMk cId="2663347930" sldId="258"/>
            <ac:spMk id="46" creationId="{7FE1D329-7CB2-4DF5-B0C0-36DD19EBC66D}"/>
          </ac:spMkLst>
        </pc:spChg>
        <pc:spChg chg="add del">
          <ac:chgData name="Gurjot Dhillon" userId="80ce5eb1b7c69149" providerId="LiveId" clId="{999BE572-26D3-4CF2-AA37-C5B8331AD411}" dt="2023-10-23T21:11:16.456" v="305" actId="26606"/>
          <ac:spMkLst>
            <pc:docMk/>
            <pc:sldMk cId="2663347930" sldId="258"/>
            <ac:spMk id="47" creationId="{B6D694DB-A3FC-4F14-A225-17BEBA4416DA}"/>
          </ac:spMkLst>
        </pc:spChg>
        <pc:spChg chg="add del">
          <ac:chgData name="Gurjot Dhillon" userId="80ce5eb1b7c69149" providerId="LiveId" clId="{999BE572-26D3-4CF2-AA37-C5B8331AD411}" dt="2023-10-23T21:11:16.456" v="305" actId="26606"/>
          <ac:spMkLst>
            <pc:docMk/>
            <pc:sldMk cId="2663347930" sldId="258"/>
            <ac:spMk id="48" creationId="{2F45987A-3A2E-45FE-947D-464BBA890C71}"/>
          </ac:spMkLst>
        </pc:spChg>
        <pc:spChg chg="add del">
          <ac:chgData name="Gurjot Dhillon" userId="80ce5eb1b7c69149" providerId="LiveId" clId="{999BE572-26D3-4CF2-AA37-C5B8331AD411}" dt="2023-10-23T21:12:02.121" v="317" actId="26606"/>
          <ac:spMkLst>
            <pc:docMk/>
            <pc:sldMk cId="2663347930" sldId="258"/>
            <ac:spMk id="49" creationId="{FA4CD5CB-D209-4D70-8CA4-629731C59219}"/>
          </ac:spMkLst>
        </pc:spChg>
        <pc:spChg chg="add del">
          <ac:chgData name="Gurjot Dhillon" userId="80ce5eb1b7c69149" providerId="LiveId" clId="{999BE572-26D3-4CF2-AA37-C5B8331AD411}" dt="2023-10-23T21:12:02.121" v="317" actId="26606"/>
          <ac:spMkLst>
            <pc:docMk/>
            <pc:sldMk cId="2663347930" sldId="258"/>
            <ac:spMk id="51" creationId="{B4C27B90-DF2B-4D00-BA07-18ED774CD2F1}"/>
          </ac:spMkLst>
        </pc:spChg>
        <pc:spChg chg="add del">
          <ac:chgData name="Gurjot Dhillon" userId="80ce5eb1b7c69149" providerId="LiveId" clId="{999BE572-26D3-4CF2-AA37-C5B8331AD411}" dt="2023-10-23T21:11:16.438" v="304" actId="26606"/>
          <ac:spMkLst>
            <pc:docMk/>
            <pc:sldMk cId="2663347930" sldId="258"/>
            <ac:spMk id="52" creationId="{407ACDFD-AA61-D4D9-F17A-C890A62D8CFF}"/>
          </ac:spMkLst>
        </pc:spChg>
        <pc:spChg chg="add del">
          <ac:chgData name="Gurjot Dhillon" userId="80ce5eb1b7c69149" providerId="LiveId" clId="{999BE572-26D3-4CF2-AA37-C5B8331AD411}" dt="2023-10-23T21:11:15.598" v="302" actId="26606"/>
          <ac:spMkLst>
            <pc:docMk/>
            <pc:sldMk cId="2663347930" sldId="258"/>
            <ac:spMk id="53" creationId="{0F358BAA-9C8A-4E17-BAD8-32FD6FFEA730}"/>
          </ac:spMkLst>
        </pc:spChg>
        <pc:spChg chg="add del">
          <ac:chgData name="Gurjot Dhillon" userId="80ce5eb1b7c69149" providerId="LiveId" clId="{999BE572-26D3-4CF2-AA37-C5B8331AD411}" dt="2023-10-23T21:12:02.121" v="317" actId="26606"/>
          <ac:spMkLst>
            <pc:docMk/>
            <pc:sldMk cId="2663347930" sldId="258"/>
            <ac:spMk id="54" creationId="{593ACC25-C262-417A-8AA9-0641C772BDB6}"/>
          </ac:spMkLst>
        </pc:spChg>
        <pc:spChg chg="add del">
          <ac:chgData name="Gurjot Dhillon" userId="80ce5eb1b7c69149" providerId="LiveId" clId="{999BE572-26D3-4CF2-AA37-C5B8331AD411}" dt="2023-10-23T21:11:15.598" v="302" actId="26606"/>
          <ac:spMkLst>
            <pc:docMk/>
            <pc:sldMk cId="2663347930" sldId="258"/>
            <ac:spMk id="55" creationId="{4D6F41A4-BEE3-4935-9371-4ADEA67A22F9}"/>
          </ac:spMkLst>
        </pc:spChg>
        <pc:spChg chg="add del">
          <ac:chgData name="Gurjot Dhillon" userId="80ce5eb1b7c69149" providerId="LiveId" clId="{999BE572-26D3-4CF2-AA37-C5B8331AD411}" dt="2023-10-23T21:12:05.478" v="319" actId="26606"/>
          <ac:spMkLst>
            <pc:docMk/>
            <pc:sldMk cId="2663347930" sldId="258"/>
            <ac:spMk id="56" creationId="{4E4490D0-3672-446A-AC12-B4830333BDDD}"/>
          </ac:spMkLst>
        </pc:spChg>
        <pc:spChg chg="add del">
          <ac:chgData name="Gurjot Dhillon" userId="80ce5eb1b7c69149" providerId="LiveId" clId="{999BE572-26D3-4CF2-AA37-C5B8331AD411}" dt="2023-10-23T21:12:05.478" v="319" actId="26606"/>
          <ac:spMkLst>
            <pc:docMk/>
            <pc:sldMk cId="2663347930" sldId="258"/>
            <ac:spMk id="63" creationId="{39CB82C2-DF65-4EC1-8280-F201D50F570B}"/>
          </ac:spMkLst>
        </pc:spChg>
        <pc:spChg chg="add del">
          <ac:chgData name="Gurjot Dhillon" userId="80ce5eb1b7c69149" providerId="LiveId" clId="{999BE572-26D3-4CF2-AA37-C5B8331AD411}" dt="2023-10-23T21:11:15.598" v="302" actId="26606"/>
          <ac:spMkLst>
            <pc:docMk/>
            <pc:sldMk cId="2663347930" sldId="258"/>
            <ac:spMk id="64" creationId="{7FE1D329-7CB2-4DF5-B0C0-36DD19EBC66D}"/>
          </ac:spMkLst>
        </pc:spChg>
        <pc:spChg chg="add del">
          <ac:chgData name="Gurjot Dhillon" userId="80ce5eb1b7c69149" providerId="LiveId" clId="{999BE572-26D3-4CF2-AA37-C5B8331AD411}" dt="2023-10-23T21:11:15.598" v="302" actId="26606"/>
          <ac:spMkLst>
            <pc:docMk/>
            <pc:sldMk cId="2663347930" sldId="258"/>
            <ac:spMk id="66" creationId="{A7971386-B2B0-4A38-8D3B-8CF23AAA610C}"/>
          </ac:spMkLst>
        </pc:spChg>
        <pc:spChg chg="add del">
          <ac:chgData name="Gurjot Dhillon" userId="80ce5eb1b7c69149" providerId="LiveId" clId="{999BE572-26D3-4CF2-AA37-C5B8331AD411}" dt="2023-10-23T21:12:05.478" v="319" actId="26606"/>
          <ac:spMkLst>
            <pc:docMk/>
            <pc:sldMk cId="2663347930" sldId="258"/>
            <ac:spMk id="67" creationId="{5A1B47C8-47A0-4A88-8830-6DEA3B5DE392}"/>
          </ac:spMkLst>
        </pc:spChg>
        <pc:spChg chg="add del">
          <ac:chgData name="Gurjot Dhillon" userId="80ce5eb1b7c69149" providerId="LiveId" clId="{999BE572-26D3-4CF2-AA37-C5B8331AD411}" dt="2023-10-23T21:11:15.598" v="302" actId="26606"/>
          <ac:spMkLst>
            <pc:docMk/>
            <pc:sldMk cId="2663347930" sldId="258"/>
            <ac:spMk id="68" creationId="{8BECD55C-E611-4BCD-B45E-BF01D6234816}"/>
          </ac:spMkLst>
        </pc:spChg>
        <pc:spChg chg="add del">
          <ac:chgData name="Gurjot Dhillon" userId="80ce5eb1b7c69149" providerId="LiveId" clId="{999BE572-26D3-4CF2-AA37-C5B8331AD411}" dt="2023-10-23T21:12:05.478" v="319" actId="26606"/>
          <ac:spMkLst>
            <pc:docMk/>
            <pc:sldMk cId="2663347930" sldId="258"/>
            <ac:spMk id="69" creationId="{984BBFDD-E720-4805-A9C8-129FBBF6DD70}"/>
          </ac:spMkLst>
        </pc:spChg>
        <pc:spChg chg="add del">
          <ac:chgData name="Gurjot Dhillon" userId="80ce5eb1b7c69149" providerId="LiveId" clId="{999BE572-26D3-4CF2-AA37-C5B8331AD411}" dt="2023-10-23T21:11:15.598" v="302" actId="26606"/>
          <ac:spMkLst>
            <pc:docMk/>
            <pc:sldMk cId="2663347930" sldId="258"/>
            <ac:spMk id="70" creationId="{1B8F0E52-7B96-44E2-BC48-F2D2BAC4611F}"/>
          </ac:spMkLst>
        </pc:spChg>
        <pc:spChg chg="add del">
          <ac:chgData name="Gurjot Dhillon" userId="80ce5eb1b7c69149" providerId="LiveId" clId="{999BE572-26D3-4CF2-AA37-C5B8331AD411}" dt="2023-10-23T21:12:05.478" v="319" actId="26606"/>
          <ac:spMkLst>
            <pc:docMk/>
            <pc:sldMk cId="2663347930" sldId="258"/>
            <ac:spMk id="71" creationId="{5AC4BE46-4A77-42FE-9D15-065CDB2F847C}"/>
          </ac:spMkLst>
        </pc:spChg>
        <pc:spChg chg="add del">
          <ac:chgData name="Gurjot Dhillon" userId="80ce5eb1b7c69149" providerId="LiveId" clId="{999BE572-26D3-4CF2-AA37-C5B8331AD411}" dt="2023-10-23T21:11:15.598" v="302" actId="26606"/>
          <ac:spMkLst>
            <pc:docMk/>
            <pc:sldMk cId="2663347930" sldId="258"/>
            <ac:spMk id="72" creationId="{0D29D77D-2D4E-4868-960B-BEDA724F5CE2}"/>
          </ac:spMkLst>
        </pc:spChg>
        <pc:spChg chg="add del">
          <ac:chgData name="Gurjot Dhillon" userId="80ce5eb1b7c69149" providerId="LiveId" clId="{999BE572-26D3-4CF2-AA37-C5B8331AD411}" dt="2023-10-23T21:11:16.438" v="304" actId="26606"/>
          <ac:spMkLst>
            <pc:docMk/>
            <pc:sldMk cId="2663347930" sldId="258"/>
            <ac:spMk id="74" creationId="{03AE087C-11E2-4305-9282-D7F122FE726E}"/>
          </ac:spMkLst>
        </pc:spChg>
        <pc:spChg chg="add del">
          <ac:chgData name="Gurjot Dhillon" userId="80ce5eb1b7c69149" providerId="LiveId" clId="{999BE572-26D3-4CF2-AA37-C5B8331AD411}" dt="2023-10-23T21:43:38.680" v="838"/>
          <ac:spMkLst>
            <pc:docMk/>
            <pc:sldMk cId="2663347930" sldId="258"/>
            <ac:spMk id="76" creationId="{39CB82C2-DF65-4EC1-8280-F201D50F570B}"/>
          </ac:spMkLst>
        </pc:spChg>
        <pc:spChg chg="add del">
          <ac:chgData name="Gurjot Dhillon" userId="80ce5eb1b7c69149" providerId="LiveId" clId="{999BE572-26D3-4CF2-AA37-C5B8331AD411}" dt="2023-10-23T21:43:38.680" v="838"/>
          <ac:spMkLst>
            <pc:docMk/>
            <pc:sldMk cId="2663347930" sldId="258"/>
            <ac:spMk id="78" creationId="{FA4CD5CB-D209-4D70-8CA4-629731C59219}"/>
          </ac:spMkLst>
        </pc:spChg>
        <pc:spChg chg="add del">
          <ac:chgData name="Gurjot Dhillon" userId="80ce5eb1b7c69149" providerId="LiveId" clId="{999BE572-26D3-4CF2-AA37-C5B8331AD411}" dt="2023-10-23T21:43:38.680" v="838"/>
          <ac:spMkLst>
            <pc:docMk/>
            <pc:sldMk cId="2663347930" sldId="258"/>
            <ac:spMk id="80" creationId="{B4C27B90-DF2B-4D00-BA07-18ED774CD2F1}"/>
          </ac:spMkLst>
        </pc:spChg>
        <pc:spChg chg="add del">
          <ac:chgData name="Gurjot Dhillon" userId="80ce5eb1b7c69149" providerId="LiveId" clId="{999BE572-26D3-4CF2-AA37-C5B8331AD411}" dt="2023-10-23T21:43:38.680" v="838"/>
          <ac:spMkLst>
            <pc:docMk/>
            <pc:sldMk cId="2663347930" sldId="258"/>
            <ac:spMk id="81" creationId="{593ACC25-C262-417A-8AA9-0641C772BDB6}"/>
          </ac:spMkLst>
        </pc:spChg>
        <pc:spChg chg="add del">
          <ac:chgData name="Gurjot Dhillon" userId="80ce5eb1b7c69149" providerId="LiveId" clId="{999BE572-26D3-4CF2-AA37-C5B8331AD411}" dt="2023-10-23T21:11:39.495" v="308"/>
          <ac:spMkLst>
            <pc:docMk/>
            <pc:sldMk cId="2663347930" sldId="258"/>
            <ac:spMk id="82" creationId="{0F358BAA-9C8A-4E17-BAD8-32FD6FFEA730}"/>
          </ac:spMkLst>
        </pc:spChg>
        <pc:spChg chg="add del">
          <ac:chgData name="Gurjot Dhillon" userId="80ce5eb1b7c69149" providerId="LiveId" clId="{999BE572-26D3-4CF2-AA37-C5B8331AD411}" dt="2023-10-23T21:11:39.495" v="308"/>
          <ac:spMkLst>
            <pc:docMk/>
            <pc:sldMk cId="2663347930" sldId="258"/>
            <ac:spMk id="83" creationId="{4D6F41A4-BEE3-4935-9371-4ADEA67A22F9}"/>
          </ac:spMkLst>
        </pc:spChg>
        <pc:spChg chg="add del">
          <ac:chgData name="Gurjot Dhillon" userId="80ce5eb1b7c69149" providerId="LiveId" clId="{999BE572-26D3-4CF2-AA37-C5B8331AD411}" dt="2023-10-23T21:11:39.495" v="308"/>
          <ac:spMkLst>
            <pc:docMk/>
            <pc:sldMk cId="2663347930" sldId="258"/>
            <ac:spMk id="85" creationId="{7FE1D329-7CB2-4DF5-B0C0-36DD19EBC66D}"/>
          </ac:spMkLst>
        </pc:spChg>
        <pc:spChg chg="add del">
          <ac:chgData name="Gurjot Dhillon" userId="80ce5eb1b7c69149" providerId="LiveId" clId="{999BE572-26D3-4CF2-AA37-C5B8331AD411}" dt="2023-10-23T21:11:39.495" v="308"/>
          <ac:spMkLst>
            <pc:docMk/>
            <pc:sldMk cId="2663347930" sldId="258"/>
            <ac:spMk id="86" creationId="{F5404724-1B75-49DB-B99E-4C231BD273ED}"/>
          </ac:spMkLst>
        </pc:spChg>
        <pc:spChg chg="add del">
          <ac:chgData name="Gurjot Dhillon" userId="80ce5eb1b7c69149" providerId="LiveId" clId="{999BE572-26D3-4CF2-AA37-C5B8331AD411}" dt="2023-10-23T21:11:39.495" v="308"/>
          <ac:spMkLst>
            <pc:docMk/>
            <pc:sldMk cId="2663347930" sldId="258"/>
            <ac:spMk id="87" creationId="{334ACBA0-A85C-42D9-A349-1D26A05EF909}"/>
          </ac:spMkLst>
        </pc:spChg>
        <pc:spChg chg="add del">
          <ac:chgData name="Gurjot Dhillon" userId="80ce5eb1b7c69149" providerId="LiveId" clId="{999BE572-26D3-4CF2-AA37-C5B8331AD411}" dt="2023-10-23T21:11:39.495" v="308"/>
          <ac:spMkLst>
            <pc:docMk/>
            <pc:sldMk cId="2663347930" sldId="258"/>
            <ac:spMk id="88" creationId="{258AFB26-947B-4F94-9AD9-5CB33C015C48}"/>
          </ac:spMkLst>
        </pc:spChg>
        <pc:spChg chg="add del">
          <ac:chgData name="Gurjot Dhillon" userId="80ce5eb1b7c69149" providerId="LiveId" clId="{999BE572-26D3-4CF2-AA37-C5B8331AD411}" dt="2023-10-23T21:11:39.495" v="308"/>
          <ac:spMkLst>
            <pc:docMk/>
            <pc:sldMk cId="2663347930" sldId="258"/>
            <ac:spMk id="95" creationId="{043A5B13-5691-4583-8441-C0C019945E29}"/>
          </ac:spMkLst>
        </pc:spChg>
        <pc:spChg chg="add del mod">
          <ac:chgData name="Gurjot Dhillon" userId="80ce5eb1b7c69149" providerId="LiveId" clId="{999BE572-26D3-4CF2-AA37-C5B8331AD411}" dt="2023-10-23T21:13:26.809" v="327" actId="931"/>
          <ac:spMkLst>
            <pc:docMk/>
            <pc:sldMk cId="2663347930" sldId="258"/>
            <ac:spMk id="96" creationId="{D805BB2C-8083-915B-E865-1D8C0262C739}"/>
          </ac:spMkLst>
        </pc:spChg>
        <pc:spChg chg="add del">
          <ac:chgData name="Gurjot Dhillon" userId="80ce5eb1b7c69149" providerId="LiveId" clId="{999BE572-26D3-4CF2-AA37-C5B8331AD411}" dt="2023-10-23T22:09:57.281" v="1527" actId="26606"/>
          <ac:spMkLst>
            <pc:docMk/>
            <pc:sldMk cId="2663347930" sldId="258"/>
            <ac:spMk id="100" creationId="{990D0034-F768-41E7-85D4-F38C4DE85770}"/>
          </ac:spMkLst>
        </pc:spChg>
        <pc:spChg chg="add del">
          <ac:chgData name="Gurjot Dhillon" userId="80ce5eb1b7c69149" providerId="LiveId" clId="{999BE572-26D3-4CF2-AA37-C5B8331AD411}" dt="2023-10-23T22:09:57.281" v="1527" actId="26606"/>
          <ac:spMkLst>
            <pc:docMk/>
            <pc:sldMk cId="2663347930" sldId="258"/>
            <ac:spMk id="101" creationId="{C4F7E42D-8B5A-4FC8-81CD-9E60171F7FA8}"/>
          </ac:spMkLst>
        </pc:spChg>
        <pc:spChg chg="add del">
          <ac:chgData name="Gurjot Dhillon" userId="80ce5eb1b7c69149" providerId="LiveId" clId="{999BE572-26D3-4CF2-AA37-C5B8331AD411}" dt="2023-10-23T22:09:57.281" v="1527" actId="26606"/>
          <ac:spMkLst>
            <pc:docMk/>
            <pc:sldMk cId="2663347930" sldId="258"/>
            <ac:spMk id="102" creationId="{8C04651D-B9F4-4935-A02D-364153FBDF54}"/>
          </ac:spMkLst>
        </pc:spChg>
        <pc:spChg chg="add del">
          <ac:chgData name="Gurjot Dhillon" userId="80ce5eb1b7c69149" providerId="LiveId" clId="{999BE572-26D3-4CF2-AA37-C5B8331AD411}" dt="2023-10-23T22:09:43.817" v="1524" actId="26606"/>
          <ac:spMkLst>
            <pc:docMk/>
            <pc:sldMk cId="2663347930" sldId="258"/>
            <ac:spMk id="103" creationId="{284B70D5-875B-433D-BDBD-1522A85D6C1D}"/>
          </ac:spMkLst>
        </pc:spChg>
        <pc:spChg chg="add del">
          <ac:chgData name="Gurjot Dhillon" userId="80ce5eb1b7c69149" providerId="LiveId" clId="{999BE572-26D3-4CF2-AA37-C5B8331AD411}" dt="2023-10-23T22:10:10.068" v="1529" actId="26606"/>
          <ac:spMkLst>
            <pc:docMk/>
            <pc:sldMk cId="2663347930" sldId="258"/>
            <ac:spMk id="106" creationId="{C609E9FA-BDDE-45C4-8F5E-974D4208D2EA}"/>
          </ac:spMkLst>
        </pc:spChg>
        <pc:spChg chg="add del">
          <ac:chgData name="Gurjot Dhillon" userId="80ce5eb1b7c69149" providerId="LiveId" clId="{999BE572-26D3-4CF2-AA37-C5B8331AD411}" dt="2023-10-23T22:09:43.817" v="1524" actId="26606"/>
          <ac:spMkLst>
            <pc:docMk/>
            <pc:sldMk cId="2663347930" sldId="258"/>
            <ac:spMk id="107" creationId="{1E299956-A9E7-4FC1-A0B1-D590CA9730E8}"/>
          </ac:spMkLst>
        </pc:spChg>
        <pc:spChg chg="add del">
          <ac:chgData name="Gurjot Dhillon" userId="80ce5eb1b7c69149" providerId="LiveId" clId="{999BE572-26D3-4CF2-AA37-C5B8331AD411}" dt="2023-10-23T22:10:10.068" v="1529" actId="26606"/>
          <ac:spMkLst>
            <pc:docMk/>
            <pc:sldMk cId="2663347930" sldId="258"/>
            <ac:spMk id="108" creationId="{7737E529-E43B-4948-B3C4-7F6B806FCCFD}"/>
          </ac:spMkLst>
        </pc:spChg>
        <pc:spChg chg="add del">
          <ac:chgData name="Gurjot Dhillon" userId="80ce5eb1b7c69149" providerId="LiveId" clId="{999BE572-26D3-4CF2-AA37-C5B8331AD411}" dt="2023-10-23T22:09:43.817" v="1524" actId="26606"/>
          <ac:spMkLst>
            <pc:docMk/>
            <pc:sldMk cId="2663347930" sldId="258"/>
            <ac:spMk id="109" creationId="{17FC539C-B783-4B03-9F9E-D13430F3F64F}"/>
          </ac:spMkLst>
        </pc:spChg>
        <pc:grpChg chg="add del">
          <ac:chgData name="Gurjot Dhillon" userId="80ce5eb1b7c69149" providerId="LiveId" clId="{999BE572-26D3-4CF2-AA37-C5B8331AD411}" dt="2023-10-23T21:10:46.571" v="294" actId="26606"/>
          <ac:grpSpMkLst>
            <pc:docMk/>
            <pc:sldMk cId="2663347930" sldId="258"/>
            <ac:grpSpMk id="18" creationId="{7726F010-956A-40BC-8A1F-8002DC729B4C}"/>
          </ac:grpSpMkLst>
        </pc:grpChg>
        <pc:grpChg chg="add del">
          <ac:chgData name="Gurjot Dhillon" userId="80ce5eb1b7c69149" providerId="LiveId" clId="{999BE572-26D3-4CF2-AA37-C5B8331AD411}" dt="2023-10-23T21:10:52.327" v="296" actId="26606"/>
          <ac:grpSpMkLst>
            <pc:docMk/>
            <pc:sldMk cId="2663347930" sldId="258"/>
            <ac:grpSpMk id="33" creationId="{7726F010-956A-40BC-8A1F-8002DC729B4C}"/>
          </ac:grpSpMkLst>
        </pc:grpChg>
        <pc:grpChg chg="add del">
          <ac:chgData name="Gurjot Dhillon" userId="80ce5eb1b7c69149" providerId="LiveId" clId="{999BE572-26D3-4CF2-AA37-C5B8331AD411}" dt="2023-10-23T21:11:16.456" v="305" actId="26606"/>
          <ac:grpSpMkLst>
            <pc:docMk/>
            <pc:sldMk cId="2663347930" sldId="258"/>
            <ac:grpSpMk id="45" creationId="{7726F010-956A-40BC-8A1F-8002DC729B4C}"/>
          </ac:grpSpMkLst>
        </pc:grpChg>
        <pc:grpChg chg="add del">
          <ac:chgData name="Gurjot Dhillon" userId="80ce5eb1b7c69149" providerId="LiveId" clId="{999BE572-26D3-4CF2-AA37-C5B8331AD411}" dt="2023-10-23T21:11:15.598" v="302" actId="26606"/>
          <ac:grpSpMkLst>
            <pc:docMk/>
            <pc:sldMk cId="2663347930" sldId="258"/>
            <ac:grpSpMk id="57" creationId="{7726F010-956A-40BC-8A1F-8002DC729B4C}"/>
          </ac:grpSpMkLst>
        </pc:grpChg>
        <pc:grpChg chg="add del">
          <ac:chgData name="Gurjot Dhillon" userId="80ce5eb1b7c69149" providerId="LiveId" clId="{999BE572-26D3-4CF2-AA37-C5B8331AD411}" dt="2023-10-23T21:11:16.438" v="304" actId="26606"/>
          <ac:grpSpMkLst>
            <pc:docMk/>
            <pc:sldMk cId="2663347930" sldId="258"/>
            <ac:grpSpMk id="75" creationId="{6ACF365D-F104-414F-93C3-D9F568808E0D}"/>
          </ac:grpSpMkLst>
        </pc:grpChg>
        <pc:grpChg chg="add del">
          <ac:chgData name="Gurjot Dhillon" userId="80ce5eb1b7c69149" providerId="LiveId" clId="{999BE572-26D3-4CF2-AA37-C5B8331AD411}" dt="2023-10-23T21:11:39.495" v="308"/>
          <ac:grpSpMkLst>
            <pc:docMk/>
            <pc:sldMk cId="2663347930" sldId="258"/>
            <ac:grpSpMk id="84" creationId="{7726F010-956A-40BC-8A1F-8002DC729B4C}"/>
          </ac:grpSpMkLst>
        </pc:grpChg>
        <pc:grpChg chg="add del">
          <ac:chgData name="Gurjot Dhillon" userId="80ce5eb1b7c69149" providerId="LiveId" clId="{999BE572-26D3-4CF2-AA37-C5B8331AD411}" dt="2023-10-23T21:11:39.495" v="308"/>
          <ac:grpSpMkLst>
            <pc:docMk/>
            <pc:sldMk cId="2663347930" sldId="258"/>
            <ac:grpSpMk id="89" creationId="{68244E94-16FD-427F-94DE-234D993E2E4A}"/>
          </ac:grpSpMkLst>
        </pc:grpChg>
        <pc:picChg chg="add del mod">
          <ac:chgData name="Gurjot Dhillon" userId="80ce5eb1b7c69149" providerId="LiveId" clId="{999BE572-26D3-4CF2-AA37-C5B8331AD411}" dt="2023-10-23T20:38:36.016" v="130" actId="478"/>
          <ac:picMkLst>
            <pc:docMk/>
            <pc:sldMk cId="2663347930" sldId="258"/>
            <ac:picMk id="5" creationId="{15AFEEBE-1CB0-927C-72D7-D18F30C67992}"/>
          </ac:picMkLst>
        </pc:picChg>
        <pc:picChg chg="add del mod ord">
          <ac:chgData name="Gurjot Dhillon" userId="80ce5eb1b7c69149" providerId="LiveId" clId="{999BE572-26D3-4CF2-AA37-C5B8331AD411}" dt="2023-10-23T21:13:21.562" v="326" actId="478"/>
          <ac:picMkLst>
            <pc:docMk/>
            <pc:sldMk cId="2663347930" sldId="258"/>
            <ac:picMk id="9" creationId="{EC041068-8495-FB6B-73D1-D9201C398A43}"/>
          </ac:picMkLst>
        </pc:picChg>
        <pc:picChg chg="add mod ord">
          <ac:chgData name="Gurjot Dhillon" userId="80ce5eb1b7c69149" providerId="LiveId" clId="{999BE572-26D3-4CF2-AA37-C5B8331AD411}" dt="2023-10-23T22:10:10.068" v="1529" actId="26606"/>
          <ac:picMkLst>
            <pc:docMk/>
            <pc:sldMk cId="2663347930" sldId="258"/>
            <ac:picMk id="98" creationId="{C4ADAC66-8CFA-3D29-DEA6-067B735F3E3C}"/>
          </ac:picMkLst>
        </pc:picChg>
        <pc:cxnChg chg="add del">
          <ac:chgData name="Gurjot Dhillon" userId="80ce5eb1b7c69149" providerId="LiveId" clId="{999BE572-26D3-4CF2-AA37-C5B8331AD411}" dt="2023-10-23T21:11:51.755" v="313" actId="26606"/>
          <ac:cxnSpMkLst>
            <pc:docMk/>
            <pc:sldMk cId="2663347930" sldId="258"/>
            <ac:cxnSpMk id="13" creationId="{7E1D4427-852B-4B37-8E76-0E9F1810BA2A}"/>
          </ac:cxnSpMkLst>
        </pc:cxnChg>
        <pc:cxnChg chg="add del">
          <ac:chgData name="Gurjot Dhillon" userId="80ce5eb1b7c69149" providerId="LiveId" clId="{999BE572-26D3-4CF2-AA37-C5B8331AD411}" dt="2023-10-23T21:11:51.755" v="313" actId="26606"/>
          <ac:cxnSpMkLst>
            <pc:docMk/>
            <pc:sldMk cId="2663347930" sldId="258"/>
            <ac:cxnSpMk id="17" creationId="{6B5B1DD8-6224-4137-8621-32982B00F9FC}"/>
          </ac:cxnSpMkLst>
        </pc:cxnChg>
        <pc:cxnChg chg="add del">
          <ac:chgData name="Gurjot Dhillon" userId="80ce5eb1b7c69149" providerId="LiveId" clId="{999BE572-26D3-4CF2-AA37-C5B8331AD411}" dt="2023-10-23T21:12:02.121" v="317" actId="26606"/>
          <ac:cxnSpMkLst>
            <pc:docMk/>
            <pc:sldMk cId="2663347930" sldId="258"/>
            <ac:cxnSpMk id="42" creationId="{7E1D4427-852B-4B37-8E76-0E9F1810BA2A}"/>
          </ac:cxnSpMkLst>
        </pc:cxnChg>
        <pc:cxnChg chg="add del">
          <ac:chgData name="Gurjot Dhillon" userId="80ce5eb1b7c69149" providerId="LiveId" clId="{999BE572-26D3-4CF2-AA37-C5B8331AD411}" dt="2023-10-23T21:12:02.121" v="317" actId="26606"/>
          <ac:cxnSpMkLst>
            <pc:docMk/>
            <pc:sldMk cId="2663347930" sldId="258"/>
            <ac:cxnSpMk id="50" creationId="{5C6A2BAE-B461-4B55-8E1F-0722ABDD1393}"/>
          </ac:cxnSpMkLst>
        </pc:cxnChg>
        <pc:cxnChg chg="add del">
          <ac:chgData name="Gurjot Dhillon" userId="80ce5eb1b7c69149" providerId="LiveId" clId="{999BE572-26D3-4CF2-AA37-C5B8331AD411}" dt="2023-10-23T21:12:05.478" v="319" actId="26606"/>
          <ac:cxnSpMkLst>
            <pc:docMk/>
            <pc:sldMk cId="2663347930" sldId="258"/>
            <ac:cxnSpMk id="65" creationId="{7E1D4427-852B-4B37-8E76-0E9F1810BA2A}"/>
          </ac:cxnSpMkLst>
        </pc:cxnChg>
        <pc:cxnChg chg="add del">
          <ac:chgData name="Gurjot Dhillon" userId="80ce5eb1b7c69149" providerId="LiveId" clId="{999BE572-26D3-4CF2-AA37-C5B8331AD411}" dt="2023-10-23T21:43:38.680" v="838"/>
          <ac:cxnSpMkLst>
            <pc:docMk/>
            <pc:sldMk cId="2663347930" sldId="258"/>
            <ac:cxnSpMk id="77" creationId="{7E1D4427-852B-4B37-8E76-0E9F1810BA2A}"/>
          </ac:cxnSpMkLst>
        </pc:cxnChg>
        <pc:cxnChg chg="add del">
          <ac:chgData name="Gurjot Dhillon" userId="80ce5eb1b7c69149" providerId="LiveId" clId="{999BE572-26D3-4CF2-AA37-C5B8331AD411}" dt="2023-10-23T21:43:38.680" v="838"/>
          <ac:cxnSpMkLst>
            <pc:docMk/>
            <pc:sldMk cId="2663347930" sldId="258"/>
            <ac:cxnSpMk id="79" creationId="{5C6A2BAE-B461-4B55-8E1F-0722ABDD1393}"/>
          </ac:cxnSpMkLst>
        </pc:cxnChg>
        <pc:cxnChg chg="add del">
          <ac:chgData name="Gurjot Dhillon" userId="80ce5eb1b7c69149" providerId="LiveId" clId="{999BE572-26D3-4CF2-AA37-C5B8331AD411}" dt="2023-10-23T22:10:10.068" v="1529" actId="26606"/>
          <ac:cxnSpMkLst>
            <pc:docMk/>
            <pc:sldMk cId="2663347930" sldId="258"/>
            <ac:cxnSpMk id="104" creationId="{45549E29-E797-4A00-B030-3AB01640CFDC}"/>
          </ac:cxnSpMkLst>
        </pc:cxnChg>
        <pc:cxnChg chg="add del">
          <ac:chgData name="Gurjot Dhillon" userId="80ce5eb1b7c69149" providerId="LiveId" clId="{999BE572-26D3-4CF2-AA37-C5B8331AD411}" dt="2023-10-23T22:09:43.817" v="1524" actId="26606"/>
          <ac:cxnSpMkLst>
            <pc:docMk/>
            <pc:sldMk cId="2663347930" sldId="258"/>
            <ac:cxnSpMk id="105" creationId="{C947DF4A-614C-4B4C-8B80-E5B9D8E8CFED}"/>
          </ac:cxnSpMkLst>
        </pc:cxnChg>
      </pc:sldChg>
      <pc:sldChg chg="addSp delSp modSp new mod ord setBg delDesignElem">
        <pc:chgData name="Gurjot Dhillon" userId="80ce5eb1b7c69149" providerId="LiveId" clId="{999BE572-26D3-4CF2-AA37-C5B8331AD411}" dt="2023-10-23T22:10:30.658" v="1536" actId="27636"/>
        <pc:sldMkLst>
          <pc:docMk/>
          <pc:sldMk cId="774704874" sldId="259"/>
        </pc:sldMkLst>
        <pc:spChg chg="mod">
          <ac:chgData name="Gurjot Dhillon" userId="80ce5eb1b7c69149" providerId="LiveId" clId="{999BE572-26D3-4CF2-AA37-C5B8331AD411}" dt="2023-10-23T22:10:30.658" v="1536" actId="27636"/>
          <ac:spMkLst>
            <pc:docMk/>
            <pc:sldMk cId="774704874" sldId="259"/>
            <ac:spMk id="2" creationId="{70E92CD4-7CF2-61B9-89FA-ED5C4C6CED9E}"/>
          </ac:spMkLst>
        </pc:spChg>
        <pc:spChg chg="add mod">
          <ac:chgData name="Gurjot Dhillon" userId="80ce5eb1b7c69149" providerId="LiveId" clId="{999BE572-26D3-4CF2-AA37-C5B8331AD411}" dt="2023-10-23T21:42:02.909" v="757" actId="1076"/>
          <ac:spMkLst>
            <pc:docMk/>
            <pc:sldMk cId="774704874" sldId="259"/>
            <ac:spMk id="3" creationId="{04DC77DD-5B3F-74B2-F262-1CDDC3CE9BF3}"/>
          </ac:spMkLst>
        </pc:spChg>
        <pc:spChg chg="del">
          <ac:chgData name="Gurjot Dhillon" userId="80ce5eb1b7c69149" providerId="LiveId" clId="{999BE572-26D3-4CF2-AA37-C5B8331AD411}" dt="2023-10-23T20:43:20.329" v="170" actId="931"/>
          <ac:spMkLst>
            <pc:docMk/>
            <pc:sldMk cId="774704874" sldId="259"/>
            <ac:spMk id="3" creationId="{5CDEFE22-05FC-EBA4-8CD9-0F73B8AD6653}"/>
          </ac:spMkLst>
        </pc:spChg>
        <pc:spChg chg="add del">
          <ac:chgData name="Gurjot Dhillon" userId="80ce5eb1b7c69149" providerId="LiveId" clId="{999BE572-26D3-4CF2-AA37-C5B8331AD411}" dt="2023-10-23T21:43:38.680" v="838"/>
          <ac:spMkLst>
            <pc:docMk/>
            <pc:sldMk cId="774704874" sldId="259"/>
            <ac:spMk id="10" creationId="{4E4490D0-3672-446A-AC12-B4830333BDDD}"/>
          </ac:spMkLst>
        </pc:spChg>
        <pc:spChg chg="add del">
          <ac:chgData name="Gurjot Dhillon" userId="80ce5eb1b7c69149" providerId="LiveId" clId="{999BE572-26D3-4CF2-AA37-C5B8331AD411}" dt="2023-10-23T21:43:38.680" v="838"/>
          <ac:spMkLst>
            <pc:docMk/>
            <pc:sldMk cId="774704874" sldId="259"/>
            <ac:spMk id="12" creationId="{39CB82C2-DF65-4EC1-8280-F201D50F570B}"/>
          </ac:spMkLst>
        </pc:spChg>
        <pc:spChg chg="add del">
          <ac:chgData name="Gurjot Dhillon" userId="80ce5eb1b7c69149" providerId="LiveId" clId="{999BE572-26D3-4CF2-AA37-C5B8331AD411}" dt="2023-10-23T21:43:38.680" v="838"/>
          <ac:spMkLst>
            <pc:docMk/>
            <pc:sldMk cId="774704874" sldId="259"/>
            <ac:spMk id="16" creationId="{FA4CD5CB-D209-4D70-8CA4-629731C59219}"/>
          </ac:spMkLst>
        </pc:spChg>
        <pc:spChg chg="add del">
          <ac:chgData name="Gurjot Dhillon" userId="80ce5eb1b7c69149" providerId="LiveId" clId="{999BE572-26D3-4CF2-AA37-C5B8331AD411}" dt="2023-10-23T21:43:38.680" v="838"/>
          <ac:spMkLst>
            <pc:docMk/>
            <pc:sldMk cId="774704874" sldId="259"/>
            <ac:spMk id="20" creationId="{B4C27B90-DF2B-4D00-BA07-18ED774CD2F1}"/>
          </ac:spMkLst>
        </pc:spChg>
        <pc:spChg chg="add del">
          <ac:chgData name="Gurjot Dhillon" userId="80ce5eb1b7c69149" providerId="LiveId" clId="{999BE572-26D3-4CF2-AA37-C5B8331AD411}" dt="2023-10-23T21:43:38.680" v="838"/>
          <ac:spMkLst>
            <pc:docMk/>
            <pc:sldMk cId="774704874" sldId="259"/>
            <ac:spMk id="22" creationId="{593ACC25-C262-417A-8AA9-0641C772BDB6}"/>
          </ac:spMkLst>
        </pc:spChg>
        <pc:picChg chg="add mod">
          <ac:chgData name="Gurjot Dhillon" userId="80ce5eb1b7c69149" providerId="LiveId" clId="{999BE572-26D3-4CF2-AA37-C5B8331AD411}" dt="2023-10-23T21:13:56.305" v="331" actId="26606"/>
          <ac:picMkLst>
            <pc:docMk/>
            <pc:sldMk cId="774704874" sldId="259"/>
            <ac:picMk id="5" creationId="{89ECF168-63AF-3EF2-7542-0F0C8DB446EC}"/>
          </ac:picMkLst>
        </pc:picChg>
        <pc:cxnChg chg="add del">
          <ac:chgData name="Gurjot Dhillon" userId="80ce5eb1b7c69149" providerId="LiveId" clId="{999BE572-26D3-4CF2-AA37-C5B8331AD411}" dt="2023-10-23T21:43:38.680" v="838"/>
          <ac:cxnSpMkLst>
            <pc:docMk/>
            <pc:sldMk cId="774704874" sldId="259"/>
            <ac:cxnSpMk id="14" creationId="{7E1D4427-852B-4B37-8E76-0E9F1810BA2A}"/>
          </ac:cxnSpMkLst>
        </pc:cxnChg>
        <pc:cxnChg chg="add del">
          <ac:chgData name="Gurjot Dhillon" userId="80ce5eb1b7c69149" providerId="LiveId" clId="{999BE572-26D3-4CF2-AA37-C5B8331AD411}" dt="2023-10-23T21:43:38.680" v="838"/>
          <ac:cxnSpMkLst>
            <pc:docMk/>
            <pc:sldMk cId="774704874" sldId="259"/>
            <ac:cxnSpMk id="18" creationId="{5C6A2BAE-B461-4B55-8E1F-0722ABDD1393}"/>
          </ac:cxnSpMkLst>
        </pc:cxnChg>
      </pc:sldChg>
      <pc:sldChg chg="addSp delSp modSp new mod ord setBg delDesignElem">
        <pc:chgData name="Gurjot Dhillon" userId="80ce5eb1b7c69149" providerId="LiveId" clId="{999BE572-26D3-4CF2-AA37-C5B8331AD411}" dt="2023-10-23T22:11:47.138" v="1552" actId="27636"/>
        <pc:sldMkLst>
          <pc:docMk/>
          <pc:sldMk cId="197876216" sldId="260"/>
        </pc:sldMkLst>
        <pc:spChg chg="mod">
          <ac:chgData name="Gurjot Dhillon" userId="80ce5eb1b7c69149" providerId="LiveId" clId="{999BE572-26D3-4CF2-AA37-C5B8331AD411}" dt="2023-10-23T22:11:47.138" v="1551" actId="27636"/>
          <ac:spMkLst>
            <pc:docMk/>
            <pc:sldMk cId="197876216" sldId="260"/>
            <ac:spMk id="2" creationId="{ADB15146-BA11-C2ED-A49F-452853271436}"/>
          </ac:spMkLst>
        </pc:spChg>
        <pc:spChg chg="del">
          <ac:chgData name="Gurjot Dhillon" userId="80ce5eb1b7c69149" providerId="LiveId" clId="{999BE572-26D3-4CF2-AA37-C5B8331AD411}" dt="2023-10-23T21:00:32.439" v="218" actId="931"/>
          <ac:spMkLst>
            <pc:docMk/>
            <pc:sldMk cId="197876216" sldId="260"/>
            <ac:spMk id="3" creationId="{6BF40CC9-FDF6-0EB0-2046-B55088DC23FB}"/>
          </ac:spMkLst>
        </pc:spChg>
        <pc:spChg chg="add mod">
          <ac:chgData name="Gurjot Dhillon" userId="80ce5eb1b7c69149" providerId="LiveId" clId="{999BE572-26D3-4CF2-AA37-C5B8331AD411}" dt="2023-10-23T22:11:47.138" v="1552" actId="27636"/>
          <ac:spMkLst>
            <pc:docMk/>
            <pc:sldMk cId="197876216" sldId="260"/>
            <ac:spMk id="3" creationId="{92B7111F-0E0B-8B24-3738-E74A91015168}"/>
          </ac:spMkLst>
        </pc:spChg>
        <pc:spChg chg="add del">
          <ac:chgData name="Gurjot Dhillon" userId="80ce5eb1b7c69149" providerId="LiveId" clId="{999BE572-26D3-4CF2-AA37-C5B8331AD411}" dt="2023-10-23T21:43:38.680" v="838"/>
          <ac:spMkLst>
            <pc:docMk/>
            <pc:sldMk cId="197876216" sldId="260"/>
            <ac:spMk id="10" creationId="{4E4490D0-3672-446A-AC12-B4830333BDDD}"/>
          </ac:spMkLst>
        </pc:spChg>
        <pc:spChg chg="add del">
          <ac:chgData name="Gurjot Dhillon" userId="80ce5eb1b7c69149" providerId="LiveId" clId="{999BE572-26D3-4CF2-AA37-C5B8331AD411}" dt="2023-10-23T21:43:38.680" v="838"/>
          <ac:spMkLst>
            <pc:docMk/>
            <pc:sldMk cId="197876216" sldId="260"/>
            <ac:spMk id="12" creationId="{39CB82C2-DF65-4EC1-8280-F201D50F570B}"/>
          </ac:spMkLst>
        </pc:spChg>
        <pc:spChg chg="add del">
          <ac:chgData name="Gurjot Dhillon" userId="80ce5eb1b7c69149" providerId="LiveId" clId="{999BE572-26D3-4CF2-AA37-C5B8331AD411}" dt="2023-10-23T21:43:38.680" v="838"/>
          <ac:spMkLst>
            <pc:docMk/>
            <pc:sldMk cId="197876216" sldId="260"/>
            <ac:spMk id="16" creationId="{FA4CD5CB-D209-4D70-8CA4-629731C59219}"/>
          </ac:spMkLst>
        </pc:spChg>
        <pc:spChg chg="add del">
          <ac:chgData name="Gurjot Dhillon" userId="80ce5eb1b7c69149" providerId="LiveId" clId="{999BE572-26D3-4CF2-AA37-C5B8331AD411}" dt="2023-10-23T21:43:38.680" v="838"/>
          <ac:spMkLst>
            <pc:docMk/>
            <pc:sldMk cId="197876216" sldId="260"/>
            <ac:spMk id="20" creationId="{B4C27B90-DF2B-4D00-BA07-18ED774CD2F1}"/>
          </ac:spMkLst>
        </pc:spChg>
        <pc:spChg chg="add del">
          <ac:chgData name="Gurjot Dhillon" userId="80ce5eb1b7c69149" providerId="LiveId" clId="{999BE572-26D3-4CF2-AA37-C5B8331AD411}" dt="2023-10-23T21:43:38.680" v="838"/>
          <ac:spMkLst>
            <pc:docMk/>
            <pc:sldMk cId="197876216" sldId="260"/>
            <ac:spMk id="22" creationId="{593ACC25-C262-417A-8AA9-0641C772BDB6}"/>
          </ac:spMkLst>
        </pc:spChg>
        <pc:picChg chg="add mod">
          <ac:chgData name="Gurjot Dhillon" userId="80ce5eb1b7c69149" providerId="LiveId" clId="{999BE572-26D3-4CF2-AA37-C5B8331AD411}" dt="2023-10-23T21:42:15.943" v="758" actId="1076"/>
          <ac:picMkLst>
            <pc:docMk/>
            <pc:sldMk cId="197876216" sldId="260"/>
            <ac:picMk id="5" creationId="{FEA0A781-466E-C06E-961A-60BE5BA3A5C2}"/>
          </ac:picMkLst>
        </pc:picChg>
        <pc:cxnChg chg="add del">
          <ac:chgData name="Gurjot Dhillon" userId="80ce5eb1b7c69149" providerId="LiveId" clId="{999BE572-26D3-4CF2-AA37-C5B8331AD411}" dt="2023-10-23T21:43:38.680" v="838"/>
          <ac:cxnSpMkLst>
            <pc:docMk/>
            <pc:sldMk cId="197876216" sldId="260"/>
            <ac:cxnSpMk id="14" creationId="{7E1D4427-852B-4B37-8E76-0E9F1810BA2A}"/>
          </ac:cxnSpMkLst>
        </pc:cxnChg>
        <pc:cxnChg chg="add del">
          <ac:chgData name="Gurjot Dhillon" userId="80ce5eb1b7c69149" providerId="LiveId" clId="{999BE572-26D3-4CF2-AA37-C5B8331AD411}" dt="2023-10-23T21:43:38.680" v="838"/>
          <ac:cxnSpMkLst>
            <pc:docMk/>
            <pc:sldMk cId="197876216" sldId="260"/>
            <ac:cxnSpMk id="18" creationId="{5C6A2BAE-B461-4B55-8E1F-0722ABDD1393}"/>
          </ac:cxnSpMkLst>
        </pc:cxnChg>
      </pc:sldChg>
      <pc:sldChg chg="addSp delSp modSp new mod setBg delDesignElem">
        <pc:chgData name="Gurjot Dhillon" userId="80ce5eb1b7c69149" providerId="LiveId" clId="{999BE572-26D3-4CF2-AA37-C5B8331AD411}" dt="2023-10-23T22:11:47.138" v="1550" actId="27636"/>
        <pc:sldMkLst>
          <pc:docMk/>
          <pc:sldMk cId="179438149" sldId="261"/>
        </pc:sldMkLst>
        <pc:spChg chg="mod">
          <ac:chgData name="Gurjot Dhillon" userId="80ce5eb1b7c69149" providerId="LiveId" clId="{999BE572-26D3-4CF2-AA37-C5B8331AD411}" dt="2023-10-23T22:11:47.138" v="1550" actId="27636"/>
          <ac:spMkLst>
            <pc:docMk/>
            <pc:sldMk cId="179438149" sldId="261"/>
            <ac:spMk id="2" creationId="{D45CD344-25B1-4170-9A34-CA81C5A17D6E}"/>
          </ac:spMkLst>
        </pc:spChg>
        <pc:spChg chg="add mod">
          <ac:chgData name="Gurjot Dhillon" userId="80ce5eb1b7c69149" providerId="LiveId" clId="{999BE572-26D3-4CF2-AA37-C5B8331AD411}" dt="2023-10-23T22:05:47.946" v="1112" actId="1076"/>
          <ac:spMkLst>
            <pc:docMk/>
            <pc:sldMk cId="179438149" sldId="261"/>
            <ac:spMk id="3" creationId="{2202FC2A-40CC-5230-C4FE-AAA3AE1344DC}"/>
          </ac:spMkLst>
        </pc:spChg>
        <pc:spChg chg="del">
          <ac:chgData name="Gurjot Dhillon" userId="80ce5eb1b7c69149" providerId="LiveId" clId="{999BE572-26D3-4CF2-AA37-C5B8331AD411}" dt="2023-10-23T21:08:26.393" v="236" actId="931"/>
          <ac:spMkLst>
            <pc:docMk/>
            <pc:sldMk cId="179438149" sldId="261"/>
            <ac:spMk id="3" creationId="{9FBB4862-FA5B-5D2B-F6D7-400DB1701B6A}"/>
          </ac:spMkLst>
        </pc:spChg>
        <pc:spChg chg="add del">
          <ac:chgData name="Gurjot Dhillon" userId="80ce5eb1b7c69149" providerId="LiveId" clId="{999BE572-26D3-4CF2-AA37-C5B8331AD411}" dt="2023-10-23T21:43:38.680" v="838"/>
          <ac:spMkLst>
            <pc:docMk/>
            <pc:sldMk cId="179438149" sldId="261"/>
            <ac:spMk id="10" creationId="{4E4490D0-3672-446A-AC12-B4830333BDDD}"/>
          </ac:spMkLst>
        </pc:spChg>
        <pc:spChg chg="add del">
          <ac:chgData name="Gurjot Dhillon" userId="80ce5eb1b7c69149" providerId="LiveId" clId="{999BE572-26D3-4CF2-AA37-C5B8331AD411}" dt="2023-10-23T21:43:38.680" v="838"/>
          <ac:spMkLst>
            <pc:docMk/>
            <pc:sldMk cId="179438149" sldId="261"/>
            <ac:spMk id="12" creationId="{39CB82C2-DF65-4EC1-8280-F201D50F570B}"/>
          </ac:spMkLst>
        </pc:spChg>
        <pc:spChg chg="add del">
          <ac:chgData name="Gurjot Dhillon" userId="80ce5eb1b7c69149" providerId="LiveId" clId="{999BE572-26D3-4CF2-AA37-C5B8331AD411}" dt="2023-10-23T21:43:38.680" v="838"/>
          <ac:spMkLst>
            <pc:docMk/>
            <pc:sldMk cId="179438149" sldId="261"/>
            <ac:spMk id="16" creationId="{FA4CD5CB-D209-4D70-8CA4-629731C59219}"/>
          </ac:spMkLst>
        </pc:spChg>
        <pc:spChg chg="add del">
          <ac:chgData name="Gurjot Dhillon" userId="80ce5eb1b7c69149" providerId="LiveId" clId="{999BE572-26D3-4CF2-AA37-C5B8331AD411}" dt="2023-10-23T21:43:38.680" v="838"/>
          <ac:spMkLst>
            <pc:docMk/>
            <pc:sldMk cId="179438149" sldId="261"/>
            <ac:spMk id="20" creationId="{B4C27B90-DF2B-4D00-BA07-18ED774CD2F1}"/>
          </ac:spMkLst>
        </pc:spChg>
        <pc:spChg chg="add del">
          <ac:chgData name="Gurjot Dhillon" userId="80ce5eb1b7c69149" providerId="LiveId" clId="{999BE572-26D3-4CF2-AA37-C5B8331AD411}" dt="2023-10-23T21:43:38.680" v="838"/>
          <ac:spMkLst>
            <pc:docMk/>
            <pc:sldMk cId="179438149" sldId="261"/>
            <ac:spMk id="22" creationId="{593ACC25-C262-417A-8AA9-0641C772BDB6}"/>
          </ac:spMkLst>
        </pc:spChg>
        <pc:picChg chg="add mod">
          <ac:chgData name="Gurjot Dhillon" userId="80ce5eb1b7c69149" providerId="LiveId" clId="{999BE572-26D3-4CF2-AA37-C5B8331AD411}" dt="2023-10-23T21:40:22.133" v="665" actId="1076"/>
          <ac:picMkLst>
            <pc:docMk/>
            <pc:sldMk cId="179438149" sldId="261"/>
            <ac:picMk id="5" creationId="{3AD98699-B2CC-D939-F8CD-F451173083AA}"/>
          </ac:picMkLst>
        </pc:picChg>
        <pc:cxnChg chg="add del">
          <ac:chgData name="Gurjot Dhillon" userId="80ce5eb1b7c69149" providerId="LiveId" clId="{999BE572-26D3-4CF2-AA37-C5B8331AD411}" dt="2023-10-23T21:43:38.680" v="838"/>
          <ac:cxnSpMkLst>
            <pc:docMk/>
            <pc:sldMk cId="179438149" sldId="261"/>
            <ac:cxnSpMk id="14" creationId="{7E1D4427-852B-4B37-8E76-0E9F1810BA2A}"/>
          </ac:cxnSpMkLst>
        </pc:cxnChg>
        <pc:cxnChg chg="add del">
          <ac:chgData name="Gurjot Dhillon" userId="80ce5eb1b7c69149" providerId="LiveId" clId="{999BE572-26D3-4CF2-AA37-C5B8331AD411}" dt="2023-10-23T21:43:38.680" v="838"/>
          <ac:cxnSpMkLst>
            <pc:docMk/>
            <pc:sldMk cId="179438149" sldId="261"/>
            <ac:cxnSpMk id="18" creationId="{5C6A2BAE-B461-4B55-8E1F-0722ABDD1393}"/>
          </ac:cxnSpMkLst>
        </pc:cxnChg>
      </pc:sldChg>
      <pc:sldChg chg="addSp delSp modSp new mod setBg delDesignElem">
        <pc:chgData name="Gurjot Dhillon" userId="80ce5eb1b7c69149" providerId="LiveId" clId="{999BE572-26D3-4CF2-AA37-C5B8331AD411}" dt="2023-10-23T22:11:47.153" v="1553" actId="27636"/>
        <pc:sldMkLst>
          <pc:docMk/>
          <pc:sldMk cId="3614413949" sldId="262"/>
        </pc:sldMkLst>
        <pc:spChg chg="mod">
          <ac:chgData name="Gurjot Dhillon" userId="80ce5eb1b7c69149" providerId="LiveId" clId="{999BE572-26D3-4CF2-AA37-C5B8331AD411}" dt="2023-10-23T22:11:47.153" v="1553" actId="27636"/>
          <ac:spMkLst>
            <pc:docMk/>
            <pc:sldMk cId="3614413949" sldId="262"/>
            <ac:spMk id="2" creationId="{29975A85-F4A9-58EE-C9C3-D55E6517B4D9}"/>
          </ac:spMkLst>
        </pc:spChg>
        <pc:spChg chg="del">
          <ac:chgData name="Gurjot Dhillon" userId="80ce5eb1b7c69149" providerId="LiveId" clId="{999BE572-26D3-4CF2-AA37-C5B8331AD411}" dt="2023-10-23T21:58:50.600" v="917" actId="931"/>
          <ac:spMkLst>
            <pc:docMk/>
            <pc:sldMk cId="3614413949" sldId="262"/>
            <ac:spMk id="3" creationId="{1D69D191-3E3F-5580-2917-77ECC9926150}"/>
          </ac:spMkLst>
        </pc:spChg>
        <pc:spChg chg="add mod">
          <ac:chgData name="Gurjot Dhillon" userId="80ce5eb1b7c69149" providerId="LiveId" clId="{999BE572-26D3-4CF2-AA37-C5B8331AD411}" dt="2023-10-23T22:04:42.109" v="1013" actId="1076"/>
          <ac:spMkLst>
            <pc:docMk/>
            <pc:sldMk cId="3614413949" sldId="262"/>
            <ac:spMk id="6" creationId="{EEFB27C0-501E-D378-1045-D46F479F67D2}"/>
          </ac:spMkLst>
        </pc:spChg>
        <pc:spChg chg="add del">
          <ac:chgData name="Gurjot Dhillon" userId="80ce5eb1b7c69149" providerId="LiveId" clId="{999BE572-26D3-4CF2-AA37-C5B8331AD411}" dt="2023-10-23T22:02:51.983" v="935" actId="26606"/>
          <ac:spMkLst>
            <pc:docMk/>
            <pc:sldMk cId="3614413949" sldId="262"/>
            <ac:spMk id="10" creationId="{4E4490D0-3672-446A-AC12-B4830333BDDD}"/>
          </ac:spMkLst>
        </pc:spChg>
        <pc:spChg chg="add del">
          <ac:chgData name="Gurjot Dhillon" userId="80ce5eb1b7c69149" providerId="LiveId" clId="{999BE572-26D3-4CF2-AA37-C5B8331AD411}" dt="2023-10-23T22:02:51.983" v="935" actId="26606"/>
          <ac:spMkLst>
            <pc:docMk/>
            <pc:sldMk cId="3614413949" sldId="262"/>
            <ac:spMk id="12" creationId="{39CB82C2-DF65-4EC1-8280-F201D50F570B}"/>
          </ac:spMkLst>
        </pc:spChg>
        <pc:spChg chg="add del">
          <ac:chgData name="Gurjot Dhillon" userId="80ce5eb1b7c69149" providerId="LiveId" clId="{999BE572-26D3-4CF2-AA37-C5B8331AD411}" dt="2023-10-23T22:02:51.983" v="935" actId="26606"/>
          <ac:spMkLst>
            <pc:docMk/>
            <pc:sldMk cId="3614413949" sldId="262"/>
            <ac:spMk id="16" creationId="{5AE6C737-FF55-4064-94B7-0B21D2EB6045}"/>
          </ac:spMkLst>
        </pc:spChg>
        <pc:spChg chg="add del">
          <ac:chgData name="Gurjot Dhillon" userId="80ce5eb1b7c69149" providerId="LiveId" clId="{999BE572-26D3-4CF2-AA37-C5B8331AD411}" dt="2023-10-23T22:02:51.983" v="935" actId="26606"/>
          <ac:spMkLst>
            <pc:docMk/>
            <pc:sldMk cId="3614413949" sldId="262"/>
            <ac:spMk id="20" creationId="{D8218D9F-38B6-4AE0-9051-5434D19A5277}"/>
          </ac:spMkLst>
        </pc:spChg>
        <pc:spChg chg="add del">
          <ac:chgData name="Gurjot Dhillon" userId="80ce5eb1b7c69149" providerId="LiveId" clId="{999BE572-26D3-4CF2-AA37-C5B8331AD411}" dt="2023-10-23T22:02:51.983" v="935" actId="26606"/>
          <ac:spMkLst>
            <pc:docMk/>
            <pc:sldMk cId="3614413949" sldId="262"/>
            <ac:spMk id="22" creationId="{2D3DCA99-84AF-487A-BF72-91C5FA6B0B70}"/>
          </ac:spMkLst>
        </pc:spChg>
        <pc:spChg chg="add del">
          <ac:chgData name="Gurjot Dhillon" userId="80ce5eb1b7c69149" providerId="LiveId" clId="{999BE572-26D3-4CF2-AA37-C5B8331AD411}" dt="2023-10-23T22:02:54.349" v="937" actId="26606"/>
          <ac:spMkLst>
            <pc:docMk/>
            <pc:sldMk cId="3614413949" sldId="262"/>
            <ac:spMk id="24" creationId="{4E4490D0-3672-446A-AC12-B4830333BDDD}"/>
          </ac:spMkLst>
        </pc:spChg>
        <pc:spChg chg="add del">
          <ac:chgData name="Gurjot Dhillon" userId="80ce5eb1b7c69149" providerId="LiveId" clId="{999BE572-26D3-4CF2-AA37-C5B8331AD411}" dt="2023-10-23T22:02:54.349" v="937" actId="26606"/>
          <ac:spMkLst>
            <pc:docMk/>
            <pc:sldMk cId="3614413949" sldId="262"/>
            <ac:spMk id="25" creationId="{39CB82C2-DF65-4EC1-8280-F201D50F570B}"/>
          </ac:spMkLst>
        </pc:spChg>
        <pc:spChg chg="add del">
          <ac:chgData name="Gurjot Dhillon" userId="80ce5eb1b7c69149" providerId="LiveId" clId="{999BE572-26D3-4CF2-AA37-C5B8331AD411}" dt="2023-10-23T22:02:54.349" v="937" actId="26606"/>
          <ac:spMkLst>
            <pc:docMk/>
            <pc:sldMk cId="3614413949" sldId="262"/>
            <ac:spMk id="27" creationId="{FA4CD5CB-D209-4D70-8CA4-629731C59219}"/>
          </ac:spMkLst>
        </pc:spChg>
        <pc:spChg chg="add del">
          <ac:chgData name="Gurjot Dhillon" userId="80ce5eb1b7c69149" providerId="LiveId" clId="{999BE572-26D3-4CF2-AA37-C5B8331AD411}" dt="2023-10-23T22:02:54.349" v="937" actId="26606"/>
          <ac:spMkLst>
            <pc:docMk/>
            <pc:sldMk cId="3614413949" sldId="262"/>
            <ac:spMk id="29" creationId="{B4C27B90-DF2B-4D00-BA07-18ED774CD2F1}"/>
          </ac:spMkLst>
        </pc:spChg>
        <pc:spChg chg="add del">
          <ac:chgData name="Gurjot Dhillon" userId="80ce5eb1b7c69149" providerId="LiveId" clId="{999BE572-26D3-4CF2-AA37-C5B8331AD411}" dt="2023-10-23T22:02:54.349" v="937" actId="26606"/>
          <ac:spMkLst>
            <pc:docMk/>
            <pc:sldMk cId="3614413949" sldId="262"/>
            <ac:spMk id="30" creationId="{593ACC25-C262-417A-8AA9-0641C772BDB6}"/>
          </ac:spMkLst>
        </pc:spChg>
        <pc:spChg chg="add del">
          <ac:chgData name="Gurjot Dhillon" userId="80ce5eb1b7c69149" providerId="LiveId" clId="{999BE572-26D3-4CF2-AA37-C5B8331AD411}" dt="2023-10-23T22:10:30.501" v="1531"/>
          <ac:spMkLst>
            <pc:docMk/>
            <pc:sldMk cId="3614413949" sldId="262"/>
            <ac:spMk id="32" creationId="{4E4490D0-3672-446A-AC12-B4830333BDDD}"/>
          </ac:spMkLst>
        </pc:spChg>
        <pc:spChg chg="add del">
          <ac:chgData name="Gurjot Dhillon" userId="80ce5eb1b7c69149" providerId="LiveId" clId="{999BE572-26D3-4CF2-AA37-C5B8331AD411}" dt="2023-10-23T22:10:30.501" v="1531"/>
          <ac:spMkLst>
            <pc:docMk/>
            <pc:sldMk cId="3614413949" sldId="262"/>
            <ac:spMk id="33" creationId="{39CB82C2-DF65-4EC1-8280-F201D50F570B}"/>
          </ac:spMkLst>
        </pc:spChg>
        <pc:spChg chg="add del">
          <ac:chgData name="Gurjot Dhillon" userId="80ce5eb1b7c69149" providerId="LiveId" clId="{999BE572-26D3-4CF2-AA37-C5B8331AD411}" dt="2023-10-23T22:10:30.501" v="1531"/>
          <ac:spMkLst>
            <pc:docMk/>
            <pc:sldMk cId="3614413949" sldId="262"/>
            <ac:spMk id="35" creationId="{5AE6C737-FF55-4064-94B7-0B21D2EB6045}"/>
          </ac:spMkLst>
        </pc:spChg>
        <pc:spChg chg="add del">
          <ac:chgData name="Gurjot Dhillon" userId="80ce5eb1b7c69149" providerId="LiveId" clId="{999BE572-26D3-4CF2-AA37-C5B8331AD411}" dt="2023-10-23T22:10:30.501" v="1531"/>
          <ac:spMkLst>
            <pc:docMk/>
            <pc:sldMk cId="3614413949" sldId="262"/>
            <ac:spMk id="37" creationId="{D8218D9F-38B6-4AE0-9051-5434D19A5277}"/>
          </ac:spMkLst>
        </pc:spChg>
        <pc:spChg chg="add del">
          <ac:chgData name="Gurjot Dhillon" userId="80ce5eb1b7c69149" providerId="LiveId" clId="{999BE572-26D3-4CF2-AA37-C5B8331AD411}" dt="2023-10-23T22:10:30.501" v="1531"/>
          <ac:spMkLst>
            <pc:docMk/>
            <pc:sldMk cId="3614413949" sldId="262"/>
            <ac:spMk id="38" creationId="{2D3DCA99-84AF-487A-BF72-91C5FA6B0B70}"/>
          </ac:spMkLst>
        </pc:spChg>
        <pc:picChg chg="add mod">
          <ac:chgData name="Gurjot Dhillon" userId="80ce5eb1b7c69149" providerId="LiveId" clId="{999BE572-26D3-4CF2-AA37-C5B8331AD411}" dt="2023-10-23T22:02:54.358" v="938" actId="26606"/>
          <ac:picMkLst>
            <pc:docMk/>
            <pc:sldMk cId="3614413949" sldId="262"/>
            <ac:picMk id="5" creationId="{05182BD4-E287-A6CA-1286-1AB70B54C27E}"/>
          </ac:picMkLst>
        </pc:picChg>
        <pc:cxnChg chg="add del">
          <ac:chgData name="Gurjot Dhillon" userId="80ce5eb1b7c69149" providerId="LiveId" clId="{999BE572-26D3-4CF2-AA37-C5B8331AD411}" dt="2023-10-23T22:02:51.983" v="935" actId="26606"/>
          <ac:cxnSpMkLst>
            <pc:docMk/>
            <pc:sldMk cId="3614413949" sldId="262"/>
            <ac:cxnSpMk id="14" creationId="{7E1D4427-852B-4B37-8E76-0E9F1810BA2A}"/>
          </ac:cxnSpMkLst>
        </pc:cxnChg>
        <pc:cxnChg chg="add del">
          <ac:chgData name="Gurjot Dhillon" userId="80ce5eb1b7c69149" providerId="LiveId" clId="{999BE572-26D3-4CF2-AA37-C5B8331AD411}" dt="2023-10-23T22:02:51.983" v="935" actId="26606"/>
          <ac:cxnSpMkLst>
            <pc:docMk/>
            <pc:sldMk cId="3614413949" sldId="262"/>
            <ac:cxnSpMk id="18" creationId="{6B5B1DD8-6224-4137-8621-32982B00F9FC}"/>
          </ac:cxnSpMkLst>
        </pc:cxnChg>
        <pc:cxnChg chg="add del">
          <ac:chgData name="Gurjot Dhillon" userId="80ce5eb1b7c69149" providerId="LiveId" clId="{999BE572-26D3-4CF2-AA37-C5B8331AD411}" dt="2023-10-23T22:02:54.349" v="937" actId="26606"/>
          <ac:cxnSpMkLst>
            <pc:docMk/>
            <pc:sldMk cId="3614413949" sldId="262"/>
            <ac:cxnSpMk id="26" creationId="{7E1D4427-852B-4B37-8E76-0E9F1810BA2A}"/>
          </ac:cxnSpMkLst>
        </pc:cxnChg>
        <pc:cxnChg chg="add del">
          <ac:chgData name="Gurjot Dhillon" userId="80ce5eb1b7c69149" providerId="LiveId" clId="{999BE572-26D3-4CF2-AA37-C5B8331AD411}" dt="2023-10-23T22:02:54.349" v="937" actId="26606"/>
          <ac:cxnSpMkLst>
            <pc:docMk/>
            <pc:sldMk cId="3614413949" sldId="262"/>
            <ac:cxnSpMk id="28" creationId="{5C6A2BAE-B461-4B55-8E1F-0722ABDD1393}"/>
          </ac:cxnSpMkLst>
        </pc:cxnChg>
        <pc:cxnChg chg="add del">
          <ac:chgData name="Gurjot Dhillon" userId="80ce5eb1b7c69149" providerId="LiveId" clId="{999BE572-26D3-4CF2-AA37-C5B8331AD411}" dt="2023-10-23T22:10:30.501" v="1531"/>
          <ac:cxnSpMkLst>
            <pc:docMk/>
            <pc:sldMk cId="3614413949" sldId="262"/>
            <ac:cxnSpMk id="34" creationId="{7E1D4427-852B-4B37-8E76-0E9F1810BA2A}"/>
          </ac:cxnSpMkLst>
        </pc:cxnChg>
        <pc:cxnChg chg="add del">
          <ac:chgData name="Gurjot Dhillon" userId="80ce5eb1b7c69149" providerId="LiveId" clId="{999BE572-26D3-4CF2-AA37-C5B8331AD411}" dt="2023-10-23T22:10:30.501" v="1531"/>
          <ac:cxnSpMkLst>
            <pc:docMk/>
            <pc:sldMk cId="3614413949" sldId="262"/>
            <ac:cxnSpMk id="36" creationId="{6B5B1DD8-6224-4137-8621-32982B00F9FC}"/>
          </ac:cxnSpMkLst>
        </pc:cxnChg>
      </pc:sldChg>
      <pc:sldChg chg="modSp new mod">
        <pc:chgData name="Gurjot Dhillon" userId="80ce5eb1b7c69149" providerId="LiveId" clId="{999BE572-26D3-4CF2-AA37-C5B8331AD411}" dt="2023-10-23T22:11:46.995" v="1548"/>
        <pc:sldMkLst>
          <pc:docMk/>
          <pc:sldMk cId="594722548" sldId="263"/>
        </pc:sldMkLst>
        <pc:spChg chg="mod">
          <ac:chgData name="Gurjot Dhillon" userId="80ce5eb1b7c69149" providerId="LiveId" clId="{999BE572-26D3-4CF2-AA37-C5B8331AD411}" dt="2023-10-23T22:11:46.995" v="1548"/>
          <ac:spMkLst>
            <pc:docMk/>
            <pc:sldMk cId="594722548" sldId="263"/>
            <ac:spMk id="2" creationId="{60703A07-E3EE-6091-922A-4550B881144E}"/>
          </ac:spMkLst>
        </pc:spChg>
        <pc:spChg chg="mod">
          <ac:chgData name="Gurjot Dhillon" userId="80ce5eb1b7c69149" providerId="LiveId" clId="{999BE572-26D3-4CF2-AA37-C5B8331AD411}" dt="2023-10-23T22:11:46.995" v="1548"/>
          <ac:spMkLst>
            <pc:docMk/>
            <pc:sldMk cId="594722548" sldId="263"/>
            <ac:spMk id="3" creationId="{023B8932-92D4-CEE0-94CB-E487E53731CE}"/>
          </ac:spMkLst>
        </pc:spChg>
      </pc:sldChg>
      <pc:sldMasterChg chg="add del addSldLayout delSldLayout">
        <pc:chgData name="Gurjot Dhillon" userId="80ce5eb1b7c69149" providerId="LiveId" clId="{999BE572-26D3-4CF2-AA37-C5B8331AD411}" dt="2023-10-23T19:21:05.522" v="9" actId="26606"/>
        <pc:sldMasterMkLst>
          <pc:docMk/>
          <pc:sldMasterMk cId="3687652337" sldId="2147483648"/>
        </pc:sldMasterMkLst>
        <pc:sldLayoutChg chg="add del">
          <pc:chgData name="Gurjot Dhillon" userId="80ce5eb1b7c69149" providerId="LiveId" clId="{999BE572-26D3-4CF2-AA37-C5B8331AD411}" dt="2023-10-23T19:21:05.522" v="9" actId="26606"/>
          <pc:sldLayoutMkLst>
            <pc:docMk/>
            <pc:sldMasterMk cId="3687652337" sldId="2147483648"/>
            <pc:sldLayoutMk cId="657853016" sldId="2147483649"/>
          </pc:sldLayoutMkLst>
        </pc:sldLayoutChg>
        <pc:sldLayoutChg chg="add del">
          <pc:chgData name="Gurjot Dhillon" userId="80ce5eb1b7c69149" providerId="LiveId" clId="{999BE572-26D3-4CF2-AA37-C5B8331AD411}" dt="2023-10-23T19:21:05.522" v="9" actId="26606"/>
          <pc:sldLayoutMkLst>
            <pc:docMk/>
            <pc:sldMasterMk cId="3687652337" sldId="2147483648"/>
            <pc:sldLayoutMk cId="2603734145" sldId="2147483650"/>
          </pc:sldLayoutMkLst>
        </pc:sldLayoutChg>
        <pc:sldLayoutChg chg="add del">
          <pc:chgData name="Gurjot Dhillon" userId="80ce5eb1b7c69149" providerId="LiveId" clId="{999BE572-26D3-4CF2-AA37-C5B8331AD411}" dt="2023-10-23T19:21:05.522" v="9" actId="26606"/>
          <pc:sldLayoutMkLst>
            <pc:docMk/>
            <pc:sldMasterMk cId="3687652337" sldId="2147483648"/>
            <pc:sldLayoutMk cId="3780765338" sldId="2147483651"/>
          </pc:sldLayoutMkLst>
        </pc:sldLayoutChg>
        <pc:sldLayoutChg chg="add del">
          <pc:chgData name="Gurjot Dhillon" userId="80ce5eb1b7c69149" providerId="LiveId" clId="{999BE572-26D3-4CF2-AA37-C5B8331AD411}" dt="2023-10-23T19:21:05.522" v="9" actId="26606"/>
          <pc:sldLayoutMkLst>
            <pc:docMk/>
            <pc:sldMasterMk cId="3687652337" sldId="2147483648"/>
            <pc:sldLayoutMk cId="1323298802" sldId="2147483652"/>
          </pc:sldLayoutMkLst>
        </pc:sldLayoutChg>
        <pc:sldLayoutChg chg="add del">
          <pc:chgData name="Gurjot Dhillon" userId="80ce5eb1b7c69149" providerId="LiveId" clId="{999BE572-26D3-4CF2-AA37-C5B8331AD411}" dt="2023-10-23T19:21:05.522" v="9" actId="26606"/>
          <pc:sldLayoutMkLst>
            <pc:docMk/>
            <pc:sldMasterMk cId="3687652337" sldId="2147483648"/>
            <pc:sldLayoutMk cId="4165598924" sldId="2147483653"/>
          </pc:sldLayoutMkLst>
        </pc:sldLayoutChg>
        <pc:sldLayoutChg chg="add del">
          <pc:chgData name="Gurjot Dhillon" userId="80ce5eb1b7c69149" providerId="LiveId" clId="{999BE572-26D3-4CF2-AA37-C5B8331AD411}" dt="2023-10-23T19:21:05.522" v="9" actId="26606"/>
          <pc:sldLayoutMkLst>
            <pc:docMk/>
            <pc:sldMasterMk cId="3687652337" sldId="2147483648"/>
            <pc:sldLayoutMk cId="1022176763" sldId="2147483654"/>
          </pc:sldLayoutMkLst>
        </pc:sldLayoutChg>
        <pc:sldLayoutChg chg="add del">
          <pc:chgData name="Gurjot Dhillon" userId="80ce5eb1b7c69149" providerId="LiveId" clId="{999BE572-26D3-4CF2-AA37-C5B8331AD411}" dt="2023-10-23T19:21:05.522" v="9" actId="26606"/>
          <pc:sldLayoutMkLst>
            <pc:docMk/>
            <pc:sldMasterMk cId="3687652337" sldId="2147483648"/>
            <pc:sldLayoutMk cId="3659631188" sldId="2147483655"/>
          </pc:sldLayoutMkLst>
        </pc:sldLayoutChg>
        <pc:sldLayoutChg chg="add del">
          <pc:chgData name="Gurjot Dhillon" userId="80ce5eb1b7c69149" providerId="LiveId" clId="{999BE572-26D3-4CF2-AA37-C5B8331AD411}" dt="2023-10-23T19:21:05.522" v="9" actId="26606"/>
          <pc:sldLayoutMkLst>
            <pc:docMk/>
            <pc:sldMasterMk cId="3687652337" sldId="2147483648"/>
            <pc:sldLayoutMk cId="1616005331" sldId="2147483656"/>
          </pc:sldLayoutMkLst>
        </pc:sldLayoutChg>
        <pc:sldLayoutChg chg="add del">
          <pc:chgData name="Gurjot Dhillon" userId="80ce5eb1b7c69149" providerId="LiveId" clId="{999BE572-26D3-4CF2-AA37-C5B8331AD411}" dt="2023-10-23T19:21:05.522" v="9" actId="26606"/>
          <pc:sldLayoutMkLst>
            <pc:docMk/>
            <pc:sldMasterMk cId="3687652337" sldId="2147483648"/>
            <pc:sldLayoutMk cId="1003185535" sldId="2147483657"/>
          </pc:sldLayoutMkLst>
        </pc:sldLayoutChg>
        <pc:sldLayoutChg chg="add del">
          <pc:chgData name="Gurjot Dhillon" userId="80ce5eb1b7c69149" providerId="LiveId" clId="{999BE572-26D3-4CF2-AA37-C5B8331AD411}" dt="2023-10-23T19:21:05.522" v="9" actId="26606"/>
          <pc:sldLayoutMkLst>
            <pc:docMk/>
            <pc:sldMasterMk cId="3687652337" sldId="2147483648"/>
            <pc:sldLayoutMk cId="3186393305" sldId="2147483658"/>
          </pc:sldLayoutMkLst>
        </pc:sldLayoutChg>
        <pc:sldLayoutChg chg="add del">
          <pc:chgData name="Gurjot Dhillon" userId="80ce5eb1b7c69149" providerId="LiveId" clId="{999BE572-26D3-4CF2-AA37-C5B8331AD411}" dt="2023-10-23T19:21:05.522" v="9" actId="26606"/>
          <pc:sldLayoutMkLst>
            <pc:docMk/>
            <pc:sldMasterMk cId="3687652337" sldId="2147483648"/>
            <pc:sldLayoutMk cId="4040111256" sldId="2147483659"/>
          </pc:sldLayoutMkLst>
        </pc:sldLayoutChg>
      </pc:sldMasterChg>
      <pc:sldMasterChg chg="add del replId addSldLayout delSldLayout">
        <pc:chgData name="Gurjot Dhillon" userId="80ce5eb1b7c69149" providerId="LiveId" clId="{999BE572-26D3-4CF2-AA37-C5B8331AD411}" dt="2023-10-23T19:21:01.368" v="2" actId="26606"/>
        <pc:sldMasterMkLst>
          <pc:docMk/>
          <pc:sldMasterMk cId="1115134934" sldId="2147483660"/>
        </pc:sldMasterMkLst>
        <pc:sldLayoutChg chg="add del">
          <pc:chgData name="Gurjot Dhillon" userId="80ce5eb1b7c69149" providerId="LiveId" clId="{999BE572-26D3-4CF2-AA37-C5B8331AD411}" dt="2023-10-23T19:21:01.368" v="2" actId="26606"/>
          <pc:sldLayoutMkLst>
            <pc:docMk/>
            <pc:sldMasterMk cId="1115134934" sldId="2147483660"/>
            <pc:sldLayoutMk cId="168538957" sldId="2147483661"/>
          </pc:sldLayoutMkLst>
        </pc:sldLayoutChg>
        <pc:sldLayoutChg chg="add del replId">
          <pc:chgData name="Gurjot Dhillon" userId="80ce5eb1b7c69149" providerId="LiveId" clId="{999BE572-26D3-4CF2-AA37-C5B8331AD411}" dt="2023-10-23T19:21:01.368" v="2" actId="26606"/>
          <pc:sldLayoutMkLst>
            <pc:docMk/>
            <pc:sldMasterMk cId="1115134934" sldId="2147483660"/>
            <pc:sldLayoutMk cId="3064083068" sldId="2147483662"/>
          </pc:sldLayoutMkLst>
        </pc:sldLayoutChg>
        <pc:sldLayoutChg chg="add del replId">
          <pc:chgData name="Gurjot Dhillon" userId="80ce5eb1b7c69149" providerId="LiveId" clId="{999BE572-26D3-4CF2-AA37-C5B8331AD411}" dt="2023-10-23T19:21:01.368" v="2" actId="26606"/>
          <pc:sldLayoutMkLst>
            <pc:docMk/>
            <pc:sldMasterMk cId="1115134934" sldId="2147483660"/>
            <pc:sldLayoutMk cId="712500266" sldId="2147483663"/>
          </pc:sldLayoutMkLst>
        </pc:sldLayoutChg>
        <pc:sldLayoutChg chg="add del replId">
          <pc:chgData name="Gurjot Dhillon" userId="80ce5eb1b7c69149" providerId="LiveId" clId="{999BE572-26D3-4CF2-AA37-C5B8331AD411}" dt="2023-10-23T19:21:01.368" v="2" actId="26606"/>
          <pc:sldLayoutMkLst>
            <pc:docMk/>
            <pc:sldMasterMk cId="1115134934" sldId="2147483660"/>
            <pc:sldLayoutMk cId="18967915" sldId="2147483664"/>
          </pc:sldLayoutMkLst>
        </pc:sldLayoutChg>
        <pc:sldLayoutChg chg="add del replId">
          <pc:chgData name="Gurjot Dhillon" userId="80ce5eb1b7c69149" providerId="LiveId" clId="{999BE572-26D3-4CF2-AA37-C5B8331AD411}" dt="2023-10-23T19:21:01.368" v="2" actId="26606"/>
          <pc:sldLayoutMkLst>
            <pc:docMk/>
            <pc:sldMasterMk cId="1115134934" sldId="2147483660"/>
            <pc:sldLayoutMk cId="94763566" sldId="2147483665"/>
          </pc:sldLayoutMkLst>
        </pc:sldLayoutChg>
        <pc:sldLayoutChg chg="add del replId">
          <pc:chgData name="Gurjot Dhillon" userId="80ce5eb1b7c69149" providerId="LiveId" clId="{999BE572-26D3-4CF2-AA37-C5B8331AD411}" dt="2023-10-23T19:21:01.368" v="2" actId="26606"/>
          <pc:sldLayoutMkLst>
            <pc:docMk/>
            <pc:sldMasterMk cId="1115134934" sldId="2147483660"/>
            <pc:sldLayoutMk cId="1790581234" sldId="2147483666"/>
          </pc:sldLayoutMkLst>
        </pc:sldLayoutChg>
        <pc:sldLayoutChg chg="add del replId">
          <pc:chgData name="Gurjot Dhillon" userId="80ce5eb1b7c69149" providerId="LiveId" clId="{999BE572-26D3-4CF2-AA37-C5B8331AD411}" dt="2023-10-23T19:21:01.368" v="2" actId="26606"/>
          <pc:sldLayoutMkLst>
            <pc:docMk/>
            <pc:sldMasterMk cId="1115134934" sldId="2147483660"/>
            <pc:sldLayoutMk cId="2053965546" sldId="2147483667"/>
          </pc:sldLayoutMkLst>
        </pc:sldLayoutChg>
        <pc:sldLayoutChg chg="add del replId">
          <pc:chgData name="Gurjot Dhillon" userId="80ce5eb1b7c69149" providerId="LiveId" clId="{999BE572-26D3-4CF2-AA37-C5B8331AD411}" dt="2023-10-23T19:21:01.368" v="2" actId="26606"/>
          <pc:sldLayoutMkLst>
            <pc:docMk/>
            <pc:sldMasterMk cId="1115134934" sldId="2147483660"/>
            <pc:sldLayoutMk cId="1170186131" sldId="2147483668"/>
          </pc:sldLayoutMkLst>
        </pc:sldLayoutChg>
        <pc:sldLayoutChg chg="add del replId">
          <pc:chgData name="Gurjot Dhillon" userId="80ce5eb1b7c69149" providerId="LiveId" clId="{999BE572-26D3-4CF2-AA37-C5B8331AD411}" dt="2023-10-23T19:21:01.368" v="2" actId="26606"/>
          <pc:sldLayoutMkLst>
            <pc:docMk/>
            <pc:sldMasterMk cId="1115134934" sldId="2147483660"/>
            <pc:sldLayoutMk cId="1137152506" sldId="2147483669"/>
          </pc:sldLayoutMkLst>
        </pc:sldLayoutChg>
        <pc:sldLayoutChg chg="add del replId">
          <pc:chgData name="Gurjot Dhillon" userId="80ce5eb1b7c69149" providerId="LiveId" clId="{999BE572-26D3-4CF2-AA37-C5B8331AD411}" dt="2023-10-23T19:21:01.368" v="2" actId="26606"/>
          <pc:sldLayoutMkLst>
            <pc:docMk/>
            <pc:sldMasterMk cId="1115134934" sldId="2147483660"/>
            <pc:sldLayoutMk cId="1264196210" sldId="2147483670"/>
          </pc:sldLayoutMkLst>
        </pc:sldLayoutChg>
        <pc:sldLayoutChg chg="add del replId">
          <pc:chgData name="Gurjot Dhillon" userId="80ce5eb1b7c69149" providerId="LiveId" clId="{999BE572-26D3-4CF2-AA37-C5B8331AD411}" dt="2023-10-23T19:21:01.368" v="2" actId="26606"/>
          <pc:sldLayoutMkLst>
            <pc:docMk/>
            <pc:sldMasterMk cId="1115134934" sldId="2147483660"/>
            <pc:sldLayoutMk cId="348002693" sldId="2147483671"/>
          </pc:sldLayoutMkLst>
        </pc:sldLayoutChg>
      </pc:sldMasterChg>
      <pc:sldMasterChg chg="add del addSldLayout delSldLayout">
        <pc:chgData name="Gurjot Dhillon" userId="80ce5eb1b7c69149" providerId="LiveId" clId="{999BE572-26D3-4CF2-AA37-C5B8331AD411}" dt="2023-10-23T19:21:02.503" v="4" actId="26606"/>
        <pc:sldMasterMkLst>
          <pc:docMk/>
          <pc:sldMasterMk cId="3926863585" sldId="2147483673"/>
        </pc:sldMasterMkLst>
        <pc:sldLayoutChg chg="add del">
          <pc:chgData name="Gurjot Dhillon" userId="80ce5eb1b7c69149" providerId="LiveId" clId="{999BE572-26D3-4CF2-AA37-C5B8331AD411}" dt="2023-10-23T19:21:02.503" v="4" actId="26606"/>
          <pc:sldLayoutMkLst>
            <pc:docMk/>
            <pc:sldMasterMk cId="3926863585" sldId="2147483673"/>
            <pc:sldLayoutMk cId="2591994235" sldId="2147483662"/>
          </pc:sldLayoutMkLst>
        </pc:sldLayoutChg>
        <pc:sldLayoutChg chg="add del">
          <pc:chgData name="Gurjot Dhillon" userId="80ce5eb1b7c69149" providerId="LiveId" clId="{999BE572-26D3-4CF2-AA37-C5B8331AD411}" dt="2023-10-23T19:21:02.503" v="4" actId="26606"/>
          <pc:sldLayoutMkLst>
            <pc:docMk/>
            <pc:sldMasterMk cId="3926863585" sldId="2147483673"/>
            <pc:sldLayoutMk cId="3265600411" sldId="2147483663"/>
          </pc:sldLayoutMkLst>
        </pc:sldLayoutChg>
        <pc:sldLayoutChg chg="add del">
          <pc:chgData name="Gurjot Dhillon" userId="80ce5eb1b7c69149" providerId="LiveId" clId="{999BE572-26D3-4CF2-AA37-C5B8331AD411}" dt="2023-10-23T19:21:02.503" v="4" actId="26606"/>
          <pc:sldLayoutMkLst>
            <pc:docMk/>
            <pc:sldMasterMk cId="3926863585" sldId="2147483673"/>
            <pc:sldLayoutMk cId="4284870288" sldId="2147483664"/>
          </pc:sldLayoutMkLst>
        </pc:sldLayoutChg>
        <pc:sldLayoutChg chg="add del">
          <pc:chgData name="Gurjot Dhillon" userId="80ce5eb1b7c69149" providerId="LiveId" clId="{999BE572-26D3-4CF2-AA37-C5B8331AD411}" dt="2023-10-23T19:21:02.503" v="4" actId="26606"/>
          <pc:sldLayoutMkLst>
            <pc:docMk/>
            <pc:sldMasterMk cId="3926863585" sldId="2147483673"/>
            <pc:sldLayoutMk cId="1841115752" sldId="2147483665"/>
          </pc:sldLayoutMkLst>
        </pc:sldLayoutChg>
        <pc:sldLayoutChg chg="add del">
          <pc:chgData name="Gurjot Dhillon" userId="80ce5eb1b7c69149" providerId="LiveId" clId="{999BE572-26D3-4CF2-AA37-C5B8331AD411}" dt="2023-10-23T19:21:02.503" v="4" actId="26606"/>
          <pc:sldLayoutMkLst>
            <pc:docMk/>
            <pc:sldMasterMk cId="3926863585" sldId="2147483673"/>
            <pc:sldLayoutMk cId="2223433666" sldId="2147483666"/>
          </pc:sldLayoutMkLst>
        </pc:sldLayoutChg>
        <pc:sldLayoutChg chg="add del">
          <pc:chgData name="Gurjot Dhillon" userId="80ce5eb1b7c69149" providerId="LiveId" clId="{999BE572-26D3-4CF2-AA37-C5B8331AD411}" dt="2023-10-23T19:21:02.503" v="4" actId="26606"/>
          <pc:sldLayoutMkLst>
            <pc:docMk/>
            <pc:sldMasterMk cId="3926863585" sldId="2147483673"/>
            <pc:sldLayoutMk cId="3845000832" sldId="2147483667"/>
          </pc:sldLayoutMkLst>
        </pc:sldLayoutChg>
        <pc:sldLayoutChg chg="add del">
          <pc:chgData name="Gurjot Dhillon" userId="80ce5eb1b7c69149" providerId="LiveId" clId="{999BE572-26D3-4CF2-AA37-C5B8331AD411}" dt="2023-10-23T19:21:02.503" v="4" actId="26606"/>
          <pc:sldLayoutMkLst>
            <pc:docMk/>
            <pc:sldMasterMk cId="3926863585" sldId="2147483673"/>
            <pc:sldLayoutMk cId="1969016426" sldId="2147483668"/>
          </pc:sldLayoutMkLst>
        </pc:sldLayoutChg>
        <pc:sldLayoutChg chg="add del">
          <pc:chgData name="Gurjot Dhillon" userId="80ce5eb1b7c69149" providerId="LiveId" clId="{999BE572-26D3-4CF2-AA37-C5B8331AD411}" dt="2023-10-23T19:21:02.503" v="4" actId="26606"/>
          <pc:sldLayoutMkLst>
            <pc:docMk/>
            <pc:sldMasterMk cId="3926863585" sldId="2147483673"/>
            <pc:sldLayoutMk cId="3930236549" sldId="2147483669"/>
          </pc:sldLayoutMkLst>
        </pc:sldLayoutChg>
        <pc:sldLayoutChg chg="add del">
          <pc:chgData name="Gurjot Dhillon" userId="80ce5eb1b7c69149" providerId="LiveId" clId="{999BE572-26D3-4CF2-AA37-C5B8331AD411}" dt="2023-10-23T19:21:02.503" v="4" actId="26606"/>
          <pc:sldLayoutMkLst>
            <pc:docMk/>
            <pc:sldMasterMk cId="3926863585" sldId="2147483673"/>
            <pc:sldLayoutMk cId="1722999894" sldId="2147483670"/>
          </pc:sldLayoutMkLst>
        </pc:sldLayoutChg>
        <pc:sldLayoutChg chg="add del">
          <pc:chgData name="Gurjot Dhillon" userId="80ce5eb1b7c69149" providerId="LiveId" clId="{999BE572-26D3-4CF2-AA37-C5B8331AD411}" dt="2023-10-23T19:21:02.503" v="4" actId="26606"/>
          <pc:sldLayoutMkLst>
            <pc:docMk/>
            <pc:sldMasterMk cId="3926863585" sldId="2147483673"/>
            <pc:sldLayoutMk cId="2414576797" sldId="2147483671"/>
          </pc:sldLayoutMkLst>
        </pc:sldLayoutChg>
        <pc:sldLayoutChg chg="add del">
          <pc:chgData name="Gurjot Dhillon" userId="80ce5eb1b7c69149" providerId="LiveId" clId="{999BE572-26D3-4CF2-AA37-C5B8331AD411}" dt="2023-10-23T19:21:02.503" v="4" actId="26606"/>
          <pc:sldLayoutMkLst>
            <pc:docMk/>
            <pc:sldMasterMk cId="3926863585" sldId="2147483673"/>
            <pc:sldLayoutMk cId="2750884581" sldId="2147483672"/>
          </pc:sldLayoutMkLst>
        </pc:sldLayoutChg>
      </pc:sldMasterChg>
      <pc:sldMasterChg chg="add del addSldLayout delSldLayout">
        <pc:chgData name="Gurjot Dhillon" userId="80ce5eb1b7c69149" providerId="LiveId" clId="{999BE572-26D3-4CF2-AA37-C5B8331AD411}" dt="2023-10-23T19:21:05.522" v="9" actId="26606"/>
        <pc:sldMasterMkLst>
          <pc:docMk/>
          <pc:sldMasterMk cId="1303280393" sldId="2147483686"/>
        </pc:sldMasterMkLst>
        <pc:sldLayoutChg chg="add del">
          <pc:chgData name="Gurjot Dhillon" userId="80ce5eb1b7c69149" providerId="LiveId" clId="{999BE572-26D3-4CF2-AA37-C5B8331AD411}" dt="2023-10-23T19:21:05.522" v="9" actId="26606"/>
          <pc:sldLayoutMkLst>
            <pc:docMk/>
            <pc:sldMasterMk cId="1303280393" sldId="2147483686"/>
            <pc:sldLayoutMk cId="2812879995" sldId="2147483675"/>
          </pc:sldLayoutMkLst>
        </pc:sldLayoutChg>
        <pc:sldLayoutChg chg="add del">
          <pc:chgData name="Gurjot Dhillon" userId="80ce5eb1b7c69149" providerId="LiveId" clId="{999BE572-26D3-4CF2-AA37-C5B8331AD411}" dt="2023-10-23T19:21:05.522" v="9" actId="26606"/>
          <pc:sldLayoutMkLst>
            <pc:docMk/>
            <pc:sldMasterMk cId="1303280393" sldId="2147483686"/>
            <pc:sldLayoutMk cId="1843310948" sldId="2147483676"/>
          </pc:sldLayoutMkLst>
        </pc:sldLayoutChg>
        <pc:sldLayoutChg chg="add del">
          <pc:chgData name="Gurjot Dhillon" userId="80ce5eb1b7c69149" providerId="LiveId" clId="{999BE572-26D3-4CF2-AA37-C5B8331AD411}" dt="2023-10-23T19:21:05.522" v="9" actId="26606"/>
          <pc:sldLayoutMkLst>
            <pc:docMk/>
            <pc:sldMasterMk cId="1303280393" sldId="2147483686"/>
            <pc:sldLayoutMk cId="585185779" sldId="2147483677"/>
          </pc:sldLayoutMkLst>
        </pc:sldLayoutChg>
        <pc:sldLayoutChg chg="add del">
          <pc:chgData name="Gurjot Dhillon" userId="80ce5eb1b7c69149" providerId="LiveId" clId="{999BE572-26D3-4CF2-AA37-C5B8331AD411}" dt="2023-10-23T19:21:05.522" v="9" actId="26606"/>
          <pc:sldLayoutMkLst>
            <pc:docMk/>
            <pc:sldMasterMk cId="1303280393" sldId="2147483686"/>
            <pc:sldLayoutMk cId="1182894855" sldId="2147483678"/>
          </pc:sldLayoutMkLst>
        </pc:sldLayoutChg>
        <pc:sldLayoutChg chg="add del">
          <pc:chgData name="Gurjot Dhillon" userId="80ce5eb1b7c69149" providerId="LiveId" clId="{999BE572-26D3-4CF2-AA37-C5B8331AD411}" dt="2023-10-23T19:21:05.522" v="9" actId="26606"/>
          <pc:sldLayoutMkLst>
            <pc:docMk/>
            <pc:sldMasterMk cId="1303280393" sldId="2147483686"/>
            <pc:sldLayoutMk cId="2742530696" sldId="2147483679"/>
          </pc:sldLayoutMkLst>
        </pc:sldLayoutChg>
        <pc:sldLayoutChg chg="add del">
          <pc:chgData name="Gurjot Dhillon" userId="80ce5eb1b7c69149" providerId="LiveId" clId="{999BE572-26D3-4CF2-AA37-C5B8331AD411}" dt="2023-10-23T19:21:05.522" v="9" actId="26606"/>
          <pc:sldLayoutMkLst>
            <pc:docMk/>
            <pc:sldMasterMk cId="1303280393" sldId="2147483686"/>
            <pc:sldLayoutMk cId="490017824" sldId="2147483680"/>
          </pc:sldLayoutMkLst>
        </pc:sldLayoutChg>
        <pc:sldLayoutChg chg="add del">
          <pc:chgData name="Gurjot Dhillon" userId="80ce5eb1b7c69149" providerId="LiveId" clId="{999BE572-26D3-4CF2-AA37-C5B8331AD411}" dt="2023-10-23T19:21:05.522" v="9" actId="26606"/>
          <pc:sldLayoutMkLst>
            <pc:docMk/>
            <pc:sldMasterMk cId="1303280393" sldId="2147483686"/>
            <pc:sldLayoutMk cId="58487017" sldId="2147483681"/>
          </pc:sldLayoutMkLst>
        </pc:sldLayoutChg>
        <pc:sldLayoutChg chg="add del">
          <pc:chgData name="Gurjot Dhillon" userId="80ce5eb1b7c69149" providerId="LiveId" clId="{999BE572-26D3-4CF2-AA37-C5B8331AD411}" dt="2023-10-23T19:21:05.522" v="9" actId="26606"/>
          <pc:sldLayoutMkLst>
            <pc:docMk/>
            <pc:sldMasterMk cId="1303280393" sldId="2147483686"/>
            <pc:sldLayoutMk cId="717745631" sldId="2147483682"/>
          </pc:sldLayoutMkLst>
        </pc:sldLayoutChg>
        <pc:sldLayoutChg chg="add del">
          <pc:chgData name="Gurjot Dhillon" userId="80ce5eb1b7c69149" providerId="LiveId" clId="{999BE572-26D3-4CF2-AA37-C5B8331AD411}" dt="2023-10-23T19:21:05.522" v="9" actId="26606"/>
          <pc:sldLayoutMkLst>
            <pc:docMk/>
            <pc:sldMasterMk cId="1303280393" sldId="2147483686"/>
            <pc:sldLayoutMk cId="4090991374" sldId="2147483683"/>
          </pc:sldLayoutMkLst>
        </pc:sldLayoutChg>
        <pc:sldLayoutChg chg="add del">
          <pc:chgData name="Gurjot Dhillon" userId="80ce5eb1b7c69149" providerId="LiveId" clId="{999BE572-26D3-4CF2-AA37-C5B8331AD411}" dt="2023-10-23T19:21:05.522" v="9" actId="26606"/>
          <pc:sldLayoutMkLst>
            <pc:docMk/>
            <pc:sldMasterMk cId="1303280393" sldId="2147483686"/>
            <pc:sldLayoutMk cId="511668454" sldId="2147483684"/>
          </pc:sldLayoutMkLst>
        </pc:sldLayoutChg>
        <pc:sldLayoutChg chg="add del">
          <pc:chgData name="Gurjot Dhillon" userId="80ce5eb1b7c69149" providerId="LiveId" clId="{999BE572-26D3-4CF2-AA37-C5B8331AD411}" dt="2023-10-23T19:21:05.522" v="9" actId="26606"/>
          <pc:sldLayoutMkLst>
            <pc:docMk/>
            <pc:sldMasterMk cId="1303280393" sldId="2147483686"/>
            <pc:sldLayoutMk cId="2643482685" sldId="2147483685"/>
          </pc:sldLayoutMkLst>
        </pc:sldLayoutChg>
      </pc:sldMasterChg>
      <pc:sldMasterChg chg="add del addSldLayout delSldLayout">
        <pc:chgData name="Gurjot Dhillon" userId="80ce5eb1b7c69149" providerId="LiveId" clId="{999BE572-26D3-4CF2-AA37-C5B8331AD411}" dt="2023-10-23T19:21:05.467" v="8" actId="26606"/>
        <pc:sldMasterMkLst>
          <pc:docMk/>
          <pc:sldMasterMk cId="816755289" sldId="2147483699"/>
        </pc:sldMasterMkLst>
        <pc:sldLayoutChg chg="add del">
          <pc:chgData name="Gurjot Dhillon" userId="80ce5eb1b7c69149" providerId="LiveId" clId="{999BE572-26D3-4CF2-AA37-C5B8331AD411}" dt="2023-10-23T19:21:05.467" v="8" actId="26606"/>
          <pc:sldLayoutMkLst>
            <pc:docMk/>
            <pc:sldMasterMk cId="816755289" sldId="2147483699"/>
            <pc:sldLayoutMk cId="2807214195" sldId="2147483688"/>
          </pc:sldLayoutMkLst>
        </pc:sldLayoutChg>
        <pc:sldLayoutChg chg="add del">
          <pc:chgData name="Gurjot Dhillon" userId="80ce5eb1b7c69149" providerId="LiveId" clId="{999BE572-26D3-4CF2-AA37-C5B8331AD411}" dt="2023-10-23T19:21:05.467" v="8" actId="26606"/>
          <pc:sldLayoutMkLst>
            <pc:docMk/>
            <pc:sldMasterMk cId="816755289" sldId="2147483699"/>
            <pc:sldLayoutMk cId="538928585" sldId="2147483689"/>
          </pc:sldLayoutMkLst>
        </pc:sldLayoutChg>
        <pc:sldLayoutChg chg="add del">
          <pc:chgData name="Gurjot Dhillon" userId="80ce5eb1b7c69149" providerId="LiveId" clId="{999BE572-26D3-4CF2-AA37-C5B8331AD411}" dt="2023-10-23T19:21:05.467" v="8" actId="26606"/>
          <pc:sldLayoutMkLst>
            <pc:docMk/>
            <pc:sldMasterMk cId="816755289" sldId="2147483699"/>
            <pc:sldLayoutMk cId="3634913839" sldId="2147483690"/>
          </pc:sldLayoutMkLst>
        </pc:sldLayoutChg>
        <pc:sldLayoutChg chg="add del">
          <pc:chgData name="Gurjot Dhillon" userId="80ce5eb1b7c69149" providerId="LiveId" clId="{999BE572-26D3-4CF2-AA37-C5B8331AD411}" dt="2023-10-23T19:21:05.467" v="8" actId="26606"/>
          <pc:sldLayoutMkLst>
            <pc:docMk/>
            <pc:sldMasterMk cId="816755289" sldId="2147483699"/>
            <pc:sldLayoutMk cId="1066783184" sldId="2147483691"/>
          </pc:sldLayoutMkLst>
        </pc:sldLayoutChg>
        <pc:sldLayoutChg chg="add del">
          <pc:chgData name="Gurjot Dhillon" userId="80ce5eb1b7c69149" providerId="LiveId" clId="{999BE572-26D3-4CF2-AA37-C5B8331AD411}" dt="2023-10-23T19:21:05.467" v="8" actId="26606"/>
          <pc:sldLayoutMkLst>
            <pc:docMk/>
            <pc:sldMasterMk cId="816755289" sldId="2147483699"/>
            <pc:sldLayoutMk cId="1319768357" sldId="2147483692"/>
          </pc:sldLayoutMkLst>
        </pc:sldLayoutChg>
        <pc:sldLayoutChg chg="add del">
          <pc:chgData name="Gurjot Dhillon" userId="80ce5eb1b7c69149" providerId="LiveId" clId="{999BE572-26D3-4CF2-AA37-C5B8331AD411}" dt="2023-10-23T19:21:05.467" v="8" actId="26606"/>
          <pc:sldLayoutMkLst>
            <pc:docMk/>
            <pc:sldMasterMk cId="816755289" sldId="2147483699"/>
            <pc:sldLayoutMk cId="2185404739" sldId="2147483693"/>
          </pc:sldLayoutMkLst>
        </pc:sldLayoutChg>
        <pc:sldLayoutChg chg="add del">
          <pc:chgData name="Gurjot Dhillon" userId="80ce5eb1b7c69149" providerId="LiveId" clId="{999BE572-26D3-4CF2-AA37-C5B8331AD411}" dt="2023-10-23T19:21:05.467" v="8" actId="26606"/>
          <pc:sldLayoutMkLst>
            <pc:docMk/>
            <pc:sldMasterMk cId="816755289" sldId="2147483699"/>
            <pc:sldLayoutMk cId="2428183172" sldId="2147483694"/>
          </pc:sldLayoutMkLst>
        </pc:sldLayoutChg>
        <pc:sldLayoutChg chg="add del">
          <pc:chgData name="Gurjot Dhillon" userId="80ce5eb1b7c69149" providerId="LiveId" clId="{999BE572-26D3-4CF2-AA37-C5B8331AD411}" dt="2023-10-23T19:21:05.467" v="8" actId="26606"/>
          <pc:sldLayoutMkLst>
            <pc:docMk/>
            <pc:sldMasterMk cId="816755289" sldId="2147483699"/>
            <pc:sldLayoutMk cId="2371900322" sldId="2147483695"/>
          </pc:sldLayoutMkLst>
        </pc:sldLayoutChg>
        <pc:sldLayoutChg chg="add del">
          <pc:chgData name="Gurjot Dhillon" userId="80ce5eb1b7c69149" providerId="LiveId" clId="{999BE572-26D3-4CF2-AA37-C5B8331AD411}" dt="2023-10-23T19:21:05.467" v="8" actId="26606"/>
          <pc:sldLayoutMkLst>
            <pc:docMk/>
            <pc:sldMasterMk cId="816755289" sldId="2147483699"/>
            <pc:sldLayoutMk cId="1067577195" sldId="2147483696"/>
          </pc:sldLayoutMkLst>
        </pc:sldLayoutChg>
        <pc:sldLayoutChg chg="add del">
          <pc:chgData name="Gurjot Dhillon" userId="80ce5eb1b7c69149" providerId="LiveId" clId="{999BE572-26D3-4CF2-AA37-C5B8331AD411}" dt="2023-10-23T19:21:05.467" v="8" actId="26606"/>
          <pc:sldLayoutMkLst>
            <pc:docMk/>
            <pc:sldMasterMk cId="816755289" sldId="2147483699"/>
            <pc:sldLayoutMk cId="190544496" sldId="2147483697"/>
          </pc:sldLayoutMkLst>
        </pc:sldLayoutChg>
        <pc:sldLayoutChg chg="add del">
          <pc:chgData name="Gurjot Dhillon" userId="80ce5eb1b7c69149" providerId="LiveId" clId="{999BE572-26D3-4CF2-AA37-C5B8331AD411}" dt="2023-10-23T19:21:05.467" v="8" actId="26606"/>
          <pc:sldLayoutMkLst>
            <pc:docMk/>
            <pc:sldMasterMk cId="816755289" sldId="2147483699"/>
            <pc:sldLayoutMk cId="3622476233" sldId="214748369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2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4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01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9878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69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32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45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75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4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3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1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8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2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8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1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208048B-57AF-4F53-BC84-8E0A1033FBEC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71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Cloudy oil paint art">
            <a:extLst>
              <a:ext uri="{FF2B5EF4-FFF2-40B4-BE49-F238E27FC236}">
                <a16:creationId xmlns:a16="http://schemas.microsoft.com/office/drawing/2014/main" id="{F5BA15AE-69D9-98E0-35CA-EC537C97A8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7866" b="7865"/>
          <a:stretch/>
        </p:blipFill>
        <p:spPr>
          <a:xfrm>
            <a:off x="20" y="984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6CEE45-D7F3-A3F8-F2AB-920A9BF79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/>
              <a:t>MUSIC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6BE06-7494-6F41-3D23-45E0BAED9C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>
                <a:solidFill>
                  <a:schemeClr val="tx1">
                    <a:lumMod val="85000"/>
                    <a:lumOff val="15000"/>
                  </a:schemeClr>
                </a:solidFill>
              </a:rPr>
              <a:t>Key insights into music sales.</a:t>
            </a:r>
          </a:p>
        </p:txBody>
      </p:sp>
    </p:spTree>
    <p:extLst>
      <p:ext uri="{BB962C8B-B14F-4D97-AF65-F5344CB8AC3E}">
        <p14:creationId xmlns:p14="http://schemas.microsoft.com/office/powerpoint/2010/main" val="283306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E825-66EE-080B-B449-33EE325D5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5639" y="1887794"/>
            <a:ext cx="3706761" cy="19983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Top 10 Artists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8" name="Content Placeholder 97" descr="A screenshot of a computer&#10;&#10;Description automatically generated">
            <a:extLst>
              <a:ext uri="{FF2B5EF4-FFF2-40B4-BE49-F238E27FC236}">
                <a16:creationId xmlns:a16="http://schemas.microsoft.com/office/drawing/2014/main" id="{C4ADAC66-8CFA-3D29-DEA6-067B735F3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81" y="779087"/>
            <a:ext cx="7313026" cy="4569046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F6BC313-050E-57A2-FA12-8BD13D1770D4}"/>
              </a:ext>
            </a:extLst>
          </p:cNvPr>
          <p:cNvSpPr txBox="1">
            <a:spLocks/>
          </p:cNvSpPr>
          <p:nvPr/>
        </p:nvSpPr>
        <p:spPr>
          <a:xfrm>
            <a:off x="969869" y="3155299"/>
            <a:ext cx="10931449" cy="3087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</a:rPr>
              <a:t>Queen is best selling artist with sales worth $190</a:t>
            </a:r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34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D344-25B1-4170-9A34-CA81C5A1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4254" y="1913278"/>
            <a:ext cx="3401961" cy="20386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 10 Songs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AD98699-B2CC-D939-F8CD-F45117308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87" y="568058"/>
            <a:ext cx="6912217" cy="435469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202FC2A-40CC-5230-C4FE-AAA3AE1344DC}"/>
              </a:ext>
            </a:extLst>
          </p:cNvPr>
          <p:cNvSpPr txBox="1">
            <a:spLocks/>
          </p:cNvSpPr>
          <p:nvPr/>
        </p:nvSpPr>
        <p:spPr>
          <a:xfrm>
            <a:off x="449591" y="5357125"/>
            <a:ext cx="10663084" cy="6773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War Pigs has sold the most.</a:t>
            </a:r>
          </a:p>
        </p:txBody>
      </p:sp>
    </p:spTree>
    <p:extLst>
      <p:ext uri="{BB962C8B-B14F-4D97-AF65-F5344CB8AC3E}">
        <p14:creationId xmlns:p14="http://schemas.microsoft.com/office/powerpoint/2010/main" val="179438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5146-BA11-C2ED-A49F-452853271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0537" y="1969027"/>
            <a:ext cx="3693282" cy="28881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Total Sales by countries</a:t>
            </a:r>
          </a:p>
        </p:txBody>
      </p:sp>
      <p:pic>
        <p:nvPicPr>
          <p:cNvPr id="5" name="Content Placeholder 4" descr="A colorful pie chart with numbers and text&#10;&#10;Description automatically generated">
            <a:extLst>
              <a:ext uri="{FF2B5EF4-FFF2-40B4-BE49-F238E27FC236}">
                <a16:creationId xmlns:a16="http://schemas.microsoft.com/office/drawing/2014/main" id="{FEA0A781-466E-C06E-961A-60BE5BA3A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81" y="368699"/>
            <a:ext cx="6747778" cy="512831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2B7111F-0E0B-8B24-3738-E74A91015168}"/>
              </a:ext>
            </a:extLst>
          </p:cNvPr>
          <p:cNvSpPr txBox="1">
            <a:spLocks/>
          </p:cNvSpPr>
          <p:nvPr/>
        </p:nvSpPr>
        <p:spPr>
          <a:xfrm>
            <a:off x="143200" y="5563494"/>
            <a:ext cx="10644700" cy="7327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USA ranks number 1 country based on total sales </a:t>
            </a:r>
          </a:p>
        </p:txBody>
      </p:sp>
    </p:spTree>
    <p:extLst>
      <p:ext uri="{BB962C8B-B14F-4D97-AF65-F5344CB8AC3E}">
        <p14:creationId xmlns:p14="http://schemas.microsoft.com/office/powerpoint/2010/main" val="19787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5A85-F4A9-58EE-C9C3-D55E6517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Cities with most sales 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5182BD4-E287-A6CA-1286-1AB70B54C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494421"/>
            <a:ext cx="5462001" cy="33454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FB27C0-501E-D378-1045-D46F479F67D2}"/>
              </a:ext>
            </a:extLst>
          </p:cNvPr>
          <p:cNvSpPr txBox="1">
            <a:spLocks/>
          </p:cNvSpPr>
          <p:nvPr/>
        </p:nvSpPr>
        <p:spPr>
          <a:xfrm>
            <a:off x="633999" y="2290834"/>
            <a:ext cx="10848732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Prague has the most sales </a:t>
            </a:r>
          </a:p>
        </p:txBody>
      </p:sp>
    </p:spTree>
    <p:extLst>
      <p:ext uri="{BB962C8B-B14F-4D97-AF65-F5344CB8AC3E}">
        <p14:creationId xmlns:p14="http://schemas.microsoft.com/office/powerpoint/2010/main" val="361441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2CD4-7CF2-61B9-89FA-ED5C4C6C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040" y="1585992"/>
            <a:ext cx="3401961" cy="36860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Most Popular Media Type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9ECF168-63AF-3EF2-7542-0F0C8DB44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015732"/>
            <a:ext cx="6912217" cy="430285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4DC77DD-5B3F-74B2-F262-1CDDC3CE9BF3}"/>
              </a:ext>
            </a:extLst>
          </p:cNvPr>
          <p:cNvSpPr txBox="1">
            <a:spLocks/>
          </p:cNvSpPr>
          <p:nvPr/>
        </p:nvSpPr>
        <p:spPr>
          <a:xfrm>
            <a:off x="629895" y="5469075"/>
            <a:ext cx="10913176" cy="7498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MPEG is the most common media type sold</a:t>
            </a:r>
          </a:p>
        </p:txBody>
      </p:sp>
    </p:spTree>
    <p:extLst>
      <p:ext uri="{BB962C8B-B14F-4D97-AF65-F5344CB8AC3E}">
        <p14:creationId xmlns:p14="http://schemas.microsoft.com/office/powerpoint/2010/main" val="77470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4F76-5FCF-368F-8335-B7AAAA32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MONTHLY CHANGE IN SALES</a:t>
            </a:r>
          </a:p>
        </p:txBody>
      </p:sp>
      <p:pic>
        <p:nvPicPr>
          <p:cNvPr id="9" name="Content Placeholder 8" descr="A screen shot of a graph&#10;&#10;Description automatically generated">
            <a:extLst>
              <a:ext uri="{FF2B5EF4-FFF2-40B4-BE49-F238E27FC236}">
                <a16:creationId xmlns:a16="http://schemas.microsoft.com/office/drawing/2014/main" id="{A1CBC0EA-62DC-B5AF-6BB9-0DDD34F9F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989811"/>
            <a:ext cx="6912217" cy="435469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B828999-CE67-0F99-4E24-7C0EDCDFF89A}"/>
              </a:ext>
            </a:extLst>
          </p:cNvPr>
          <p:cNvSpPr txBox="1">
            <a:spLocks/>
          </p:cNvSpPr>
          <p:nvPr/>
        </p:nvSpPr>
        <p:spPr>
          <a:xfrm>
            <a:off x="563691" y="5170391"/>
            <a:ext cx="11061472" cy="10485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sales have been stagnant.</a:t>
            </a:r>
          </a:p>
        </p:txBody>
      </p:sp>
    </p:spTree>
    <p:extLst>
      <p:ext uri="{BB962C8B-B14F-4D97-AF65-F5344CB8AC3E}">
        <p14:creationId xmlns:p14="http://schemas.microsoft.com/office/powerpoint/2010/main" val="309802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3A07-E3EE-6091-922A-4550B881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B8932-92D4-CEE0-94CB-E487E5373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Queen is the bestselling artist.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War Pigs is the most purchased song.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USA has the most sales as a country.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Prague is the city with most number of purchases.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MPEG is the most selling media type.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Monthly sales have been stagnant.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4722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150</TotalTime>
  <Words>123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Calisto MT</vt:lpstr>
      <vt:lpstr>Wingdings</vt:lpstr>
      <vt:lpstr>Wingdings 2</vt:lpstr>
      <vt:lpstr>Slate</vt:lpstr>
      <vt:lpstr>MUSIC DATABASE</vt:lpstr>
      <vt:lpstr>Top 10 Artists</vt:lpstr>
      <vt:lpstr>Top 10 Songs</vt:lpstr>
      <vt:lpstr>Total Sales by countries</vt:lpstr>
      <vt:lpstr>Cities with most sales </vt:lpstr>
      <vt:lpstr>Most Popular Media Type</vt:lpstr>
      <vt:lpstr>MONTHLY CHANGE IN SALES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DATABASE</dc:title>
  <dc:creator>Gurjot Dhillon</dc:creator>
  <cp:lastModifiedBy>Gurjot Dhillon</cp:lastModifiedBy>
  <cp:revision>1</cp:revision>
  <dcterms:created xsi:type="dcterms:W3CDTF">2023-10-23T19:20:24Z</dcterms:created>
  <dcterms:modified xsi:type="dcterms:W3CDTF">2023-10-23T22:11:49Z</dcterms:modified>
</cp:coreProperties>
</file>