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A3B3-5DCB-19CA-04D4-852108E9F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83A2C-1E16-C75A-4787-651D39350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94E49-DAB5-4AE3-6A64-51FAAB8B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9DA-8477-43D3-814D-8E8BB8A52F0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7B25D-AFB5-FE75-23F3-F081576B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337C4-B177-931E-A5B3-D58C0DA9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C00D-E401-4533-BBC4-97FCBA71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8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9AA7-5889-F00B-9182-8065937F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B73A9-9D7D-1F70-2FF8-6DA46B2DD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1A271-64BB-3C18-9CBA-27A5C76E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9DA-8477-43D3-814D-8E8BB8A52F0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BDD75-E88B-597C-DC2E-292D59440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E8F79-DBEC-0CD8-8DD9-1A08908E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C00D-E401-4533-BBC4-97FCBA71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6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891835-8FB7-6C17-92F2-D7B8D482B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D2206-FADB-CA06-6E83-C12F0B617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BD31A-98FD-6612-14EF-A331E19B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9DA-8477-43D3-814D-8E8BB8A52F0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E955A-F821-F969-E6BC-28E7D8F2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7071D-5B6A-5817-CFEA-13B8830B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C00D-E401-4533-BBC4-97FCBA71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2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BB92B-5392-FB54-CF6F-32B49619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0526D-4E80-83DC-7D2F-5F95A54D9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5A2C0-58BB-D146-1E0E-775C2A013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9DA-8477-43D3-814D-8E8BB8A52F0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0F919-5A7F-8CFF-61C2-9E2A03BF9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A40D1-3023-CCB5-5822-B71D87C7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C00D-E401-4533-BBC4-97FCBA71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9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21CE-7FD9-9452-4A49-18B2FDE3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4A22B-5F10-B512-9C05-6749C6F1E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28025-DE55-1858-2D5B-EE6227A14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9DA-8477-43D3-814D-8E8BB8A52F0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0C18E-55D9-EC16-0BC5-1D2F72D6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B1066-C533-F9A2-2E42-6F690342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C00D-E401-4533-BBC4-97FCBA71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0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09CAC-9BBA-EF92-E8C0-B7928EE4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5A7D-875A-B53D-E4B7-E6B93ECB8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3188B-2CC8-55DF-71EF-561054A06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4FBA8-98AF-9C16-29AE-558B7222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9DA-8477-43D3-814D-8E8BB8A52F0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3AAFB-15E3-252F-A27D-B20AD9F8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59F8A-F7FD-371A-3336-2CAC72C2D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C00D-E401-4533-BBC4-97FCBA71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0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64093-20DB-C774-DA0F-10D29EE8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61899-33CA-EA20-1219-3224ABCBC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55EA6-E547-DD59-69E5-FA0879E53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5578D-3A59-CA29-5D9E-8520B459F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29BEC-6EC2-76B3-F23E-2E942968E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C4D21-B97B-4676-D5EE-057E4F47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9DA-8477-43D3-814D-8E8BB8A52F0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2786C4-DB18-4B32-7F2C-0FDAFBCBE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EF7BA-57A4-69A8-5CE8-EB7AA201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C00D-E401-4533-BBC4-97FCBA71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9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673AE-82FA-2406-7684-0D0CA3089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4D515D-82DA-EE78-4DE2-DAF86A3F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9DA-8477-43D3-814D-8E8BB8A52F0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1A9A6-CCAC-70F7-C8BF-312BB983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3EE57-B1DC-3AD4-A023-E36D13F2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C00D-E401-4533-BBC4-97FCBA71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3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47FB82-40D1-2A26-5720-90E691BB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9DA-8477-43D3-814D-8E8BB8A52F0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9FAF1-3AD4-3DA1-0FEB-A59EBDE9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5DCBC-85F1-A9AA-4687-E71B6174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C00D-E401-4533-BBC4-97FCBA71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5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6C8B-EFDD-CCE8-5AAA-551C0A8A0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9137F-FAF2-D348-31AA-688A7D1E7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49C90-C16A-479E-EDF1-EFAA1ABFD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8EA28-7437-A7B9-96F1-F2965B7B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9DA-8477-43D3-814D-8E8BB8A52F0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14AE5-657E-AD25-7669-751FE870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DC9C7-94F4-65D8-DDA3-B3482E94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C00D-E401-4533-BBC4-97FCBA71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9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97BC-9E8F-D672-7019-7569DCADF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9FC747-F8BC-89D2-1B2A-EAF918DB7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7432B-1AB0-5FCC-833E-AEAD7860F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DEA59-7888-3900-F4BC-39B0BE0C3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9DA-8477-43D3-814D-8E8BB8A52F0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5846E-B411-C465-E6A5-DC6D3E09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91C8C-D8A4-5E17-FF26-C3FE39F0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C00D-E401-4533-BBC4-97FCBA71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6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7F90AD-B575-6EF8-BCCB-A77B91468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0FAC5-B351-7435-3DAC-B12F864FC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9A0C0-5259-2901-F438-1579D29DE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3F9DA-8477-43D3-814D-8E8BB8A52F0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95DCB-1460-672C-8853-DF0A1A3CC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6AFD9-929A-31F7-2477-CF9684A33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AC00D-E401-4533-BBC4-97FCBA71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5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9EE7-B865-78B8-3F5B-573194FC25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0247F-F816-3D69-7AAB-55D9A4365F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9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67D0-B1E6-184C-F0DB-BBA4F5A3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D5D4D-B71F-0D04-09A4-DA5BE2F98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Builder pattern builds a complex object using simple objects and using a step by step approach.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 Builder class builds the final object step by step. This builder is independent of other objects.</a:t>
            </a:r>
          </a:p>
        </p:txBody>
      </p:sp>
    </p:spTree>
    <p:extLst>
      <p:ext uri="{BB962C8B-B14F-4D97-AF65-F5344CB8AC3E}">
        <p14:creationId xmlns:p14="http://schemas.microsoft.com/office/powerpoint/2010/main" val="758068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Nunito</vt:lpstr>
      <vt:lpstr>Office Theme</vt:lpstr>
      <vt:lpstr>Builder</vt:lpstr>
      <vt:lpstr>What is?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GÜRKAN GÖKMEN</dc:creator>
  <cp:lastModifiedBy>GÜRKAN GÖKMEN</cp:lastModifiedBy>
  <cp:revision>5</cp:revision>
  <dcterms:created xsi:type="dcterms:W3CDTF">2023-08-07T10:05:23Z</dcterms:created>
  <dcterms:modified xsi:type="dcterms:W3CDTF">2023-08-07T12:42:56Z</dcterms:modified>
</cp:coreProperties>
</file>