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C186-1141-C87B-AC8C-47C5024BE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9AF1-7A0C-2460-C89D-BD94A762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042F-B473-0043-0E80-4095DF4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A9CD-BF7B-0778-0115-B984ACDD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AAD2-DEDA-23E4-3096-79EFFCB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7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825-77EE-79BD-AEAC-FB3CCB23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C4FD8-EF41-AC3B-D2A9-803F4F251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FF70-F0E7-BDC6-E7BC-66B49A74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CB2C-DB2E-B5CD-7FE7-536A2567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4D7CA-2E39-3539-BF9C-0AB2BD22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6D2F4-509A-FD20-92D3-E957E6241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A8999-473B-F536-4827-EC93EA266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93F3-3953-A93D-7046-436D913E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D69-533D-F5B9-8F7E-D5624484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238A4-6ECD-5EA3-9ADF-D6CB955D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40BB-B1BF-01E7-25CD-D494E657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C7C-5E18-1F35-C119-4151ED493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0F37-2535-925C-F949-88AC9B44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89DCF-A851-38FD-7118-78B95CBE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A729C-C4B3-FEC0-F631-3F00EFB8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1FA5-D71B-31FB-5BB7-F8B3A7DB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F0EF-F8AA-6EAE-8482-ED6C2DCB9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6628-C596-EBC5-3AEA-68DA98419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C941-58C3-BB1D-3366-AF5BD3CD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A03A-6B08-CC27-CB9C-625B38C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5712-3D35-6DE0-85F6-E5E27920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DB3B-8C4C-3EAC-F579-04623E017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7E54A-AF57-8681-BB8C-8E68E2452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2E43-F28A-DCA8-1C40-79D1E4F8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34F2A-FDB4-62B7-D876-545D637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691F-890C-5DE9-F48F-422E9A3D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DEC2-9D0B-8B3A-636A-F6F4DFD8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1332-D7BA-81AB-414E-AA938D04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8EA69-66D8-E071-33B3-0D00E336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0247E-B93E-998A-CCE3-758C44B4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36062-33A5-D323-1E41-6DEBEDA0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0A7779-2438-B249-1A1F-8E947FBD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79820-1A69-EF10-7C55-004B587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65A06-953E-C5BD-370C-25B234DE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8742-0DFA-F3CF-2503-174620D0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F127E-60E8-FF44-7E35-D441889D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11286-8DCE-75DE-8BD6-AB2AE80F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CB0EA-7266-2C68-0EA4-E7525F12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41049-3469-0A45-531F-959C0A9A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974CA-CF08-0CA1-2C74-BCB9FFCB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92B7-6D8A-8FE7-62CD-5CE51E3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81AC-4DD2-3FE8-B8C4-8A376015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738F-B435-087A-69E0-D95E75E1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E6E07-C5AF-2534-D013-F3410D63A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FEADB-5BAF-B690-BB42-10A92357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F8CEA-49D0-F5A1-B652-297F0C7D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AF7FC-DC6D-FEE8-C9D7-2776FD54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9117-DDB5-F3CB-BEA3-782B4ED7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A556C-C850-DFB8-88F6-81725B751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6A2E5-D3DD-BF01-5BEE-A5BB0717B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334D3-F2EA-ACF1-921F-52188A80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AF31-FCA9-9CB1-6CAD-C401D0E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94935-D7F9-07A7-0EE3-8EEA608D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6732E-59D8-693E-B46F-98F6C0AB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26DC-FF76-7881-E782-22900CBB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96DD-4058-EA00-A50F-2C01799E4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BF3C0-BB9F-4FD8-8B9A-7D09623BC2CB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AF28-62E2-20FD-F5AA-1DD9593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3808-627B-DF1C-E962-EAD35B587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51D9-DF9E-49DA-BDC4-A404CE293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C36-BD70-1C64-6300-01A6DB4BB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64164-A28B-52BB-F41A-074C5F7F0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C86-713D-6597-B3FD-AD98624C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6449-C08D-64CB-EBEA-13AA8332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44444"/>
                </a:solidFill>
                <a:latin typeface="PT Sans" panose="020F0502020204030204" pitchFamily="34" charset="0"/>
              </a:rPr>
              <a:t>C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F0502020204030204" pitchFamily="34" charset="0"/>
              </a:rPr>
              <a:t>lass has only one instance(object), while providing a global access point to this instance</a:t>
            </a:r>
          </a:p>
          <a:p>
            <a:r>
              <a:rPr lang="en-US" dirty="0"/>
              <a:t>The object is created once</a:t>
            </a:r>
          </a:p>
        </p:txBody>
      </p:sp>
    </p:spTree>
    <p:extLst>
      <p:ext uri="{BB962C8B-B14F-4D97-AF65-F5344CB8AC3E}">
        <p14:creationId xmlns:p14="http://schemas.microsoft.com/office/powerpoint/2010/main" val="4136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CB6-81CD-B366-D4A3-901A15A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1294-0103-243F-E4A3-C029BBBD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ingleton Pattern UML Diagram">
            <a:extLst>
              <a:ext uri="{FF2B5EF4-FFF2-40B4-BE49-F238E27FC236}">
                <a16:creationId xmlns:a16="http://schemas.microsoft.com/office/drawing/2014/main" id="{7141E12C-2720-4ADD-3111-83C1BE281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3855098" cy="481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83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PT Sans</vt:lpstr>
      <vt:lpstr>Office Theme</vt:lpstr>
      <vt:lpstr>Singleton</vt:lpstr>
      <vt:lpstr>What is?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Method</dc:title>
  <dc:creator>GÜRKAN GÖKMEN</dc:creator>
  <cp:lastModifiedBy>GÜRKAN GÖKMEN</cp:lastModifiedBy>
  <cp:revision>13</cp:revision>
  <dcterms:created xsi:type="dcterms:W3CDTF">2023-08-07T05:52:56Z</dcterms:created>
  <dcterms:modified xsi:type="dcterms:W3CDTF">2023-08-10T04:30:05Z</dcterms:modified>
</cp:coreProperties>
</file>