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53BBE-04B4-71EE-D831-9E90966BDA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2C8D73-4EF1-C057-6BB6-9460295D30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297FEC-6D6A-ADB1-D916-0D76CA002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BDDD1-82D9-40C2-A386-06682F9F4E81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2A2895-8114-492E-7623-640F4C405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0E158B-7563-454B-C026-12CC485A7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EAC84-5970-4A2C-AAA2-8F99E72EF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276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D6261-7895-6BFE-1815-CB3661540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7DE3D8-1270-A49B-2C28-D550697D38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8FBC1C-8A88-8581-591E-BED9B5EFD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BDDD1-82D9-40C2-A386-06682F9F4E81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4B90A8-1B2F-0B0A-BE65-C55E0A336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FC26ED-869D-9C4F-CCA4-DE1EFD515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EAC84-5970-4A2C-AAA2-8F99E72EF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735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CAE716-6E7C-FE85-4DEB-AAF5B19E63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531E94-C593-48D8-3F89-CC679D2A8C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617D9D-043B-0A44-3250-63E0A4675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BDDD1-82D9-40C2-A386-06682F9F4E81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D620B5-C57D-BCDA-A754-D7E5C78CB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16D2A2-9DF0-55A3-31E7-B27AACB22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EAC84-5970-4A2C-AAA2-8F99E72EF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356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6EFB6-5303-5F77-4DCD-E65E58F53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22E81-0E59-0A2E-AFE3-B02D888821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DBF387-0E42-8E16-7B6F-03E8347BC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BDDD1-82D9-40C2-A386-06682F9F4E81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6B04C9-EE5F-E374-63FE-4EB812C55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CB4942-8FE1-D19C-C738-997475444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EAC84-5970-4A2C-AAA2-8F99E72EF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79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A7C8C-8BF9-14B0-0E80-59D5149D0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ACC21C-92E2-A8A8-0ABD-83F5DC85F6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1FEDC9-E060-D9BC-B4BF-12051D8B6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BDDD1-82D9-40C2-A386-06682F9F4E81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E5184C-4496-8DAF-8911-FDACF1414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6337B1-6795-9FD9-3D50-4B2356B80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EAC84-5970-4A2C-AAA2-8F99E72EF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529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6E6DC-A3E4-ACC6-650A-2A20455B1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8DBDDF-1BA9-EED0-C2C4-F302499D16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10F458-5931-8A86-89C5-795D5287F7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4E615A-846F-1956-C2D7-1E6FB01AB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BDDD1-82D9-40C2-A386-06682F9F4E81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87B82B-B8C5-6959-0020-38CCECF8B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26D99A-7985-430E-2415-1E681E426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EAC84-5970-4A2C-AAA2-8F99E72EF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548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4F61D-ADE4-3636-ABBE-19866D8AA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A4DBE5-8521-894E-7000-8BCE930C05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87A157-E1EF-B108-A436-7658E51038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CF196F-BFF1-1E64-663A-3EABB3193F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D45CAE-47FD-C102-F559-D3020977BD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784DB6-6597-3536-DC9B-A7C2F0EB0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BDDD1-82D9-40C2-A386-06682F9F4E81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9034FF-8916-7C47-3504-6547B8722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1F628C-F777-BF63-8B34-31E40F2D2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EAC84-5970-4A2C-AAA2-8F99E72EF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385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8176E-4026-7097-A6BD-7B0DDA054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0472BF-EB52-3F59-D16B-F782C728E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BDDD1-82D9-40C2-A386-06682F9F4E81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EDE505-1EF5-1387-D48E-E21236CEB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B63BAC-8A8D-0E60-9799-3880E19E3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EAC84-5970-4A2C-AAA2-8F99E72EF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758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2461EB-81E5-AEAC-E75E-92722041B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BDDD1-82D9-40C2-A386-06682F9F4E81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CE6A22-13B3-C8AF-F3A6-519B20EA8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7C9749-5A94-9211-E950-FC0A7F75C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EAC84-5970-4A2C-AAA2-8F99E72EF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171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C95A1-EFD6-FA03-2E6B-5CD049333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1634C9-95BD-FADE-9A24-16C0C08CA2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570763-3A6A-FE1C-2500-AA35366A32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905F53-C0E9-4DC9-E75D-31D6E684D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BDDD1-82D9-40C2-A386-06682F9F4E81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809CF5-0D9B-3374-32AA-9F190F68E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3BD222-3839-6AC2-9B33-CB80CE4BD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EAC84-5970-4A2C-AAA2-8F99E72EF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21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FAFB1-3B33-A5BF-539E-E6C3D444E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DBA40D-B52A-E8A6-B6EC-FC3D81E14D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E29434-0303-C005-F527-91205E31A4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5C13C7-3B46-AEEC-7F18-E341D9AE0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BDDD1-82D9-40C2-A386-06682F9F4E81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F84AEE-2C50-AD31-1D26-F59013149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39A837-B538-9985-359F-56586C853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EAC84-5970-4A2C-AAA2-8F99E72EF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328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E9DCB5-2D88-B90D-33C8-17E46C3F9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1FD66B-8DE0-6EBC-E772-2D5CCECC0C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981452-A3CB-7562-2C46-47A86622BB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BDDD1-82D9-40C2-A386-06682F9F4E81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6BBCF8-D60B-B191-30D9-B44475F807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1C5F2E-9C8B-4ABB-738A-13E3806291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BEAC84-5970-4A2C-AAA2-8F99E72EF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281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7AA8C-B4A5-C454-5919-FCF106AC0C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Bridge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E86BB4-907B-F78E-0479-8E2F52B5A0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729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C7611-28D6-4AAF-E947-DE098C650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BC3CC3-F943-9A98-BDD4-778A6C0FDA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Bridge is a structural design pattern that lets you split a large class or a set of closely related classes into two separate hierarchies—abstraction and implementation—which can be developed independently of each other.</a:t>
            </a:r>
          </a:p>
        </p:txBody>
      </p:sp>
    </p:spTree>
    <p:extLst>
      <p:ext uri="{BB962C8B-B14F-4D97-AF65-F5344CB8AC3E}">
        <p14:creationId xmlns:p14="http://schemas.microsoft.com/office/powerpoint/2010/main" val="20946140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Bridge</vt:lpstr>
      <vt:lpstr>What is?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Bridge</dc:title>
  <dc:creator>GÜRKAN GÖKMEN</dc:creator>
  <cp:lastModifiedBy>GÜRKAN GÖKMEN</cp:lastModifiedBy>
  <cp:revision>2</cp:revision>
  <dcterms:created xsi:type="dcterms:W3CDTF">2023-08-10T12:50:09Z</dcterms:created>
  <dcterms:modified xsi:type="dcterms:W3CDTF">2023-08-10T12:50:56Z</dcterms:modified>
</cp:coreProperties>
</file>