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5F42-2336-74EC-8B02-83EBD6B78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218E-8DBD-4B67-6ECD-865954E49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1766-3F19-5FB4-B441-12C4E412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DB77-3DC7-4609-9C84-D62B3288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39EF-1D9D-BAAE-1735-74C09A25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41A6-CF57-DFB2-926A-2EE4E33D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22545-22FC-341E-67E7-0BCF4AD98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F66D-E63E-D5FF-9D89-F2B0BD15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9E3E-ACB4-7678-2721-CCE63D7F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3CD4-1885-FB11-37DA-9E48D4B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A4EC7-CBDD-6F5D-228A-D3C94C6B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EF320-CD48-7EB4-9A9B-4C4078CC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8EDF-EFD4-BE68-F54D-8E59E8D2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EFB9-2EBC-9370-4180-2DFBDAB9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8338-D1E1-A64B-B770-59864AFF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6EA3-5CD5-FB9F-9772-24C2C383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BD80-6DF8-9AD3-58E9-41602CC4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85E7-3C33-48C3-46B4-0C44C7A0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1F1F-EA52-C2AE-32A3-05D4CD11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2448-C3E6-CCBA-E2D1-96045A3A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9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0D09-5688-BE7E-AB0B-49D7FFEA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A5C2-7F01-B5A5-A91B-7D4CF15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017-19A2-3780-6589-E31D216C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B609-087B-45FF-AD75-EAEC2D1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DE49C-F22D-E5CC-B79F-F93AEFB0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E2C6-4F12-9E5D-088B-3F975015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312D-8E1E-F2D0-8435-EB8D29856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C8BC6-3727-D266-7CCC-223341238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4B8A-33D5-9FE1-124E-4B231548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8222-D959-4F46-D262-59DDA9F9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FBD7-9F33-349C-D8FB-FDE761E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4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86FC-5A0F-8C27-D372-89C3EC1A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488BF-4443-B4FB-5DAA-59ADF31F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45E2-B860-B0B8-2855-012A24989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28843-C95E-E82F-E397-46678BE65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F2D5F-E936-76E0-4E88-53829A835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BDCAC-CCA7-3730-2286-9A5BA09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E03A6-8CF1-949D-ACEC-C914C473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488C1-BAF9-3428-CB02-2480D547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ACB3-35D9-264D-5A5B-78F775D1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A8ECB-B9EA-03E5-6B18-61D6D204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ED4E4-3EDB-0577-3E24-F9C86DD5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9372-D887-7EFA-ADC9-0A903842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878EA-46AF-9CE7-6FB5-491C1395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FB83E-AAB5-389B-57AB-086C3145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C370-9929-93B2-0939-3B280BAB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8266-007B-BEC0-B608-9A3EDB14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143A-E005-4C1D-31CF-23434E02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94B20-D935-26D7-F164-3B706B4D5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54875-F2AD-F338-ADE7-7393D2C5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BF58-50AC-8962-9BA7-F026BAE8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74A4-CE7E-F39E-AD05-5D534E04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D654-247C-6CAF-804F-633A6875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3B0AA-A3AE-4318-54EF-EF1DC74AF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C39DA-3C07-DC28-1BCB-E50CF083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E25B0-C2B6-D64C-E11A-FEDE2A64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34E2-B0AF-1DEB-0260-A261F5C9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3D04D-B9D1-5205-5E7E-4A8A66FB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C5F95-0313-94F9-7CDD-2ED46E2A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92AD-EB47-B889-D558-36A4B84C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37D0-EE9D-4807-C8D8-674F2449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4B59-3AAC-4CAB-8794-083A4B33C90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3B83B-1826-899D-92FA-E94AD288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4A8B-5C7F-F7D2-0442-CFD960AF3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80B6-C7D4-4629-A84B-7D96260B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4AFF-69A6-3F66-0661-6E5A42F96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832FD-9DDB-DBBE-9808-8BA2FAD33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2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osite design pattern">
            <a:extLst>
              <a:ext uri="{FF2B5EF4-FFF2-40B4-BE49-F238E27FC236}">
                <a16:creationId xmlns:a16="http://schemas.microsoft.com/office/drawing/2014/main" id="{C430B96A-FCBC-54D4-ED97-0A41D780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r="625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EB071-336D-B593-5F25-31AB3458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What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69F3-18E3-59BF-309D-B333DD53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Composite is a structural design pattern that lets you compose objects into tree structures and then work with these structures as if they were individual objects.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78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Composite</vt:lpstr>
      <vt:lpstr>What 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</dc:title>
  <dc:creator>GÜRKAN GÖKMEN</dc:creator>
  <cp:lastModifiedBy>GÜRKAN GÖKMEN</cp:lastModifiedBy>
  <cp:revision>4</cp:revision>
  <dcterms:created xsi:type="dcterms:W3CDTF">2023-08-11T04:34:54Z</dcterms:created>
  <dcterms:modified xsi:type="dcterms:W3CDTF">2023-08-11T04:40:40Z</dcterms:modified>
</cp:coreProperties>
</file>