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DA07-32CC-05F5-2B04-4959E4B22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2F900-980B-3E3B-2F9E-03BF4608C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8127-2FEB-3C13-DED8-5F4F5C6C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E6466-5867-E7E4-CBF9-84377047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C493E-82C7-8DE1-B069-FA5B64EF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91482-1E36-1778-EE98-3CEC0E60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D15F5-9AD3-E658-46FE-50F48419D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548A3-404E-9A0E-6D3F-5C67054D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F6E00-8591-8385-8255-5659C717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5D9C6-D856-A0AF-AF48-BE8682CC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8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38943-3B57-988B-0C88-84FA0F864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B6A222-92AA-5218-3451-1FC13D75C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EAFD8-4842-522C-CA9E-B1BA4ED4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A448D-32C3-8997-6088-F41E86FB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97BC-FA9E-A525-FAC5-1446291D5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89AAE-95C3-1468-2179-A3AB2A1B3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F5F4-834C-67A4-765C-82EF246C8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E70F-6A01-B9C5-F86B-DF3B9566F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8300C-0C66-BB35-691B-C23D0531D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D858-B790-8E62-C4D0-A78E912F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1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5E5B-287B-D412-E5CF-0E670A566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BB5AF-10A0-A7AB-9B4D-CEFDDCA1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15CD-00EA-C8DD-B3B9-59E6C010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3C43-338A-56D6-2156-ED467B89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C5BA6-7159-84B2-B2A6-D376162DC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96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0FFD-1DCB-D616-CA0C-9CA0C2C1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995C3-5A22-E00C-3986-9AD4C48F2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B3572-0487-6235-2DFB-CD26BEBD6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57A9D-0035-D4D7-6B0D-EEB1D0B2D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4EB10-6B39-2650-2320-46D8AB4C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94895-C828-78E2-989E-68708ED0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3710-0923-2042-2C5A-AC30F7B8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E830-1544-62F8-51B0-132DA41C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6D90A-9EC5-6482-AA2B-ABEF2247F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06AFA-A2B1-41A2-4573-B1440D49C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F8FAAD-9292-5B15-0248-7BA29D956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544242-FDA6-9767-9B2A-17B3367C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B46E33-DA51-6E6D-B5C1-1EEA784B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A110D-08A2-A559-B499-2D75B8340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3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5210-ABF5-C156-494B-99FD5289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6A3FA-325E-EDD9-B6E4-447FB8D56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11831-F628-4840-B8A0-9B466E950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6668D-48B3-7A61-031E-472CD18E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D1A75-661E-7F92-FC5F-CF8DDC38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BD43BE-126E-AC23-DF70-23AAB8392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0B7F3-41BA-28FB-7D6B-EBF6C851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3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9FE5-6E32-3680-46D2-D93BEB493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9D69B-4B7C-8BF4-DC53-86E7194CE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54F06C-F544-6205-A8E4-7261668D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352DD-03A7-C214-1191-120E51E8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51BC0-DFBB-05D8-EB5A-C0D3C9F1A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42D5-2036-8785-1CEC-2DE1B0E8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E6A4E-E06C-55A4-14FE-9E9FECF8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8D7718-88C2-8A45-6D3E-EBC199CAD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A6EC3-6324-A02F-F49D-AFA8C253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185A5-19B6-F6DF-82AB-0B487205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EA773-B896-B893-0E1E-7CE90F84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2CC5E-D0B4-7C35-C6D3-15433D0AB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5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363A-755C-1252-C638-205677448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38570-C3F8-C032-A585-A48D4DC7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2EC38-BA39-D74C-E9E9-5BF640CCCF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9F866-EBD3-4FF5-8FA5-D1C63300EA20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F7D86-F6F4-A6B1-32E6-F05E9DB74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2FE0-D81F-891D-AAC7-70D35F027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BA573-1B81-4723-89C0-D8FC74163A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0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B30B-4A36-B2F3-AA6E-F794AF12E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01F0-8335-D021-3564-F5205E78F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84909-DC42-1EA4-0835-C6EEFA12A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US"/>
              <a:t>What 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A6AB9-8F89-3C41-B487-EC5ADEA70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US" sz="2000"/>
              <a:t>Decorator is a structural design pattern that lets you attach new behaviors to objects by placing these objects inside special wrapper objects that contain the behaviors.</a:t>
            </a:r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1026" name="Picture 2" descr="Decorator design pattern">
            <a:extLst>
              <a:ext uri="{FF2B5EF4-FFF2-40B4-BE49-F238E27FC236}">
                <a16:creationId xmlns:a16="http://schemas.microsoft.com/office/drawing/2014/main" id="{3FDC18F2-AB32-FF55-8FCD-E40B76F82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45457" y="1517389"/>
            <a:ext cx="6155141" cy="384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3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Decorator</vt:lpstr>
      <vt:lpstr>What 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Decorator</dc:title>
  <dc:creator>GÜRKAN GÖKMEN</dc:creator>
  <cp:lastModifiedBy>GÜRKAN GÖKMEN</cp:lastModifiedBy>
  <cp:revision>4</cp:revision>
  <dcterms:created xsi:type="dcterms:W3CDTF">2023-08-11T15:56:22Z</dcterms:created>
  <dcterms:modified xsi:type="dcterms:W3CDTF">2023-08-11T15:58:37Z</dcterms:modified>
</cp:coreProperties>
</file>