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CDB7-D10D-7E6A-32D2-1B4FC2AE0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0445A-54AF-3FA9-8E7B-D5200784B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7D47-CE21-03DB-1949-B255C212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BB61-B2BA-A603-E438-2D461720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54461-2E8D-FC39-42AF-D738B17F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2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AE1B-101B-9627-309B-5073A173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E8FD9-E0AF-66BB-8307-0B93B19A12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B540-9C1A-AE4F-5E90-29DE22A0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7548-BC6D-99E9-6834-24F22D98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809A-FF94-1A05-A00C-FDBBC27D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9210B-D4A0-BB85-EB62-20080979C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B94B2-FDEA-3932-FF71-2C9C9D7EE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F5AD-642B-FEDA-1D48-B8A738A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E311-2E91-085F-6180-5286BDE1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9EBA-90D8-B25A-63F9-E08AA4C0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49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4D50-3AAC-F504-400E-BA06FF77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572C-FA47-0800-C931-DB3A16DCB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790-495F-A0EB-3CE9-03C7D524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F434F-3058-3623-A999-9032CCF5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64C4-5C31-EC91-6E48-73371789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AFF78-620B-0034-07AB-D4C358DA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ACAA6-EE31-8D8B-B0CE-BCEA0AD25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4D9C-95EE-2482-DFF5-42DFCB9F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C8CF-C886-64B7-A868-673869C0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019B3-3368-C87F-0498-E01E39AE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1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5CBC-6817-5029-79C6-8A121F3E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BD99-88F8-19CD-9BB8-1EFCEEE79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6B53E-05CA-D282-029C-D7DA2884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5D1FB-595F-FC10-9FA0-C7A5E0D3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ADDEC-7D00-A8C1-6E4B-48388833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9B3F8-61C8-A578-9980-51C630A2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95ED1-C217-FF2B-1914-D1897CEE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FABE7-BD02-2E10-6481-E581A105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C13372-851D-76B0-8FD1-6282F729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013E1-9131-7AD6-77E0-20FC8C70A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7AC7F-5313-E79C-74EC-EFB6B9D15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0772D4-01D3-6032-77FB-2637190A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F52F5-7B15-1F0C-9C84-99F59702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F6DDBC-1ECF-E85A-7819-5DCE7691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434-3DD6-386A-62C8-FB3553A1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431B1-AFDB-CF8B-612D-46E8F5F8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2334-9E3C-2082-4A22-2EBD9373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B6D06-26BC-DF61-A8D7-65ABFADE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A03F9-2B1C-40C1-3183-67AC5E37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2A7D1-8CCB-5387-F4B9-BEACB138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03E0-1CA8-6CB9-2281-1049F605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B766-B734-80CA-9F20-5C92F88A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628A-15B9-4511-343A-D8340B7D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2A208-9513-24A5-73B0-732F3F2F2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66703-C6EB-EDAD-987F-5619C9CF5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CE98E-D2F0-02E4-70A2-2F32DB90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3FC10-15EA-8011-AFC2-6AB7877F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A1CD-10AF-A820-DF76-E8D2339B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263EF-09B6-11AC-FD15-6DDBB04BA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D5FCC-287B-01DB-43A0-2D33AAE6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FB7EA-5CD5-CF2F-F0C8-27AA365F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F55F8-D819-38EC-F46E-94057661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36583-316F-D1BF-7986-9BCB2E89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3D22F-1E5C-6ACC-6F40-4AAC032B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ECD8-5458-E1C5-B271-1A2E5158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8656-54B9-9FAF-7E77-818E7D7F1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7E3F1-7530-4E0E-ABE7-C36914D67CEF}" type="datetimeFigureOut">
              <a:rPr lang="en-US" smtClean="0"/>
              <a:t>8/12/2023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647C-48B8-CA72-4D73-1745528EA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D14FF-BAE1-E221-8F1E-D27A5ABC1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BEE4B-14B0-473F-AC21-259F4E920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77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17D5-FCCC-D6CA-5FE5-F327CE238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Facade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875D6-B2EE-EBAD-F257-B814E896F6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2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5EE5B-6574-994F-5511-EB810023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What 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2F97-336B-BE32-6065-B09D98306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Facade is a structural design pattern that provides a simplified interface to a library, a framework, or any other complex set of classes.</a:t>
            </a:r>
          </a:p>
        </p:txBody>
      </p:sp>
      <p:pic>
        <p:nvPicPr>
          <p:cNvPr id="1030" name="Picture 6" descr="A diagram of a green oval with black lines and green rectangles&#10;&#10;Description automatically generated">
            <a:extLst>
              <a:ext uri="{FF2B5EF4-FFF2-40B4-BE49-F238E27FC236}">
                <a16:creationId xmlns:a16="http://schemas.microsoft.com/office/drawing/2014/main" id="{5C0A8338-2C3F-B431-F51B-6D11CD727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864" y="2368938"/>
            <a:ext cx="4788505" cy="338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Freeform: Shape 103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56F919-7A4C-0F3E-3E63-FC5A872279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6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Facade</vt:lpstr>
      <vt:lpstr>What 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</dc:title>
  <dc:creator>GÜRKAN GÖKMEN</dc:creator>
  <cp:lastModifiedBy>GÜRKAN GÖKMEN</cp:lastModifiedBy>
  <cp:revision>2</cp:revision>
  <dcterms:created xsi:type="dcterms:W3CDTF">2023-08-12T05:28:09Z</dcterms:created>
  <dcterms:modified xsi:type="dcterms:W3CDTF">2023-08-12T05:30:27Z</dcterms:modified>
</cp:coreProperties>
</file>