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54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8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0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7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6/22/2022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2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389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2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0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9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7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46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25F06-BADF-C0A4-73B2-EC2324766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67" r="11436" b="-2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4A6C8D3-F5FE-18A1-74A1-50518F0B2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tr-TR" sz="6000"/>
              <a:t>Öğrenci Ders Kaydı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661AF11-99F8-97FC-D572-380B0223B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r>
              <a:rPr lang="tr-TR"/>
              <a:t>1181602697</a:t>
            </a:r>
          </a:p>
          <a:p>
            <a:r>
              <a:rPr lang="tr-TR"/>
              <a:t>Gürkan Korkmaz</a:t>
            </a:r>
          </a:p>
        </p:txBody>
      </p:sp>
    </p:spTree>
    <p:extLst>
      <p:ext uri="{BB962C8B-B14F-4D97-AF65-F5344CB8AC3E}">
        <p14:creationId xmlns:p14="http://schemas.microsoft.com/office/powerpoint/2010/main" val="386382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6C05DE2-2692-60B6-274F-9BC6C8A1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1346268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7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Proje</a:t>
            </a:r>
            <a:r>
              <a:rPr lang="tr-TR" sz="7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nin</a:t>
            </a:r>
            <a:r>
              <a:rPr lang="en-US" sz="7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Amacı</a:t>
            </a:r>
            <a:endParaRPr lang="en-US" sz="7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7D5972-4F77-DD5D-A488-69504B6C6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375" y="4471607"/>
            <a:ext cx="6953250" cy="86239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Öğrenci</a:t>
            </a:r>
            <a:r>
              <a:rPr lang="tr-TR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lerin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bir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döneme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ait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ders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kaydının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yapılması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raporlan</a:t>
            </a:r>
            <a:r>
              <a:rPr lang="tr-TR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ması</a:t>
            </a:r>
            <a:r>
              <a:rPr lang="tr-T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7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0FAED6C-280B-EC5F-2CB5-2E38EC65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tr-TR" dirty="0"/>
              <a:t>Giriş Ekranı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E68A126-BF95-D810-5656-29C2889D8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923" y="1780162"/>
            <a:ext cx="5576214" cy="3725693"/>
          </a:xfrm>
          <a:prstGeom prst="rect">
            <a:avLst/>
          </a:prstGeom>
        </p:spPr>
      </p:pic>
      <p:sp>
        <p:nvSpPr>
          <p:cNvPr id="7" name="Başlık 1">
            <a:extLst>
              <a:ext uri="{FF2B5EF4-FFF2-40B4-BE49-F238E27FC236}">
                <a16:creationId xmlns:a16="http://schemas.microsoft.com/office/drawing/2014/main" id="{616776D4-3136-BB1E-7F07-E136282B90CF}"/>
              </a:ext>
            </a:extLst>
          </p:cNvPr>
          <p:cNvSpPr txBox="1">
            <a:spLocks/>
          </p:cNvSpPr>
          <p:nvPr/>
        </p:nvSpPr>
        <p:spPr>
          <a:xfrm>
            <a:off x="7241054" y="3215721"/>
            <a:ext cx="4023361" cy="2385392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930"/>
              </a:spcBef>
              <a:buFont typeface="Corbel" panose="020B0503020204020204" pitchFamily="34" charset="0"/>
            </a:pPr>
            <a:r>
              <a:rPr lang="en-US" sz="2500" b="0" dirty="0">
                <a:latin typeface="+mn-lt"/>
                <a:ea typeface="+mn-ea"/>
                <a:cs typeface="+mn-cs"/>
              </a:rPr>
              <a:t>Admin </a:t>
            </a:r>
            <a:r>
              <a:rPr lang="en-US" sz="2500" b="0" dirty="0" err="1">
                <a:latin typeface="+mn-lt"/>
                <a:ea typeface="+mn-ea"/>
                <a:cs typeface="+mn-cs"/>
              </a:rPr>
              <a:t>veya</a:t>
            </a:r>
            <a:r>
              <a:rPr lang="en-US" sz="2500" b="0" dirty="0">
                <a:latin typeface="+mn-lt"/>
                <a:ea typeface="+mn-ea"/>
                <a:cs typeface="+mn-cs"/>
              </a:rPr>
              <a:t> </a:t>
            </a:r>
            <a:r>
              <a:rPr lang="en-US" sz="2500" b="0" dirty="0" err="1">
                <a:latin typeface="+mn-lt"/>
                <a:ea typeface="+mn-ea"/>
                <a:cs typeface="+mn-cs"/>
              </a:rPr>
              <a:t>öğrenci</a:t>
            </a:r>
            <a:r>
              <a:rPr lang="en-US" sz="2500" b="0" dirty="0">
                <a:latin typeface="+mn-lt"/>
                <a:ea typeface="+mn-ea"/>
                <a:cs typeface="+mn-cs"/>
              </a:rPr>
              <a:t> </a:t>
            </a:r>
            <a:r>
              <a:rPr lang="en-US" sz="2500" b="0" dirty="0" err="1">
                <a:latin typeface="+mn-lt"/>
                <a:ea typeface="+mn-ea"/>
                <a:cs typeface="+mn-cs"/>
              </a:rPr>
              <a:t>bilgilerini</a:t>
            </a:r>
            <a:r>
              <a:rPr lang="en-US" sz="2500" b="0" dirty="0">
                <a:latin typeface="+mn-lt"/>
                <a:ea typeface="+mn-ea"/>
                <a:cs typeface="+mn-cs"/>
              </a:rPr>
              <a:t> </a:t>
            </a:r>
            <a:r>
              <a:rPr lang="en-US" sz="2500" b="0" dirty="0" err="1">
                <a:latin typeface="+mn-lt"/>
                <a:ea typeface="+mn-ea"/>
                <a:cs typeface="+mn-cs"/>
              </a:rPr>
              <a:t>doğru</a:t>
            </a:r>
            <a:r>
              <a:rPr lang="en-US" sz="2500" b="0" dirty="0">
                <a:latin typeface="+mn-lt"/>
                <a:ea typeface="+mn-ea"/>
                <a:cs typeface="+mn-cs"/>
              </a:rPr>
              <a:t> </a:t>
            </a:r>
            <a:r>
              <a:rPr lang="en-US" sz="2500" b="0" dirty="0" err="1">
                <a:latin typeface="+mn-lt"/>
                <a:ea typeface="+mn-ea"/>
                <a:cs typeface="+mn-cs"/>
              </a:rPr>
              <a:t>girerek</a:t>
            </a:r>
            <a:r>
              <a:rPr lang="en-US" sz="2500" b="0" dirty="0">
                <a:latin typeface="+mn-lt"/>
                <a:ea typeface="+mn-ea"/>
                <a:cs typeface="+mn-cs"/>
              </a:rPr>
              <a:t> </a:t>
            </a:r>
            <a:r>
              <a:rPr lang="en-US" sz="2500" b="0" dirty="0" err="1">
                <a:latin typeface="+mn-lt"/>
                <a:ea typeface="+mn-ea"/>
                <a:cs typeface="+mn-cs"/>
              </a:rPr>
              <a:t>sisteme</a:t>
            </a:r>
            <a:r>
              <a:rPr lang="en-US" sz="2500" b="0" dirty="0">
                <a:latin typeface="+mn-lt"/>
                <a:ea typeface="+mn-ea"/>
                <a:cs typeface="+mn-cs"/>
              </a:rPr>
              <a:t> </a:t>
            </a:r>
            <a:r>
              <a:rPr lang="en-US" sz="2500" b="0" dirty="0" err="1">
                <a:latin typeface="+mn-lt"/>
                <a:ea typeface="+mn-ea"/>
                <a:cs typeface="+mn-cs"/>
              </a:rPr>
              <a:t>giriş</a:t>
            </a:r>
            <a:r>
              <a:rPr lang="en-US" sz="2500" b="0" dirty="0">
                <a:latin typeface="+mn-lt"/>
                <a:ea typeface="+mn-ea"/>
                <a:cs typeface="+mn-cs"/>
              </a:rPr>
              <a:t> </a:t>
            </a:r>
            <a:r>
              <a:rPr lang="en-US" sz="2500" b="0" dirty="0" err="1">
                <a:latin typeface="+mn-lt"/>
                <a:ea typeface="+mn-ea"/>
                <a:cs typeface="+mn-cs"/>
              </a:rPr>
              <a:t>yapabilir</a:t>
            </a:r>
            <a:r>
              <a:rPr lang="en-US" sz="2500" b="0" dirty="0">
                <a:latin typeface="+mn-lt"/>
                <a:ea typeface="+mn-ea"/>
                <a:cs typeface="+mn-cs"/>
              </a:rPr>
              <a:t>.  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E311F8A0-541F-DA06-2629-D7842021C94A}"/>
              </a:ext>
            </a:extLst>
          </p:cNvPr>
          <p:cNvSpPr txBox="1">
            <a:spLocks/>
          </p:cNvSpPr>
          <p:nvPr/>
        </p:nvSpPr>
        <p:spPr>
          <a:xfrm>
            <a:off x="6488998" y="2497608"/>
            <a:ext cx="5018824" cy="3455720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116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2CA0875-2506-4C94-6219-D6ADE598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anchor="b">
            <a:normAutofit/>
          </a:bodyPr>
          <a:lstStyle/>
          <a:p>
            <a:r>
              <a:rPr lang="tr-TR" dirty="0"/>
              <a:t>Öğrenci Girişi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74C4082-1DD6-2817-9CA3-3CB579D4F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29" y="608511"/>
            <a:ext cx="5693228" cy="5223535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27A2E6-132A-167D-281C-F3E7ED3CB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106" y="3220279"/>
            <a:ext cx="4023361" cy="2385392"/>
          </a:xfrm>
        </p:spPr>
        <p:txBody>
          <a:bodyPr>
            <a:normAutofit/>
          </a:bodyPr>
          <a:lstStyle/>
          <a:p>
            <a:r>
              <a:rPr lang="tr-TR" dirty="0"/>
              <a:t>Öğrencinin kredi sayısına göre ders seçebildiği yer.</a:t>
            </a:r>
          </a:p>
        </p:txBody>
      </p:sp>
    </p:spTree>
    <p:extLst>
      <p:ext uri="{BB962C8B-B14F-4D97-AF65-F5344CB8AC3E}">
        <p14:creationId xmlns:p14="http://schemas.microsoft.com/office/powerpoint/2010/main" val="80591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EE97EC-5934-6185-C7D3-B651BD1F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anchor="b">
            <a:normAutofit/>
          </a:bodyPr>
          <a:lstStyle/>
          <a:p>
            <a:r>
              <a:rPr lang="tr-TR" dirty="0" err="1"/>
              <a:t>Admin</a:t>
            </a:r>
            <a:r>
              <a:rPr lang="tr-TR" dirty="0"/>
              <a:t> Girişi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0039604-901E-92DC-A372-F71469A15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6" y="1045596"/>
            <a:ext cx="6203825" cy="4497773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D2C292-7FEC-C42E-659F-7A9423F15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106" y="3220279"/>
            <a:ext cx="4023361" cy="238539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tr-TR" sz="1700" dirty="0" err="1"/>
              <a:t>Admin</a:t>
            </a:r>
            <a:r>
              <a:rPr lang="tr-TR" sz="1700" dirty="0"/>
              <a:t> hoca, yeni ders, öğrenci ekleyebilmektedir.</a:t>
            </a:r>
          </a:p>
          <a:p>
            <a:pPr>
              <a:lnSpc>
                <a:spcPct val="130000"/>
              </a:lnSpc>
            </a:pPr>
            <a:r>
              <a:rPr lang="tr-TR" sz="1700" dirty="0"/>
              <a:t>Rapor paneline de erişimi vardır. Burada hangi öğrencinin hangi dersleri seçtiğini görebilir. </a:t>
            </a:r>
          </a:p>
        </p:txBody>
      </p:sp>
    </p:spTree>
    <p:extLst>
      <p:ext uri="{BB962C8B-B14F-4D97-AF65-F5344CB8AC3E}">
        <p14:creationId xmlns:p14="http://schemas.microsoft.com/office/powerpoint/2010/main" val="385737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44AE568A-ACFB-8EF9-6A66-C14F3295A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9" y="1146637"/>
            <a:ext cx="5301573" cy="456472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F1BAB2E-1C22-DF29-CA73-A1BFD2CE4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967" y="1146637"/>
            <a:ext cx="5887051" cy="45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9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6D9F08C-62D9-0667-6A62-8B33AA969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1" y="359923"/>
            <a:ext cx="6113092" cy="613815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9CCF59D-E2C1-C19E-85E6-0E56768D3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161" y="359923"/>
            <a:ext cx="5375534" cy="2466763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94502F4C-6A9B-EB2B-C04A-AA50F7CCC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641" y="2947481"/>
            <a:ext cx="5346054" cy="370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3294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412824"/>
      </a:dk2>
      <a:lt2>
        <a:srgbClr val="E2E7E8"/>
      </a:lt2>
      <a:accent1>
        <a:srgbClr val="C39790"/>
      </a:accent1>
      <a:accent2>
        <a:srgbClr val="BAA07F"/>
      </a:accent2>
      <a:accent3>
        <a:srgbClr val="A6A57E"/>
      </a:accent3>
      <a:accent4>
        <a:srgbClr val="96AB75"/>
      </a:accent4>
      <a:accent5>
        <a:srgbClr val="8BAD83"/>
      </a:accent5>
      <a:accent6>
        <a:srgbClr val="78AF84"/>
      </a:accent6>
      <a:hlink>
        <a:srgbClr val="598C94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68</Words>
  <Application>Microsoft Office PowerPoint</Application>
  <PresentationFormat>Geniş ekran</PresentationFormat>
  <Paragraphs>12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0" baseType="lpstr">
      <vt:lpstr>Meiryo</vt:lpstr>
      <vt:lpstr>Corbel</vt:lpstr>
      <vt:lpstr>SketchLinesVTI</vt:lpstr>
      <vt:lpstr>Öğrenci Ders Kaydı</vt:lpstr>
      <vt:lpstr>Projenin Amacı</vt:lpstr>
      <vt:lpstr>Giriş Ekranı</vt:lpstr>
      <vt:lpstr>Öğrenci Girişi</vt:lpstr>
      <vt:lpstr>Admin Girişi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Öğrenci Ders Kaydı</dc:title>
  <dc:creator>GÜRKAN KORKMAZ</dc:creator>
  <cp:lastModifiedBy>GÜRKAN KORKMAZ</cp:lastModifiedBy>
  <cp:revision>3</cp:revision>
  <dcterms:created xsi:type="dcterms:W3CDTF">2022-06-22T18:10:57Z</dcterms:created>
  <dcterms:modified xsi:type="dcterms:W3CDTF">2022-06-22T18:37:25Z</dcterms:modified>
</cp:coreProperties>
</file>