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4"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03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B893-0C75-45F3-8FE2-D6CC1CDEDB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D4F653-4222-46D6-ADD8-88C6681D7B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87DAD7-347D-417B-9AAB-0DD8A68B3F2C}"/>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1439B394-D172-4C81-B549-3A4B7D668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5137F-D4E7-4D8C-97CC-A4867741007B}"/>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180238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AE6F-9592-4E61-82A6-004E7657F9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7D39BD-1B7A-4D4A-B093-B24A6132B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972AA-7234-4A92-840F-886DD4ED8E82}"/>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30D908CD-343F-4F61-943B-86FB7F02C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9B64B-4D1A-4E1B-AB95-AFEBCB26CA8D}"/>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341062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705A0-9A92-4D0B-85A1-706A73FC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244F5-B366-4857-8117-3A44EA3A8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E948B-D9E9-44B2-BEEE-E0E15147C32B}"/>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1CA7E6B8-CD06-4E81-B3F5-15A74E14F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18451-5D42-443F-BE63-ACBEB466D3EC}"/>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88442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098B-BD6E-4F86-A949-16AAC26EB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4ADD6D-5CB7-4325-BC5E-DF8EF782A1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4E84D-F60E-472D-99C3-BBCEE0525822}"/>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A701C35D-B2A3-40FE-8D33-5EF7B6BA9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AA8308-60A3-40A9-9F79-96CA198A00A9}"/>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241157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BC17-AF31-4084-9EB7-1A0BCD74A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FF35C7-3B8C-41F6-8EFD-F9A6824E6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1A1550-40D2-46D5-9DB2-962732C5E55C}"/>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2C92B6F3-A8F3-4D0E-8A1F-A1E0637A7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B216EA-776E-4087-8738-3D6AC616D854}"/>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308024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EEEE-DB82-4666-8CE8-7DBE0D472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74BE4-EB54-47FB-AFF1-99EEF5A94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8F08CA-8284-4BAE-A40B-E74AE10D7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779E8E-F35D-484B-9969-683D7214DC2E}"/>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6" name="Footer Placeholder 5">
            <a:extLst>
              <a:ext uri="{FF2B5EF4-FFF2-40B4-BE49-F238E27FC236}">
                <a16:creationId xmlns:a16="http://schemas.microsoft.com/office/drawing/2014/main" id="{1B494968-5957-48E8-8935-E084272150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78302-2466-446C-BB1E-9350B409852B}"/>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355881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DF13-1207-45BC-BFF3-85C2D7746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572B7-67C8-477B-AC5D-AE804C91E7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0464B-6F40-472C-9BA7-FA42C77E0B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FD4E81-351A-48CA-A2F0-29CFB1BDE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10AA31-4F9B-4384-A5CE-D560C26C0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2E34BF-C92C-4E85-8E39-FDF2F62AA2CA}"/>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8" name="Footer Placeholder 7">
            <a:extLst>
              <a:ext uri="{FF2B5EF4-FFF2-40B4-BE49-F238E27FC236}">
                <a16:creationId xmlns:a16="http://schemas.microsoft.com/office/drawing/2014/main" id="{4D4603F1-740C-4636-A88E-A0F6AFF3C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5AE54E-4CC0-4CFD-9F21-7C04D01F5220}"/>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353464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38D5-5A26-42B4-9B0E-C750E0C9D4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B1E9E-4A2D-44A7-B6FB-209C23076A8F}"/>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4" name="Footer Placeholder 3">
            <a:extLst>
              <a:ext uri="{FF2B5EF4-FFF2-40B4-BE49-F238E27FC236}">
                <a16:creationId xmlns:a16="http://schemas.microsoft.com/office/drawing/2014/main" id="{85DC9EDC-7C5A-463A-9B6A-F4E87065C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954BF3-E004-441B-B4E7-38C8C860ABA0}"/>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67106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0D7A3-942F-499B-8174-D96784CFF1E3}"/>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3" name="Footer Placeholder 2">
            <a:extLst>
              <a:ext uri="{FF2B5EF4-FFF2-40B4-BE49-F238E27FC236}">
                <a16:creationId xmlns:a16="http://schemas.microsoft.com/office/drawing/2014/main" id="{FC23F7D7-2576-422E-A3B8-3A096A7C2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73EB1F-9814-4513-A316-BFD9A94FAAFD}"/>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302164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581D-6913-44F4-87F4-6908E3F84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B4812B-21BE-4C0B-BF80-0133CD786D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90F707-C2BD-434C-AC9F-F8777E483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B9EEA-95CB-49D8-BC10-7AAF474AF81A}"/>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6" name="Footer Placeholder 5">
            <a:extLst>
              <a:ext uri="{FF2B5EF4-FFF2-40B4-BE49-F238E27FC236}">
                <a16:creationId xmlns:a16="http://schemas.microsoft.com/office/drawing/2014/main" id="{98A9DF5B-598E-4DD6-BAFA-D484A2E6A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5B27F0-3886-4072-AA9A-23C86B69E266}"/>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237118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047C-08FB-45EE-9816-DBA2C9D37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419919-9159-4A1E-A485-EDC52BD3D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11770E-9186-4462-803C-EF658195C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18CA1-C82F-4502-9129-DBF2B7006A63}"/>
              </a:ext>
            </a:extLst>
          </p:cNvPr>
          <p:cNvSpPr>
            <a:spLocks noGrp="1"/>
          </p:cNvSpPr>
          <p:nvPr>
            <p:ph type="dt" sz="half" idx="10"/>
          </p:nvPr>
        </p:nvSpPr>
        <p:spPr/>
        <p:txBody>
          <a:bodyPr/>
          <a:lstStyle/>
          <a:p>
            <a:fld id="{7C8EDB2D-DF60-42E2-92D7-B69A00B1C2C4}" type="datetimeFigureOut">
              <a:rPr lang="en-IN" smtClean="0"/>
              <a:t>07-02-2021</a:t>
            </a:fld>
            <a:endParaRPr lang="en-IN"/>
          </a:p>
        </p:txBody>
      </p:sp>
      <p:sp>
        <p:nvSpPr>
          <p:cNvPr id="6" name="Footer Placeholder 5">
            <a:extLst>
              <a:ext uri="{FF2B5EF4-FFF2-40B4-BE49-F238E27FC236}">
                <a16:creationId xmlns:a16="http://schemas.microsoft.com/office/drawing/2014/main" id="{822E3493-1D57-4C16-9D95-6925F492B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BA5FDB-EBD3-4767-86CC-6E803965DBA3}"/>
              </a:ext>
            </a:extLst>
          </p:cNvPr>
          <p:cNvSpPr>
            <a:spLocks noGrp="1"/>
          </p:cNvSpPr>
          <p:nvPr>
            <p:ph type="sldNum" sz="quarter" idx="12"/>
          </p:nvPr>
        </p:nvSpPr>
        <p:spPr/>
        <p:txBody>
          <a:bodyPr/>
          <a:lstStyle/>
          <a:p>
            <a:fld id="{AF984800-5D38-44EE-8D7A-7F7CAE96FFCB}" type="slidenum">
              <a:rPr lang="en-IN" smtClean="0"/>
              <a:t>‹#›</a:t>
            </a:fld>
            <a:endParaRPr lang="en-IN"/>
          </a:p>
        </p:txBody>
      </p:sp>
    </p:spTree>
    <p:extLst>
      <p:ext uri="{BB962C8B-B14F-4D97-AF65-F5344CB8AC3E}">
        <p14:creationId xmlns:p14="http://schemas.microsoft.com/office/powerpoint/2010/main" val="8462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AA13E-860D-4D96-9111-EEDE894FB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5DD33B-9F77-490F-8A1B-E0740FF88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10186-089E-4049-9697-E8DE0CE94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EDB2D-DF60-42E2-92D7-B69A00B1C2C4}" type="datetimeFigureOut">
              <a:rPr lang="en-IN" smtClean="0"/>
              <a:t>07-02-2021</a:t>
            </a:fld>
            <a:endParaRPr lang="en-IN"/>
          </a:p>
        </p:txBody>
      </p:sp>
      <p:sp>
        <p:nvSpPr>
          <p:cNvPr id="5" name="Footer Placeholder 4">
            <a:extLst>
              <a:ext uri="{FF2B5EF4-FFF2-40B4-BE49-F238E27FC236}">
                <a16:creationId xmlns:a16="http://schemas.microsoft.com/office/drawing/2014/main" id="{BBAB5EA6-D112-4DA1-9C8B-24C8C771F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BBAB23-F9A8-4F03-B43F-0A3B8F562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84800-5D38-44EE-8D7A-7F7CAE96FFCB}" type="slidenum">
              <a:rPr lang="en-IN" smtClean="0"/>
              <a:t>‹#›</a:t>
            </a:fld>
            <a:endParaRPr lang="en-IN"/>
          </a:p>
        </p:txBody>
      </p:sp>
    </p:spTree>
    <p:extLst>
      <p:ext uri="{BB962C8B-B14F-4D97-AF65-F5344CB8AC3E}">
        <p14:creationId xmlns:p14="http://schemas.microsoft.com/office/powerpoint/2010/main" val="110106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D07B18-85CF-4451-AC8C-D20F7B00215C}"/>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D</a:t>
            </a:r>
            <a:r>
              <a:rPr lang="el-GR" sz="5400" b="0" i="0" dirty="0">
                <a:solidFill>
                  <a:schemeClr val="bg1"/>
                </a:solidFill>
                <a:effectLst/>
                <a:latin typeface="arial" panose="020B0604020202020204" pitchFamily="34" charset="0"/>
              </a:rPr>
              <a:t>Σ</a:t>
            </a:r>
            <a:r>
              <a:rPr lang="en-US" sz="5400" b="0" i="0" dirty="0">
                <a:solidFill>
                  <a:schemeClr val="bg1"/>
                </a:solidFill>
                <a:effectLst/>
                <a:latin typeface="arial" panose="020B0604020202020204" pitchFamily="34" charset="0"/>
              </a:rPr>
              <a:t>LTA</a:t>
            </a:r>
            <a:endParaRPr lang="en-IN" sz="5400" dirty="0">
              <a:solidFill>
                <a:schemeClr val="bg1"/>
              </a:solidFill>
            </a:endParaRPr>
          </a:p>
        </p:txBody>
      </p:sp>
      <p:sp>
        <p:nvSpPr>
          <p:cNvPr id="3" name="Subtitle 2">
            <a:extLst>
              <a:ext uri="{FF2B5EF4-FFF2-40B4-BE49-F238E27FC236}">
                <a16:creationId xmlns:a16="http://schemas.microsoft.com/office/drawing/2014/main" id="{F8BA99EE-D3F7-4C4C-99AC-3DE4EA47A610}"/>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A platform to increase your skill graph.</a:t>
            </a:r>
            <a:endParaRPr lang="en-IN" dirty="0">
              <a:solidFill>
                <a:srgbClr val="FFFFFF"/>
              </a:solidFill>
            </a:endParaRPr>
          </a:p>
        </p:txBody>
      </p:sp>
    </p:spTree>
    <p:extLst>
      <p:ext uri="{BB962C8B-B14F-4D97-AF65-F5344CB8AC3E}">
        <p14:creationId xmlns:p14="http://schemas.microsoft.com/office/powerpoint/2010/main" val="386679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0A9BC-440F-4B59-81EF-A8A1EB175F74}"/>
              </a:ext>
            </a:extLst>
          </p:cNvPr>
          <p:cNvSpPr>
            <a:spLocks noGrp="1"/>
          </p:cNvSpPr>
          <p:nvPr>
            <p:ph idx="1"/>
          </p:nvPr>
        </p:nvSpPr>
        <p:spPr/>
        <p:txBody>
          <a:bodyPr/>
          <a:lstStyle/>
          <a:p>
            <a:pPr marL="0" indent="0">
              <a:buNone/>
            </a:pPr>
            <a:r>
              <a:rPr lang="en-US" sz="2400" dirty="0">
                <a:solidFill>
                  <a:srgbClr val="FFC000"/>
                </a:solidFill>
                <a:latin typeface="arial" panose="020B0604020202020204" pitchFamily="34" charset="0"/>
              </a:rPr>
              <a:t>This pandemic has made this running world to still. People were locked in their houses. Schools, colleges, offices were closed. During this long pandemic many of us got stuck in different parts of the world and were not able to reach our home and even those are at their home don’t know how to spend their time wisely. During initial days people tried many different skills like cooking, drawing, gardening etc. but get bored with them very soon </a:t>
            </a:r>
            <a:br>
              <a:rPr lang="en-US" sz="2400" dirty="0">
                <a:solidFill>
                  <a:srgbClr val="FFC000"/>
                </a:solidFill>
                <a:latin typeface="arial" panose="020B0604020202020204" pitchFamily="34" charset="0"/>
              </a:rPr>
            </a:br>
            <a:r>
              <a:rPr lang="en-US" sz="2400" dirty="0">
                <a:solidFill>
                  <a:srgbClr val="FFC000"/>
                </a:solidFill>
                <a:latin typeface="arial" panose="020B0604020202020204" pitchFamily="34" charset="0"/>
              </a:rPr>
              <a:t>Do you know what the reason was ?</a:t>
            </a:r>
          </a:p>
          <a:p>
            <a:pPr marL="0" indent="0">
              <a:buNone/>
            </a:pPr>
            <a:r>
              <a:rPr lang="en-US" sz="2400" dirty="0">
                <a:solidFill>
                  <a:srgbClr val="FFC000"/>
                </a:solidFill>
                <a:latin typeface="arial" panose="020B0604020202020204" pitchFamily="34" charset="0"/>
              </a:rPr>
              <a:t>The reason was lack of knowledge and guidance of the skill.</a:t>
            </a:r>
          </a:p>
          <a:p>
            <a:pPr marL="0" indent="0">
              <a:buNone/>
            </a:pPr>
            <a:r>
              <a:rPr lang="en-US" sz="2400" dirty="0">
                <a:solidFill>
                  <a:srgbClr val="FFC000"/>
                </a:solidFill>
                <a:latin typeface="arial" panose="020B0604020202020204" pitchFamily="34" charset="0"/>
              </a:rPr>
              <a:t>We have a solution for your problems – D</a:t>
            </a:r>
            <a:r>
              <a:rPr lang="el-GR" sz="2400" b="0" i="0" dirty="0">
                <a:solidFill>
                  <a:srgbClr val="FFC000"/>
                </a:solidFill>
                <a:effectLst/>
                <a:latin typeface="arial" panose="020B0604020202020204" pitchFamily="34" charset="0"/>
              </a:rPr>
              <a:t>Σ</a:t>
            </a:r>
            <a:r>
              <a:rPr lang="en-US" sz="2400" dirty="0">
                <a:solidFill>
                  <a:srgbClr val="FFC000"/>
                </a:solidFill>
                <a:latin typeface="arial" panose="020B0604020202020204" pitchFamily="34" charset="0"/>
              </a:rPr>
              <a:t>LTA.</a:t>
            </a:r>
          </a:p>
          <a:p>
            <a:pPr marL="0" indent="0">
              <a:buNone/>
            </a:pPr>
            <a:endParaRPr lang="en-US" sz="2400" dirty="0">
              <a:solidFill>
                <a:srgbClr val="FFC000"/>
              </a:solidFill>
              <a:latin typeface="arial" panose="020B0604020202020204" pitchFamily="34" charset="0"/>
            </a:endParaRPr>
          </a:p>
          <a:p>
            <a:pPr marL="0" indent="0">
              <a:buNone/>
            </a:pPr>
            <a:endParaRPr lang="en-IN" sz="2400" dirty="0">
              <a:solidFill>
                <a:srgbClr val="FFC000"/>
              </a:solidFill>
            </a:endParaRPr>
          </a:p>
        </p:txBody>
      </p:sp>
    </p:spTree>
    <p:extLst>
      <p:ext uri="{BB962C8B-B14F-4D97-AF65-F5344CB8AC3E}">
        <p14:creationId xmlns:p14="http://schemas.microsoft.com/office/powerpoint/2010/main" val="87989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82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FE615-F38C-482E-95D3-861BD749A57F}"/>
              </a:ext>
            </a:extLst>
          </p:cNvPr>
          <p:cNvSpPr>
            <a:spLocks noGrp="1"/>
          </p:cNvSpPr>
          <p:nvPr>
            <p:ph idx="1"/>
          </p:nvPr>
        </p:nvSpPr>
        <p:spPr>
          <a:xfrm>
            <a:off x="752475" y="1253331"/>
            <a:ext cx="10515600" cy="4351338"/>
          </a:xfrm>
        </p:spPr>
        <p:txBody>
          <a:bodyPr>
            <a:normAutofit/>
          </a:bodyPr>
          <a:lstStyle/>
          <a:p>
            <a:r>
              <a:rPr lang="en-US" sz="2400" dirty="0">
                <a:solidFill>
                  <a:srgbClr val="FFC000"/>
                </a:solidFill>
                <a:latin typeface="arial" panose="020B0604020202020204" pitchFamily="34" charset="0"/>
              </a:rPr>
              <a:t>D</a:t>
            </a:r>
            <a:r>
              <a:rPr lang="el-GR" sz="2400" b="0" i="0" dirty="0">
                <a:solidFill>
                  <a:srgbClr val="FFC000"/>
                </a:solidFill>
                <a:effectLst/>
                <a:latin typeface="arial" panose="020B0604020202020204" pitchFamily="34" charset="0"/>
              </a:rPr>
              <a:t>Σ</a:t>
            </a:r>
            <a:r>
              <a:rPr lang="en-US" sz="2400" dirty="0">
                <a:solidFill>
                  <a:srgbClr val="FFC000"/>
                </a:solidFill>
                <a:latin typeface="arial" panose="020B0604020202020204" pitchFamily="34" charset="0"/>
              </a:rPr>
              <a:t>LTA</a:t>
            </a:r>
            <a:r>
              <a:rPr lang="en-US" sz="3200" dirty="0">
                <a:solidFill>
                  <a:srgbClr val="FFC000"/>
                </a:solidFill>
                <a:latin typeface="arial" panose="020B0604020202020204" pitchFamily="34" charset="0"/>
              </a:rPr>
              <a:t> </a:t>
            </a:r>
            <a:r>
              <a:rPr lang="en-US" sz="2800" dirty="0">
                <a:solidFill>
                  <a:srgbClr val="FFC000"/>
                </a:solidFill>
                <a:latin typeface="arial" panose="020B0604020202020204" pitchFamily="34" charset="0"/>
              </a:rPr>
              <a:t> is a platform which helps us to make yourself skillful and will let us connect with people of same interest.</a:t>
            </a:r>
          </a:p>
          <a:p>
            <a:r>
              <a:rPr lang="en-US" sz="2400" dirty="0">
                <a:solidFill>
                  <a:srgbClr val="FFC000"/>
                </a:solidFill>
                <a:latin typeface="arial" panose="020B0604020202020204" pitchFamily="34" charset="0"/>
              </a:rPr>
              <a:t>D</a:t>
            </a:r>
            <a:r>
              <a:rPr lang="el-GR" sz="2400" b="0" i="0" dirty="0">
                <a:solidFill>
                  <a:srgbClr val="FFC000"/>
                </a:solidFill>
                <a:effectLst/>
                <a:latin typeface="arial" panose="020B0604020202020204" pitchFamily="34" charset="0"/>
              </a:rPr>
              <a:t>Σ</a:t>
            </a:r>
            <a:r>
              <a:rPr lang="en-US" sz="2400" dirty="0">
                <a:solidFill>
                  <a:srgbClr val="FFC000"/>
                </a:solidFill>
                <a:latin typeface="arial" panose="020B0604020202020204" pitchFamily="34" charset="0"/>
              </a:rPr>
              <a:t>LTA</a:t>
            </a:r>
            <a:r>
              <a:rPr lang="en-US" sz="2800" dirty="0">
                <a:solidFill>
                  <a:srgbClr val="FFC000"/>
                </a:solidFill>
                <a:latin typeface="arial" panose="020B0604020202020204" pitchFamily="34" charset="0"/>
              </a:rPr>
              <a:t> asks us about our field of interest and shows you videos related to interest.</a:t>
            </a:r>
          </a:p>
          <a:p>
            <a:r>
              <a:rPr lang="en-US" sz="2800" dirty="0">
                <a:solidFill>
                  <a:srgbClr val="FFC000"/>
                </a:solidFill>
                <a:latin typeface="arial" panose="020B0604020202020204" pitchFamily="34" charset="0"/>
              </a:rPr>
              <a:t>Every skill video will be made by our experts in that particular field.</a:t>
            </a:r>
          </a:p>
          <a:p>
            <a:r>
              <a:rPr lang="en-US" dirty="0">
                <a:solidFill>
                  <a:srgbClr val="FFC000"/>
                </a:solidFill>
                <a:latin typeface="arial" panose="020B0604020202020204" pitchFamily="34" charset="0"/>
              </a:rPr>
              <a:t>You will be able to interact with people having same field of interest .</a:t>
            </a:r>
            <a:endParaRPr lang="en-US" sz="2800" dirty="0">
              <a:solidFill>
                <a:srgbClr val="FFC000"/>
              </a:solidFill>
              <a:latin typeface="arial" panose="020B0604020202020204" pitchFamily="34" charset="0"/>
            </a:endParaRPr>
          </a:p>
          <a:p>
            <a:endParaRPr lang="en-US" sz="2800" dirty="0">
              <a:solidFill>
                <a:srgbClr val="FFC000"/>
              </a:solidFill>
              <a:latin typeface="arial" panose="020B0604020202020204" pitchFamily="34" charset="0"/>
            </a:endParaRPr>
          </a:p>
          <a:p>
            <a:endParaRPr lang="en-IN" dirty="0"/>
          </a:p>
        </p:txBody>
      </p:sp>
    </p:spTree>
    <p:extLst>
      <p:ext uri="{BB962C8B-B14F-4D97-AF65-F5344CB8AC3E}">
        <p14:creationId xmlns:p14="http://schemas.microsoft.com/office/powerpoint/2010/main" val="386711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219300-D088-43A3-A5CD-34E404CCF2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6469" r="313" b="16082"/>
          <a:stretch/>
        </p:blipFill>
        <p:spPr>
          <a:xfrm>
            <a:off x="1119928" y="101601"/>
            <a:ext cx="9720792" cy="4036030"/>
          </a:xfrm>
        </p:spPr>
      </p:pic>
      <p:sp>
        <p:nvSpPr>
          <p:cNvPr id="6" name="TextBox 5">
            <a:extLst>
              <a:ext uri="{FF2B5EF4-FFF2-40B4-BE49-F238E27FC236}">
                <a16:creationId xmlns:a16="http://schemas.microsoft.com/office/drawing/2014/main" id="{0DD2E723-16D8-4344-BB1B-6EA4DA8B9B8A}"/>
              </a:ext>
            </a:extLst>
          </p:cNvPr>
          <p:cNvSpPr txBox="1"/>
          <p:nvPr/>
        </p:nvSpPr>
        <p:spPr>
          <a:xfrm>
            <a:off x="2397760" y="3214301"/>
            <a:ext cx="3454400" cy="923330"/>
          </a:xfrm>
          <a:prstGeom prst="rect">
            <a:avLst/>
          </a:prstGeom>
          <a:noFill/>
        </p:spPr>
        <p:txBody>
          <a:bodyPr wrap="square" rtlCol="0">
            <a:spAutoFit/>
          </a:bodyPr>
          <a:lstStyle/>
          <a:p>
            <a:r>
              <a:rPr lang="en-US" dirty="0">
                <a:solidFill>
                  <a:srgbClr val="FFFF00"/>
                </a:solidFill>
              </a:rPr>
              <a:t>People thinking they mastered the skill and they can move to next level without test</a:t>
            </a:r>
            <a:endParaRPr lang="en-IN" dirty="0">
              <a:solidFill>
                <a:srgbClr val="FFFF00"/>
              </a:solidFill>
            </a:endParaRPr>
          </a:p>
        </p:txBody>
      </p:sp>
      <p:sp>
        <p:nvSpPr>
          <p:cNvPr id="8" name="TextBox 7">
            <a:extLst>
              <a:ext uri="{FF2B5EF4-FFF2-40B4-BE49-F238E27FC236}">
                <a16:creationId xmlns:a16="http://schemas.microsoft.com/office/drawing/2014/main" id="{16E0AB7E-875D-41D0-809B-5E8C3D376830}"/>
              </a:ext>
            </a:extLst>
          </p:cNvPr>
          <p:cNvSpPr txBox="1"/>
          <p:nvPr/>
        </p:nvSpPr>
        <p:spPr>
          <a:xfrm>
            <a:off x="7325360" y="3214301"/>
            <a:ext cx="3850640" cy="646331"/>
          </a:xfrm>
          <a:prstGeom prst="rect">
            <a:avLst/>
          </a:prstGeom>
          <a:noFill/>
        </p:spPr>
        <p:txBody>
          <a:bodyPr wrap="square" rtlCol="0">
            <a:spAutoFit/>
          </a:bodyPr>
          <a:lstStyle/>
          <a:p>
            <a:r>
              <a:rPr lang="en-US" dirty="0">
                <a:solidFill>
                  <a:srgbClr val="FFFF00"/>
                </a:solidFill>
              </a:rPr>
              <a:t>We ,who are not letting them go for next level</a:t>
            </a:r>
            <a:endParaRPr lang="en-IN" dirty="0">
              <a:solidFill>
                <a:srgbClr val="FFFF00"/>
              </a:solidFill>
            </a:endParaRPr>
          </a:p>
        </p:txBody>
      </p:sp>
      <p:sp>
        <p:nvSpPr>
          <p:cNvPr id="9" name="TextBox 8">
            <a:extLst>
              <a:ext uri="{FF2B5EF4-FFF2-40B4-BE49-F238E27FC236}">
                <a16:creationId xmlns:a16="http://schemas.microsoft.com/office/drawing/2014/main" id="{A6EC4353-5793-4D5B-8D35-C43487225D68}"/>
              </a:ext>
            </a:extLst>
          </p:cNvPr>
          <p:cNvSpPr txBox="1"/>
          <p:nvPr/>
        </p:nvSpPr>
        <p:spPr>
          <a:xfrm>
            <a:off x="955040" y="4389120"/>
            <a:ext cx="988568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FF00"/>
                </a:solidFill>
              </a:rPr>
              <a:t>Each skill will be divided in multiple levels having exams after every level as exams are the best way to check ones knowledge in particular field. </a:t>
            </a:r>
          </a:p>
          <a:p>
            <a:pPr marL="800100" lvl="1" indent="-342900">
              <a:buFont typeface="Wingdings" panose="05000000000000000000" pitchFamily="2" charset="2"/>
              <a:buChar char="§"/>
            </a:pPr>
            <a:r>
              <a:rPr lang="en-US" sz="2400" dirty="0">
                <a:solidFill>
                  <a:srgbClr val="FFFF00"/>
                </a:solidFill>
              </a:rPr>
              <a:t>No matter what the result is, important part is participation. </a:t>
            </a:r>
          </a:p>
          <a:p>
            <a:pPr marL="342900" indent="-342900">
              <a:buFont typeface="Arial" panose="020B0604020202020204" pitchFamily="34" charset="0"/>
              <a:buChar char="•"/>
            </a:pPr>
            <a:r>
              <a:rPr lang="en-US" sz="2400" dirty="0">
                <a:solidFill>
                  <a:srgbClr val="FFFF00"/>
                </a:solidFill>
              </a:rPr>
              <a:t>If one fails to clear the test it shows there are still some loop holes in his skill. </a:t>
            </a:r>
          </a:p>
          <a:p>
            <a:pPr marL="342900" indent="-342900">
              <a:buFont typeface="Arial" panose="020B0604020202020204" pitchFamily="34" charset="0"/>
              <a:buChar char="•"/>
            </a:pPr>
            <a:r>
              <a:rPr lang="en-US" sz="2400" dirty="0">
                <a:solidFill>
                  <a:srgbClr val="FFFF00"/>
                </a:solidFill>
              </a:rPr>
              <a:t>There is a famous saying “what is success, the next chapter after failure.”</a:t>
            </a:r>
            <a:endParaRPr lang="en-IN" sz="2400" dirty="0">
              <a:solidFill>
                <a:srgbClr val="FFFF00"/>
              </a:solidFill>
            </a:endParaRPr>
          </a:p>
        </p:txBody>
      </p:sp>
    </p:spTree>
    <p:extLst>
      <p:ext uri="{BB962C8B-B14F-4D97-AF65-F5344CB8AC3E}">
        <p14:creationId xmlns:p14="http://schemas.microsoft.com/office/powerpoint/2010/main" val="805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28EA-B8F5-4C8F-BF4B-D7892A9E42E2}"/>
              </a:ext>
            </a:extLst>
          </p:cNvPr>
          <p:cNvSpPr>
            <a:spLocks noGrp="1"/>
          </p:cNvSpPr>
          <p:nvPr>
            <p:ph type="title"/>
          </p:nvPr>
        </p:nvSpPr>
        <p:spPr/>
        <p:txBody>
          <a:bodyPr/>
          <a:lstStyle/>
          <a:p>
            <a:r>
              <a:rPr lang="en-US" sz="4400" dirty="0">
                <a:solidFill>
                  <a:srgbClr val="FFC000"/>
                </a:solidFill>
                <a:latin typeface="arial" panose="020B0604020202020204" pitchFamily="34" charset="0"/>
              </a:rPr>
              <a:t>How D</a:t>
            </a:r>
            <a:r>
              <a:rPr lang="el-GR" sz="4400" b="0" i="0" dirty="0">
                <a:solidFill>
                  <a:srgbClr val="FFC000"/>
                </a:solidFill>
                <a:effectLst/>
                <a:latin typeface="arial" panose="020B0604020202020204" pitchFamily="34" charset="0"/>
              </a:rPr>
              <a:t>Σ</a:t>
            </a:r>
            <a:r>
              <a:rPr lang="en-US" sz="4400" dirty="0">
                <a:solidFill>
                  <a:srgbClr val="FFC000"/>
                </a:solidFill>
                <a:latin typeface="arial" panose="020B0604020202020204" pitchFamily="34" charset="0"/>
              </a:rPr>
              <a:t>LTA is different from others -</a:t>
            </a:r>
            <a:endParaRPr lang="en-IN" dirty="0"/>
          </a:p>
        </p:txBody>
      </p:sp>
      <p:sp>
        <p:nvSpPr>
          <p:cNvPr id="3" name="Content Placeholder 2">
            <a:extLst>
              <a:ext uri="{FF2B5EF4-FFF2-40B4-BE49-F238E27FC236}">
                <a16:creationId xmlns:a16="http://schemas.microsoft.com/office/drawing/2014/main" id="{DB5126C8-C9D6-4C89-8667-7D4CEB0DE47A}"/>
              </a:ext>
            </a:extLst>
          </p:cNvPr>
          <p:cNvSpPr>
            <a:spLocks noGrp="1"/>
          </p:cNvSpPr>
          <p:nvPr>
            <p:ph idx="1"/>
          </p:nvPr>
        </p:nvSpPr>
        <p:spPr>
          <a:xfrm>
            <a:off x="838200" y="1825625"/>
            <a:ext cx="10515600" cy="4351338"/>
          </a:xfrm>
        </p:spPr>
        <p:txBody>
          <a:bodyPr/>
          <a:lstStyle/>
          <a:p>
            <a:r>
              <a:rPr lang="en-US" dirty="0">
                <a:solidFill>
                  <a:srgbClr val="FFC000"/>
                </a:solidFill>
              </a:rPr>
              <a:t>There are many skill learning apps where we can learn skill but main drawback of them are we are not able to interact with people having same interest.</a:t>
            </a:r>
          </a:p>
          <a:p>
            <a:r>
              <a:rPr lang="en-US" dirty="0">
                <a:solidFill>
                  <a:srgbClr val="FFC000"/>
                </a:solidFill>
              </a:rPr>
              <a:t> </a:t>
            </a:r>
            <a:r>
              <a:rPr lang="en-US" sz="2800" dirty="0">
                <a:solidFill>
                  <a:srgbClr val="FFC000"/>
                </a:solidFill>
                <a:latin typeface="arial" panose="020B0604020202020204" pitchFamily="34" charset="0"/>
              </a:rPr>
              <a:t>D</a:t>
            </a:r>
            <a:r>
              <a:rPr lang="el-GR" sz="2800" b="0" i="0" dirty="0">
                <a:solidFill>
                  <a:srgbClr val="FFC000"/>
                </a:solidFill>
                <a:effectLst/>
                <a:latin typeface="arial" panose="020B0604020202020204" pitchFamily="34" charset="0"/>
              </a:rPr>
              <a:t>Σ</a:t>
            </a:r>
            <a:r>
              <a:rPr lang="en-US" sz="2800" dirty="0">
                <a:solidFill>
                  <a:srgbClr val="FFC000"/>
                </a:solidFill>
                <a:latin typeface="arial" panose="020B0604020202020204" pitchFamily="34" charset="0"/>
              </a:rPr>
              <a:t>LTA filters people according to field of interest and locality. So that one can </a:t>
            </a:r>
            <a:r>
              <a:rPr lang="en-US" dirty="0">
                <a:solidFill>
                  <a:srgbClr val="FFC000"/>
                </a:solidFill>
                <a:latin typeface="arial" panose="020B0604020202020204" pitchFamily="34" charset="0"/>
              </a:rPr>
              <a:t>interact with them and can feel how much they have mastered the field. </a:t>
            </a:r>
          </a:p>
          <a:p>
            <a:r>
              <a:rPr lang="en-US" dirty="0">
                <a:solidFill>
                  <a:srgbClr val="FFC000"/>
                </a:solidFill>
                <a:latin typeface="arial" panose="020B0604020202020204" pitchFamily="34" charset="0"/>
              </a:rPr>
              <a:t>These kind of interaction increases the feeling of competition and make one force to excel in their skill.</a:t>
            </a:r>
          </a:p>
        </p:txBody>
      </p:sp>
    </p:spTree>
    <p:extLst>
      <p:ext uri="{BB962C8B-B14F-4D97-AF65-F5344CB8AC3E}">
        <p14:creationId xmlns:p14="http://schemas.microsoft.com/office/powerpoint/2010/main" val="366666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16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679DE-D96D-4E63-8824-A68CF00E7C19}"/>
              </a:ext>
            </a:extLst>
          </p:cNvPr>
          <p:cNvSpPr>
            <a:spLocks noGrp="1"/>
          </p:cNvSpPr>
          <p:nvPr>
            <p:ph idx="1"/>
          </p:nvPr>
        </p:nvSpPr>
        <p:spPr/>
        <p:txBody>
          <a:bodyPr/>
          <a:lstStyle/>
          <a:p>
            <a:r>
              <a:rPr lang="en-US" dirty="0">
                <a:solidFill>
                  <a:srgbClr val="FFC000"/>
                </a:solidFill>
              </a:rPr>
              <a:t>People with same interest and locality will be able to raise their local issues and can directly contact government officials.</a:t>
            </a:r>
          </a:p>
          <a:p>
            <a:r>
              <a:rPr lang="en-US" dirty="0">
                <a:solidFill>
                  <a:srgbClr val="FFC000"/>
                </a:solidFill>
              </a:rPr>
              <a:t>Skill certificate will be provided by government to the candidate after the completion of all levels.</a:t>
            </a:r>
          </a:p>
          <a:p>
            <a:r>
              <a:rPr lang="en-US" dirty="0">
                <a:solidFill>
                  <a:srgbClr val="FFC000"/>
                </a:solidFill>
              </a:rPr>
              <a:t>These certificate will help them in securing a good job of their interest.</a:t>
            </a:r>
          </a:p>
          <a:p>
            <a:r>
              <a:rPr lang="en-US" dirty="0">
                <a:solidFill>
                  <a:srgbClr val="FFC000"/>
                </a:solidFill>
              </a:rPr>
              <a:t>It will increase their friend circle and will decrease loneliness and boredom.</a:t>
            </a:r>
          </a:p>
          <a:p>
            <a:pPr marL="0" indent="0">
              <a:buNone/>
            </a:pPr>
            <a:endParaRPr lang="en-US" dirty="0">
              <a:solidFill>
                <a:srgbClr val="FFC000"/>
              </a:solidFill>
            </a:endParaRPr>
          </a:p>
          <a:p>
            <a:endParaRPr lang="en-IN" dirty="0">
              <a:solidFill>
                <a:srgbClr val="FFC000"/>
              </a:solidFill>
            </a:endParaRPr>
          </a:p>
        </p:txBody>
      </p:sp>
    </p:spTree>
    <p:extLst>
      <p:ext uri="{BB962C8B-B14F-4D97-AF65-F5344CB8AC3E}">
        <p14:creationId xmlns:p14="http://schemas.microsoft.com/office/powerpoint/2010/main" val="237582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rake hotline bling meme">
            <a:extLst>
              <a:ext uri="{FF2B5EF4-FFF2-40B4-BE49-F238E27FC236}">
                <a16:creationId xmlns:a16="http://schemas.microsoft.com/office/drawing/2014/main" id="{2FA04866-1E4A-4631-A8F9-FDA26BC16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E3B4D0-BEF6-4523-ACB7-5E69DE7BE1DF}"/>
              </a:ext>
            </a:extLst>
          </p:cNvPr>
          <p:cNvSpPr txBox="1"/>
          <p:nvPr/>
        </p:nvSpPr>
        <p:spPr>
          <a:xfrm>
            <a:off x="6736080" y="4474031"/>
            <a:ext cx="3048000" cy="1200329"/>
          </a:xfrm>
          <a:prstGeom prst="rect">
            <a:avLst/>
          </a:prstGeom>
          <a:noFill/>
        </p:spPr>
        <p:txBody>
          <a:bodyPr wrap="square" rtlCol="0">
            <a:spAutoFit/>
          </a:bodyPr>
          <a:lstStyle/>
          <a:p>
            <a:r>
              <a:rPr lang="en-US" sz="7200" dirty="0">
                <a:solidFill>
                  <a:srgbClr val="FFC000"/>
                </a:solidFill>
                <a:latin typeface="arial" panose="020B0604020202020204" pitchFamily="34" charset="0"/>
              </a:rPr>
              <a:t>D</a:t>
            </a:r>
            <a:r>
              <a:rPr lang="el-GR" sz="7200" b="0" i="0" dirty="0">
                <a:solidFill>
                  <a:srgbClr val="FFC000"/>
                </a:solidFill>
                <a:effectLst/>
                <a:latin typeface="arial" panose="020B0604020202020204" pitchFamily="34" charset="0"/>
              </a:rPr>
              <a:t>Σ</a:t>
            </a:r>
            <a:r>
              <a:rPr lang="en-US" sz="7200" dirty="0">
                <a:solidFill>
                  <a:srgbClr val="FFC000"/>
                </a:solidFill>
                <a:latin typeface="arial" panose="020B0604020202020204" pitchFamily="34" charset="0"/>
              </a:rPr>
              <a:t>LTA</a:t>
            </a:r>
            <a:endParaRPr lang="en-IN" sz="7200" dirty="0">
              <a:solidFill>
                <a:srgbClr val="FFC000"/>
              </a:solidFill>
            </a:endParaRPr>
          </a:p>
        </p:txBody>
      </p:sp>
      <p:pic>
        <p:nvPicPr>
          <p:cNvPr id="1030" name="Picture 6" descr="Image result for skillshare logo">
            <a:extLst>
              <a:ext uri="{FF2B5EF4-FFF2-40B4-BE49-F238E27FC236}">
                <a16:creationId xmlns:a16="http://schemas.microsoft.com/office/drawing/2014/main" id="{3E217B97-1ABC-4AD3-A9A6-6A14DD4AD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86624">
            <a:off x="6398260" y="624840"/>
            <a:ext cx="13335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udemy logo">
            <a:extLst>
              <a:ext uri="{FF2B5EF4-FFF2-40B4-BE49-F238E27FC236}">
                <a16:creationId xmlns:a16="http://schemas.microsoft.com/office/drawing/2014/main" id="{2CEA3075-0FCE-4EBF-8D4C-24AD1DD3F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28359">
            <a:off x="7827529" y="615735"/>
            <a:ext cx="1387591" cy="11358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ursera logo">
            <a:extLst>
              <a:ext uri="{FF2B5EF4-FFF2-40B4-BE49-F238E27FC236}">
                <a16:creationId xmlns:a16="http://schemas.microsoft.com/office/drawing/2014/main" id="{691C66A3-4E68-484A-B734-7B9BD8FA5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5010" y="1851843"/>
            <a:ext cx="1104900" cy="103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8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458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Calibri Light</vt:lpstr>
      <vt:lpstr>Wingdings</vt:lpstr>
      <vt:lpstr>Office Theme</vt:lpstr>
      <vt:lpstr>DΣLTA</vt:lpstr>
      <vt:lpstr>PowerPoint Presentation</vt:lpstr>
      <vt:lpstr>PowerPoint Presentation</vt:lpstr>
      <vt:lpstr>PowerPoint Presentation</vt:lpstr>
      <vt:lpstr>PowerPoint Presentation</vt:lpstr>
      <vt:lpstr>How DΣLTA is different from others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DΣLTA</dc:title>
  <dc:creator>Anirudh Gupta</dc:creator>
  <cp:lastModifiedBy>Anirudh Gupta</cp:lastModifiedBy>
  <cp:revision>18</cp:revision>
  <dcterms:created xsi:type="dcterms:W3CDTF">2021-02-07T08:44:26Z</dcterms:created>
  <dcterms:modified xsi:type="dcterms:W3CDTF">2021-02-07T12:31:09Z</dcterms:modified>
</cp:coreProperties>
</file>