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257" r:id="rId6"/>
    <p:sldId id="258" r:id="rId7"/>
    <p:sldId id="264" r:id="rId8"/>
    <p:sldId id="262" r:id="rId9"/>
    <p:sldId id="263" r:id="rId10"/>
    <p:sldId id="265" r:id="rId11"/>
    <p:sldId id="266"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BFBC9-18C0-48DF-B26D-6885B3B97074}" v="1" dt="2022-03-28T15:25:16.479"/>
    <p1510:client id="{4B327844-3B02-474C-8E61-67B9E01F892A}" v="7133" dt="2022-03-28T17:37:53.941"/>
    <p1510:client id="{54F34CEE-28F9-44F3-99F3-F1BB5DA11FAC}" v="15" dt="2022-03-28T04:10:15.857"/>
    <p1510:client id="{658E4FAE-7AC2-4CF0-9AA9-5A432112D02F}" v="12" dt="2022-03-28T18:47:43.691"/>
    <p1510:client id="{666D16E5-33B3-41E5-8A40-0EF82B291F03}" v="1" dt="2022-03-28T18:57:12.484"/>
    <p1510:client id="{E282DBDC-9193-4AA5-A121-BCF0AEEB0ED4}" vWet="1" dt="2022-03-28T02:51:50.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ot Chong" userId="73480daf-06fc-43d2-8912-fed82c37e1c1" providerId="ADAL" clId="{658E4FAE-7AC2-4CF0-9AA9-5A432112D02F}"/>
    <pc:docChg chg="modSld">
      <pc:chgData name="Elliot Chong" userId="73480daf-06fc-43d2-8912-fed82c37e1c1" providerId="ADAL" clId="{658E4FAE-7AC2-4CF0-9AA9-5A432112D02F}" dt="2022-03-28T18:47:43.692" v="11" actId="20577"/>
      <pc:docMkLst>
        <pc:docMk/>
      </pc:docMkLst>
      <pc:sldChg chg="modSp mod">
        <pc:chgData name="Elliot Chong" userId="73480daf-06fc-43d2-8912-fed82c37e1c1" providerId="ADAL" clId="{658E4FAE-7AC2-4CF0-9AA9-5A432112D02F}" dt="2022-03-28T18:47:43.692" v="11" actId="20577"/>
        <pc:sldMkLst>
          <pc:docMk/>
          <pc:sldMk cId="3202740699" sldId="267"/>
        </pc:sldMkLst>
        <pc:spChg chg="mod">
          <ac:chgData name="Elliot Chong" userId="73480daf-06fc-43d2-8912-fed82c37e1c1" providerId="ADAL" clId="{658E4FAE-7AC2-4CF0-9AA9-5A432112D02F}" dt="2022-03-28T18:47:43.692" v="11" actId="20577"/>
          <ac:spMkLst>
            <pc:docMk/>
            <pc:sldMk cId="3202740699" sldId="267"/>
            <ac:spMk id="3" creationId="{F6C40161-E0B1-4130-9A4E-54B76D3454DB}"/>
          </ac:spMkLst>
        </pc:spChg>
      </pc:sldChg>
    </pc:docChg>
  </pc:docChgLst>
  <pc:docChgLst>
    <pc:chgData name="Abdul Zulfiqar" userId="S::zulfia4@mcmaster.ca::eaff96d5-5475-459b-93b6-4278ef1e6fdc" providerId="AD" clId="Web-{2C6BFBC9-18C0-48DF-B26D-6885B3B97074}"/>
    <pc:docChg chg="modSld">
      <pc:chgData name="Abdul Zulfiqar" userId="S::zulfia4@mcmaster.ca::eaff96d5-5475-459b-93b6-4278ef1e6fdc" providerId="AD" clId="Web-{2C6BFBC9-18C0-48DF-B26D-6885B3B97074}" dt="2022-03-28T17:07:01.853" v="851"/>
      <pc:docMkLst>
        <pc:docMk/>
      </pc:docMkLst>
      <pc:sldChg chg="modNotes">
        <pc:chgData name="Abdul Zulfiqar" userId="S::zulfia4@mcmaster.ca::eaff96d5-5475-459b-93b6-4278ef1e6fdc" providerId="AD" clId="Web-{2C6BFBC9-18C0-48DF-B26D-6885B3B97074}" dt="2022-03-28T17:07:01.853" v="851"/>
        <pc:sldMkLst>
          <pc:docMk/>
          <pc:sldMk cId="3151625850" sldId="266"/>
        </pc:sldMkLst>
      </pc:sldChg>
    </pc:docChg>
  </pc:docChgLst>
  <pc:docChgLst>
    <pc:chgData name="Gurleen Dhillon" userId="407783f4-c23a-446f-8ebf-5f1be02a3688" providerId="ADAL" clId="{4B327844-3B02-474C-8E61-67B9E01F892A}"/>
    <pc:docChg chg="undo custSel addSld delSld modSld sldOrd">
      <pc:chgData name="Gurleen Dhillon" userId="407783f4-c23a-446f-8ebf-5f1be02a3688" providerId="ADAL" clId="{4B327844-3B02-474C-8E61-67B9E01F892A}" dt="2022-03-28T17:37:53.942" v="8594" actId="20577"/>
      <pc:docMkLst>
        <pc:docMk/>
      </pc:docMkLst>
      <pc:sldChg chg="addSp delSp modSp mod">
        <pc:chgData name="Gurleen Dhillon" userId="407783f4-c23a-446f-8ebf-5f1be02a3688" providerId="ADAL" clId="{4B327844-3B02-474C-8E61-67B9E01F892A}" dt="2022-03-27T19:00:43.190" v="272"/>
        <pc:sldMkLst>
          <pc:docMk/>
          <pc:sldMk cId="1593369720" sldId="256"/>
        </pc:sldMkLst>
        <pc:spChg chg="mod">
          <ac:chgData name="Gurleen Dhillon" userId="407783f4-c23a-446f-8ebf-5f1be02a3688" providerId="ADAL" clId="{4B327844-3B02-474C-8E61-67B9E01F892A}" dt="2022-03-27T18:42:56.861" v="5"/>
          <ac:spMkLst>
            <pc:docMk/>
            <pc:sldMk cId="1593369720" sldId="256"/>
            <ac:spMk id="2" creationId="{4CC85E6D-70C7-4FD7-80FB-8C563C6726CE}"/>
          </ac:spMkLst>
        </pc:spChg>
        <pc:spChg chg="mod">
          <ac:chgData name="Gurleen Dhillon" userId="407783f4-c23a-446f-8ebf-5f1be02a3688" providerId="ADAL" clId="{4B327844-3B02-474C-8E61-67B9E01F892A}" dt="2022-03-27T18:42:56.861" v="5"/>
          <ac:spMkLst>
            <pc:docMk/>
            <pc:sldMk cId="1593369720" sldId="256"/>
            <ac:spMk id="3" creationId="{68DC0AEA-D75E-4539-A8D7-13B09CC40D0D}"/>
          </ac:spMkLst>
        </pc:spChg>
        <pc:spChg chg="add del mod">
          <ac:chgData name="Gurleen Dhillon" userId="407783f4-c23a-446f-8ebf-5f1be02a3688" providerId="ADAL" clId="{4B327844-3B02-474C-8E61-67B9E01F892A}" dt="2022-03-27T19:00:43.190" v="272"/>
          <ac:spMkLst>
            <pc:docMk/>
            <pc:sldMk cId="1593369720" sldId="256"/>
            <ac:spMk id="4" creationId="{60A458BA-9FE0-47DF-9A23-42E5969A83B7}"/>
          </ac:spMkLst>
        </pc:spChg>
      </pc:sldChg>
      <pc:sldChg chg="addSp delSp modSp mod modNotesTx">
        <pc:chgData name="Gurleen Dhillon" userId="407783f4-c23a-446f-8ebf-5f1be02a3688" providerId="ADAL" clId="{4B327844-3B02-474C-8E61-67B9E01F892A}" dt="2022-03-28T03:55:31.705" v="8449" actId="20577"/>
        <pc:sldMkLst>
          <pc:docMk/>
          <pc:sldMk cId="1505008567" sldId="257"/>
        </pc:sldMkLst>
        <pc:spChg chg="del mod">
          <ac:chgData name="Gurleen Dhillon" userId="407783f4-c23a-446f-8ebf-5f1be02a3688" providerId="ADAL" clId="{4B327844-3B02-474C-8E61-67B9E01F892A}" dt="2022-03-27T18:45:11.862" v="38" actId="478"/>
          <ac:spMkLst>
            <pc:docMk/>
            <pc:sldMk cId="1505008567" sldId="257"/>
            <ac:spMk id="2" creationId="{0316F79D-999E-4B1C-9860-E59A58A18402}"/>
          </ac:spMkLst>
        </pc:spChg>
        <pc:spChg chg="add del mod">
          <ac:chgData name="Gurleen Dhillon" userId="407783f4-c23a-446f-8ebf-5f1be02a3688" providerId="ADAL" clId="{4B327844-3B02-474C-8E61-67B9E01F892A}" dt="2022-03-28T02:22:45.219" v="7336" actId="14100"/>
          <ac:spMkLst>
            <pc:docMk/>
            <pc:sldMk cId="1505008567" sldId="257"/>
            <ac:spMk id="3" creationId="{7C3A56EB-2420-4C34-9037-04721344B27B}"/>
          </ac:spMkLst>
        </pc:spChg>
        <pc:spChg chg="add mod">
          <ac:chgData name="Gurleen Dhillon" userId="407783f4-c23a-446f-8ebf-5f1be02a3688" providerId="ADAL" clId="{4B327844-3B02-474C-8E61-67B9E01F892A}" dt="2022-03-28T03:27:00.018" v="7596" actId="13926"/>
          <ac:spMkLst>
            <pc:docMk/>
            <pc:sldMk cId="1505008567" sldId="257"/>
            <ac:spMk id="5" creationId="{E87994E6-0B07-43A5-A0AC-C8F3CB54CB22}"/>
          </ac:spMkLst>
        </pc:spChg>
      </pc:sldChg>
      <pc:sldChg chg="addSp delSp modSp mod setBg modNotesTx">
        <pc:chgData name="Gurleen Dhillon" userId="407783f4-c23a-446f-8ebf-5f1be02a3688" providerId="ADAL" clId="{4B327844-3B02-474C-8E61-67B9E01F892A}" dt="2022-03-28T01:53:18.649" v="5660" actId="20577"/>
        <pc:sldMkLst>
          <pc:docMk/>
          <pc:sldMk cId="2888005819" sldId="258"/>
        </pc:sldMkLst>
        <pc:spChg chg="del mod">
          <ac:chgData name="Gurleen Dhillon" userId="407783f4-c23a-446f-8ebf-5f1be02a3688" providerId="ADAL" clId="{4B327844-3B02-474C-8E61-67B9E01F892A}" dt="2022-03-27T18:44:51.789" v="24" actId="478"/>
          <ac:spMkLst>
            <pc:docMk/>
            <pc:sldMk cId="2888005819" sldId="258"/>
            <ac:spMk id="2" creationId="{0D429935-5CAF-4D65-B88A-A6F167148776}"/>
          </ac:spMkLst>
        </pc:spChg>
        <pc:spChg chg="del mod ord">
          <ac:chgData name="Gurleen Dhillon" userId="407783f4-c23a-446f-8ebf-5f1be02a3688" providerId="ADAL" clId="{4B327844-3B02-474C-8E61-67B9E01F892A}" dt="2022-03-28T00:33:33.265" v="2735" actId="478"/>
          <ac:spMkLst>
            <pc:docMk/>
            <pc:sldMk cId="2888005819" sldId="258"/>
            <ac:spMk id="3" creationId="{9AC05D4E-0DE4-40E7-B2D6-FC1299E66E87}"/>
          </ac:spMkLst>
        </pc:spChg>
        <pc:spChg chg="add del mod">
          <ac:chgData name="Gurleen Dhillon" userId="407783f4-c23a-446f-8ebf-5f1be02a3688" providerId="ADAL" clId="{4B327844-3B02-474C-8E61-67B9E01F892A}" dt="2022-03-27T18:44:58.510" v="25" actId="478"/>
          <ac:spMkLst>
            <pc:docMk/>
            <pc:sldMk cId="2888005819" sldId="258"/>
            <ac:spMk id="5" creationId="{FCBAC545-B85D-41E8-BFCA-42EDA9730A2D}"/>
          </ac:spMkLst>
        </pc:spChg>
        <pc:spChg chg="add mod">
          <ac:chgData name="Gurleen Dhillon" userId="407783f4-c23a-446f-8ebf-5f1be02a3688" providerId="ADAL" clId="{4B327844-3B02-474C-8E61-67B9E01F892A}" dt="2022-03-28T01:49:49.765" v="5433" actId="13926"/>
          <ac:spMkLst>
            <pc:docMk/>
            <pc:sldMk cId="2888005819" sldId="258"/>
            <ac:spMk id="6" creationId="{33F3677A-A264-43B1-AF12-28C56CC0A35B}"/>
          </ac:spMkLst>
        </pc:spChg>
        <pc:spChg chg="add del">
          <ac:chgData name="Gurleen Dhillon" userId="407783f4-c23a-446f-8ebf-5f1be02a3688" providerId="ADAL" clId="{4B327844-3B02-474C-8E61-67B9E01F892A}" dt="2022-03-27T18:50:04.939" v="195" actId="26606"/>
          <ac:spMkLst>
            <pc:docMk/>
            <pc:sldMk cId="2888005819" sldId="258"/>
            <ac:spMk id="10" creationId="{E9271C28-7496-4447-8541-7B39F5E9480A}"/>
          </ac:spMkLst>
        </pc:spChg>
        <pc:spChg chg="add del">
          <ac:chgData name="Gurleen Dhillon" userId="407783f4-c23a-446f-8ebf-5f1be02a3688" providerId="ADAL" clId="{4B327844-3B02-474C-8E61-67B9E01F892A}" dt="2022-03-27T18:49:57.203" v="191" actId="26606"/>
          <ac:spMkLst>
            <pc:docMk/>
            <pc:sldMk cId="2888005819" sldId="258"/>
            <ac:spMk id="13" creationId="{E9271C28-7496-4447-8541-7B39F5E9480A}"/>
          </ac:spMkLst>
        </pc:spChg>
        <pc:graphicFrameChg chg="add mod">
          <ac:chgData name="Gurleen Dhillon" userId="407783f4-c23a-446f-8ebf-5f1be02a3688" providerId="ADAL" clId="{4B327844-3B02-474C-8E61-67B9E01F892A}" dt="2022-03-28T01:51:48.329" v="5461" actId="20577"/>
          <ac:graphicFrameMkLst>
            <pc:docMk/>
            <pc:sldMk cId="2888005819" sldId="258"/>
            <ac:graphicFrameMk id="12" creationId="{ADDD6311-0148-4C18-8718-8A51591FD4D1}"/>
          </ac:graphicFrameMkLst>
        </pc:graphicFrameChg>
        <pc:picChg chg="add del mod">
          <ac:chgData name="Gurleen Dhillon" userId="407783f4-c23a-446f-8ebf-5f1be02a3688" providerId="ADAL" clId="{4B327844-3B02-474C-8E61-67B9E01F892A}" dt="2022-03-27T18:53:18.635" v="239" actId="478"/>
          <ac:picMkLst>
            <pc:docMk/>
            <pc:sldMk cId="2888005819" sldId="258"/>
            <ac:picMk id="8" creationId="{77AA1505-1C4C-4C06-97B2-3C9F906BC3A1}"/>
          </ac:picMkLst>
        </pc:picChg>
        <pc:picChg chg="add del mod">
          <ac:chgData name="Gurleen Dhillon" userId="407783f4-c23a-446f-8ebf-5f1be02a3688" providerId="ADAL" clId="{4B327844-3B02-474C-8E61-67B9E01F892A}" dt="2022-03-28T01:41:23.775" v="4714" actId="478"/>
          <ac:picMkLst>
            <pc:docMk/>
            <pc:sldMk cId="2888005819" sldId="258"/>
            <ac:picMk id="11" creationId="{EDEF4EA2-B4E0-4293-83A8-83C270C88EF2}"/>
          </ac:picMkLst>
        </pc:picChg>
        <pc:picChg chg="add mod">
          <ac:chgData name="Gurleen Dhillon" userId="407783f4-c23a-446f-8ebf-5f1be02a3688" providerId="ADAL" clId="{4B327844-3B02-474C-8E61-67B9E01F892A}" dt="2022-03-28T01:41:24.225" v="4715"/>
          <ac:picMkLst>
            <pc:docMk/>
            <pc:sldMk cId="2888005819" sldId="258"/>
            <ac:picMk id="14" creationId="{2832BEC3-BE9D-40AD-B2F8-91729DB1AB8A}"/>
          </ac:picMkLst>
        </pc:picChg>
        <pc:picChg chg="del mod">
          <ac:chgData name="Gurleen Dhillon" userId="407783f4-c23a-446f-8ebf-5f1be02a3688" providerId="ADAL" clId="{4B327844-3B02-474C-8E61-67B9E01F892A}" dt="2022-03-27T18:49:13.578" v="180" actId="478"/>
          <ac:picMkLst>
            <pc:docMk/>
            <pc:sldMk cId="2888005819" sldId="258"/>
            <ac:picMk id="1026" creationId="{7CD46E0E-8E25-4FCF-A883-13EBB96D86E6}"/>
          </ac:picMkLst>
        </pc:picChg>
      </pc:sldChg>
      <pc:sldChg chg="addSp delSp modSp add del mod modNotesTx">
        <pc:chgData name="Gurleen Dhillon" userId="407783f4-c23a-446f-8ebf-5f1be02a3688" providerId="ADAL" clId="{4B327844-3B02-474C-8E61-67B9E01F892A}" dt="2022-03-28T02:25:48.511" v="7503" actId="47"/>
        <pc:sldMkLst>
          <pc:docMk/>
          <pc:sldMk cId="968883475" sldId="259"/>
        </pc:sldMkLst>
        <pc:spChg chg="del mod">
          <ac:chgData name="Gurleen Dhillon" userId="407783f4-c23a-446f-8ebf-5f1be02a3688" providerId="ADAL" clId="{4B327844-3B02-474C-8E61-67B9E01F892A}" dt="2022-03-27T18:46:09.760" v="131" actId="478"/>
          <ac:spMkLst>
            <pc:docMk/>
            <pc:sldMk cId="968883475" sldId="259"/>
            <ac:spMk id="2" creationId="{B94CD7CD-2F58-4B5C-B197-789BC63CB72D}"/>
          </ac:spMkLst>
        </pc:spChg>
        <pc:spChg chg="mod">
          <ac:chgData name="Gurleen Dhillon" userId="407783f4-c23a-446f-8ebf-5f1be02a3688" providerId="ADAL" clId="{4B327844-3B02-474C-8E61-67B9E01F892A}" dt="2022-03-27T22:27:27.266" v="682" actId="20577"/>
          <ac:spMkLst>
            <pc:docMk/>
            <pc:sldMk cId="968883475" sldId="259"/>
            <ac:spMk id="3" creationId="{722D582F-D547-4871-8B5B-1B4C1E218A4D}"/>
          </ac:spMkLst>
        </pc:spChg>
        <pc:spChg chg="add mod">
          <ac:chgData name="Gurleen Dhillon" userId="407783f4-c23a-446f-8ebf-5f1be02a3688" providerId="ADAL" clId="{4B327844-3B02-474C-8E61-67B9E01F892A}" dt="2022-03-28T02:24:20.738" v="7438" actId="20577"/>
          <ac:spMkLst>
            <pc:docMk/>
            <pc:sldMk cId="968883475" sldId="259"/>
            <ac:spMk id="5" creationId="{DBBBAF16-9067-4EA9-AAC0-55B33DC39BEF}"/>
          </ac:spMkLst>
        </pc:spChg>
      </pc:sldChg>
      <pc:sldChg chg="addSp delSp modSp mod modNotesTx">
        <pc:chgData name="Gurleen Dhillon" userId="407783f4-c23a-446f-8ebf-5f1be02a3688" providerId="ADAL" clId="{4B327844-3B02-474C-8E61-67B9E01F892A}" dt="2022-03-28T02:54:49.551" v="7576" actId="20577"/>
        <pc:sldMkLst>
          <pc:docMk/>
          <pc:sldMk cId="3669670427" sldId="260"/>
        </pc:sldMkLst>
        <pc:spChg chg="del mod">
          <ac:chgData name="Gurleen Dhillon" userId="407783f4-c23a-446f-8ebf-5f1be02a3688" providerId="ADAL" clId="{4B327844-3B02-474C-8E61-67B9E01F892A}" dt="2022-03-27T18:46:15.615" v="136" actId="478"/>
          <ac:spMkLst>
            <pc:docMk/>
            <pc:sldMk cId="3669670427" sldId="260"/>
            <ac:spMk id="2" creationId="{54C41E3A-2D4D-4653-BFCC-3F2DB3345D58}"/>
          </ac:spMkLst>
        </pc:spChg>
        <pc:spChg chg="mod">
          <ac:chgData name="Gurleen Dhillon" userId="407783f4-c23a-446f-8ebf-5f1be02a3688" providerId="ADAL" clId="{4B327844-3B02-474C-8E61-67B9E01F892A}" dt="2022-03-27T22:28:55.532" v="690" actId="5793"/>
          <ac:spMkLst>
            <pc:docMk/>
            <pc:sldMk cId="3669670427" sldId="260"/>
            <ac:spMk id="3" creationId="{CE31411A-592E-45AA-9077-CD080D092F25}"/>
          </ac:spMkLst>
        </pc:spChg>
        <pc:spChg chg="add mod">
          <ac:chgData name="Gurleen Dhillon" userId="407783f4-c23a-446f-8ebf-5f1be02a3688" providerId="ADAL" clId="{4B327844-3B02-474C-8E61-67B9E01F892A}" dt="2022-03-27T23:29:26.350" v="1987" actId="13926"/>
          <ac:spMkLst>
            <pc:docMk/>
            <pc:sldMk cId="3669670427" sldId="260"/>
            <ac:spMk id="5" creationId="{C4C59D05-C4A2-4B77-8AFB-E898534C397E}"/>
          </ac:spMkLst>
        </pc:spChg>
      </pc:sldChg>
      <pc:sldChg chg="addSp modSp mod setBg addAnim">
        <pc:chgData name="Gurleen Dhillon" userId="407783f4-c23a-446f-8ebf-5f1be02a3688" providerId="ADAL" clId="{4B327844-3B02-474C-8E61-67B9E01F892A}" dt="2022-03-27T22:32:16.281" v="731" actId="732"/>
        <pc:sldMkLst>
          <pc:docMk/>
          <pc:sldMk cId="3035093546" sldId="261"/>
        </pc:sldMkLst>
        <pc:spChg chg="mod">
          <ac:chgData name="Gurleen Dhillon" userId="407783f4-c23a-446f-8ebf-5f1be02a3688" providerId="ADAL" clId="{4B327844-3B02-474C-8E61-67B9E01F892A}" dt="2022-03-27T22:28:26.962" v="687" actId="255"/>
          <ac:spMkLst>
            <pc:docMk/>
            <pc:sldMk cId="3035093546" sldId="261"/>
            <ac:spMk id="2" creationId="{F54BBDE1-0134-4563-A427-6BEF53F77C58}"/>
          </ac:spMkLst>
        </pc:spChg>
        <pc:spChg chg="add">
          <ac:chgData name="Gurleen Dhillon" userId="407783f4-c23a-446f-8ebf-5f1be02a3688" providerId="ADAL" clId="{4B327844-3B02-474C-8E61-67B9E01F892A}" dt="2022-03-27T22:27:57.987" v="683" actId="26606"/>
          <ac:spMkLst>
            <pc:docMk/>
            <pc:sldMk cId="3035093546" sldId="261"/>
            <ac:spMk id="8" creationId="{809C0BCD-BEE9-423F-A51C-BCCD8E5EAADA}"/>
          </ac:spMkLst>
        </pc:spChg>
        <pc:spChg chg="add">
          <ac:chgData name="Gurleen Dhillon" userId="407783f4-c23a-446f-8ebf-5f1be02a3688" providerId="ADAL" clId="{4B327844-3B02-474C-8E61-67B9E01F892A}" dt="2022-03-27T22:27:57.987" v="683" actId="26606"/>
          <ac:spMkLst>
            <pc:docMk/>
            <pc:sldMk cId="3035093546" sldId="261"/>
            <ac:spMk id="10" creationId="{9998D094-42B2-42BA-AA14-E8FBE073A5D8}"/>
          </ac:spMkLst>
        </pc:spChg>
        <pc:spChg chg="add">
          <ac:chgData name="Gurleen Dhillon" userId="407783f4-c23a-446f-8ebf-5f1be02a3688" providerId="ADAL" clId="{4B327844-3B02-474C-8E61-67B9E01F892A}" dt="2022-03-27T22:27:57.987" v="683" actId="26606"/>
          <ac:spMkLst>
            <pc:docMk/>
            <pc:sldMk cId="3035093546" sldId="261"/>
            <ac:spMk id="14" creationId="{F7726A94-1EF0-4D91-B7BF-C033E3D6E51B}"/>
          </ac:spMkLst>
        </pc:spChg>
        <pc:spChg chg="add">
          <ac:chgData name="Gurleen Dhillon" userId="407783f4-c23a-446f-8ebf-5f1be02a3688" providerId="ADAL" clId="{4B327844-3B02-474C-8E61-67B9E01F892A}" dt="2022-03-27T22:27:57.987" v="683" actId="26606"/>
          <ac:spMkLst>
            <pc:docMk/>
            <pc:sldMk cId="3035093546" sldId="261"/>
            <ac:spMk id="18" creationId="{24FB4153-1E3E-4AE9-8306-E8C292894B04}"/>
          </ac:spMkLst>
        </pc:spChg>
        <pc:picChg chg="add mod modCrop">
          <ac:chgData name="Gurleen Dhillon" userId="407783f4-c23a-446f-8ebf-5f1be02a3688" providerId="ADAL" clId="{4B327844-3B02-474C-8E61-67B9E01F892A}" dt="2022-03-27T22:32:16.281" v="731" actId="732"/>
          <ac:picMkLst>
            <pc:docMk/>
            <pc:sldMk cId="3035093546" sldId="261"/>
            <ac:picMk id="4" creationId="{190F6C95-EB3F-7447-B603-C71F9DF44F09}"/>
          </ac:picMkLst>
        </pc:picChg>
        <pc:cxnChg chg="add">
          <ac:chgData name="Gurleen Dhillon" userId="407783f4-c23a-446f-8ebf-5f1be02a3688" providerId="ADAL" clId="{4B327844-3B02-474C-8E61-67B9E01F892A}" dt="2022-03-27T22:27:57.987" v="683" actId="26606"/>
          <ac:cxnSpMkLst>
            <pc:docMk/>
            <pc:sldMk cId="3035093546" sldId="261"/>
            <ac:cxnSpMk id="12" creationId="{8465D64B-59F4-4BDC-B833-A17EF1E04697}"/>
          </ac:cxnSpMkLst>
        </pc:cxnChg>
        <pc:cxnChg chg="add">
          <ac:chgData name="Gurleen Dhillon" userId="407783f4-c23a-446f-8ebf-5f1be02a3688" providerId="ADAL" clId="{4B327844-3B02-474C-8E61-67B9E01F892A}" dt="2022-03-27T22:27:57.987" v="683" actId="26606"/>
          <ac:cxnSpMkLst>
            <pc:docMk/>
            <pc:sldMk cId="3035093546" sldId="261"/>
            <ac:cxnSpMk id="16" creationId="{98F0650C-11DF-45E6-8EC2-E3B298F0D80A}"/>
          </ac:cxnSpMkLst>
        </pc:cxnChg>
      </pc:sldChg>
      <pc:sldChg chg="addSp delSp modSp mod modNotesTx">
        <pc:chgData name="Gurleen Dhillon" userId="407783f4-c23a-446f-8ebf-5f1be02a3688" providerId="ADAL" clId="{4B327844-3B02-474C-8E61-67B9E01F892A}" dt="2022-03-28T01:54:42.070" v="5682"/>
        <pc:sldMkLst>
          <pc:docMk/>
          <pc:sldMk cId="1990476957" sldId="262"/>
        </pc:sldMkLst>
        <pc:spChg chg="del">
          <ac:chgData name="Gurleen Dhillon" userId="407783f4-c23a-446f-8ebf-5f1be02a3688" providerId="ADAL" clId="{4B327844-3B02-474C-8E61-67B9E01F892A}" dt="2022-03-27T18:45:32.322" v="79" actId="478"/>
          <ac:spMkLst>
            <pc:docMk/>
            <pc:sldMk cId="1990476957" sldId="262"/>
            <ac:spMk id="2" creationId="{0D429935-5CAF-4D65-B88A-A6F167148776}"/>
          </ac:spMkLst>
        </pc:spChg>
        <pc:spChg chg="del mod">
          <ac:chgData name="Gurleen Dhillon" userId="407783f4-c23a-446f-8ebf-5f1be02a3688" providerId="ADAL" clId="{4B327844-3B02-474C-8E61-67B9E01F892A}" dt="2022-03-27T18:51:24.272" v="206" actId="478"/>
          <ac:spMkLst>
            <pc:docMk/>
            <pc:sldMk cId="1990476957" sldId="262"/>
            <ac:spMk id="3" creationId="{9AC05D4E-0DE4-40E7-B2D6-FC1299E66E87}"/>
          </ac:spMkLst>
        </pc:spChg>
        <pc:spChg chg="add mod">
          <ac:chgData name="Gurleen Dhillon" userId="407783f4-c23a-446f-8ebf-5f1be02a3688" providerId="ADAL" clId="{4B327844-3B02-474C-8E61-67B9E01F892A}" dt="2022-03-28T01:50:10.574" v="5437" actId="13926"/>
          <ac:spMkLst>
            <pc:docMk/>
            <pc:sldMk cId="1990476957" sldId="262"/>
            <ac:spMk id="5" creationId="{DDC6DA65-A912-45EC-A702-6B9F8B52DAAD}"/>
          </ac:spMkLst>
        </pc:spChg>
        <pc:spChg chg="add del mod">
          <ac:chgData name="Gurleen Dhillon" userId="407783f4-c23a-446f-8ebf-5f1be02a3688" providerId="ADAL" clId="{4B327844-3B02-474C-8E61-67B9E01F892A}" dt="2022-03-27T18:48:44.369" v="176"/>
          <ac:spMkLst>
            <pc:docMk/>
            <pc:sldMk cId="1990476957" sldId="262"/>
            <ac:spMk id="7" creationId="{1F039465-1CE0-43B7-90A4-2969D51964F9}"/>
          </ac:spMkLst>
        </pc:spChg>
        <pc:spChg chg="add del mod">
          <ac:chgData name="Gurleen Dhillon" userId="407783f4-c23a-446f-8ebf-5f1be02a3688" providerId="ADAL" clId="{4B327844-3B02-474C-8E61-67B9E01F892A}" dt="2022-03-27T18:51:12.019" v="202" actId="478"/>
          <ac:spMkLst>
            <pc:docMk/>
            <pc:sldMk cId="1990476957" sldId="262"/>
            <ac:spMk id="9" creationId="{27ABC1A9-0DEF-4619-9391-8821615180CA}"/>
          </ac:spMkLst>
        </pc:spChg>
        <pc:spChg chg="add del mod">
          <ac:chgData name="Gurleen Dhillon" userId="407783f4-c23a-446f-8ebf-5f1be02a3688" providerId="ADAL" clId="{4B327844-3B02-474C-8E61-67B9E01F892A}" dt="2022-03-27T18:53:46.470" v="247" actId="478"/>
          <ac:spMkLst>
            <pc:docMk/>
            <pc:sldMk cId="1990476957" sldId="262"/>
            <ac:spMk id="10" creationId="{090125B1-312C-470C-A553-8A235F45A35E}"/>
          </ac:spMkLst>
        </pc:spChg>
        <pc:graphicFrameChg chg="add mod">
          <ac:chgData name="Gurleen Dhillon" userId="407783f4-c23a-446f-8ebf-5f1be02a3688" providerId="ADAL" clId="{4B327844-3B02-474C-8E61-67B9E01F892A}" dt="2022-03-28T01:54:42.070" v="5682"/>
          <ac:graphicFrameMkLst>
            <pc:docMk/>
            <pc:sldMk cId="1990476957" sldId="262"/>
            <ac:graphicFrameMk id="13" creationId="{D7760800-5E03-40C4-9A00-47F54C1B506C}"/>
          </ac:graphicFrameMkLst>
        </pc:graphicFrameChg>
        <pc:picChg chg="add del mod">
          <ac:chgData name="Gurleen Dhillon" userId="407783f4-c23a-446f-8ebf-5f1be02a3688" providerId="ADAL" clId="{4B327844-3B02-474C-8E61-67B9E01F892A}" dt="2022-03-27T18:48:43.042" v="173"/>
          <ac:picMkLst>
            <pc:docMk/>
            <pc:sldMk cId="1990476957" sldId="262"/>
            <ac:picMk id="8" creationId="{9499FC4D-B533-4152-8346-F72E4DE360DE}"/>
          </ac:picMkLst>
        </pc:picChg>
        <pc:picChg chg="add del mod">
          <ac:chgData name="Gurleen Dhillon" userId="407783f4-c23a-446f-8ebf-5f1be02a3688" providerId="ADAL" clId="{4B327844-3B02-474C-8E61-67B9E01F892A}" dt="2022-03-27T18:53:15.839" v="237" actId="478"/>
          <ac:picMkLst>
            <pc:docMk/>
            <pc:sldMk cId="1990476957" sldId="262"/>
            <ac:picMk id="11" creationId="{87F2F33A-A0C2-4109-8880-354A57A84DD3}"/>
          </ac:picMkLst>
        </pc:picChg>
        <pc:picChg chg="add del mod">
          <ac:chgData name="Gurleen Dhillon" userId="407783f4-c23a-446f-8ebf-5f1be02a3688" providerId="ADAL" clId="{4B327844-3B02-474C-8E61-67B9E01F892A}" dt="2022-03-28T01:41:16.636" v="4710" actId="478"/>
          <ac:picMkLst>
            <pc:docMk/>
            <pc:sldMk cId="1990476957" sldId="262"/>
            <ac:picMk id="12" creationId="{2102F3CC-A099-404F-8221-C29E61790736}"/>
          </ac:picMkLst>
        </pc:picChg>
        <pc:picChg chg="add mod">
          <ac:chgData name="Gurleen Dhillon" userId="407783f4-c23a-446f-8ebf-5f1be02a3688" providerId="ADAL" clId="{4B327844-3B02-474C-8E61-67B9E01F892A}" dt="2022-03-28T01:41:17.054" v="4711"/>
          <ac:picMkLst>
            <pc:docMk/>
            <pc:sldMk cId="1990476957" sldId="262"/>
            <ac:picMk id="14" creationId="{4AA4CE86-CC86-4D3C-BD8F-0BB86F5F39CB}"/>
          </ac:picMkLst>
        </pc:picChg>
        <pc:picChg chg="add del">
          <ac:chgData name="Gurleen Dhillon" userId="407783f4-c23a-446f-8ebf-5f1be02a3688" providerId="ADAL" clId="{4B327844-3B02-474C-8E61-67B9E01F892A}" dt="2022-03-27T18:49:11.058" v="179" actId="21"/>
          <ac:picMkLst>
            <pc:docMk/>
            <pc:sldMk cId="1990476957" sldId="262"/>
            <ac:picMk id="1026" creationId="{7CD46E0E-8E25-4FCF-A883-13EBB96D86E6}"/>
          </ac:picMkLst>
        </pc:picChg>
      </pc:sldChg>
      <pc:sldChg chg="addSp delSp modSp mod modNotesTx">
        <pc:chgData name="Gurleen Dhillon" userId="407783f4-c23a-446f-8ebf-5f1be02a3688" providerId="ADAL" clId="{4B327844-3B02-474C-8E61-67B9E01F892A}" dt="2022-03-28T02:07:59.534" v="7177" actId="20577"/>
        <pc:sldMkLst>
          <pc:docMk/>
          <pc:sldMk cId="3785839616" sldId="263"/>
        </pc:sldMkLst>
        <pc:spChg chg="del">
          <ac:chgData name="Gurleen Dhillon" userId="407783f4-c23a-446f-8ebf-5f1be02a3688" providerId="ADAL" clId="{4B327844-3B02-474C-8E61-67B9E01F892A}" dt="2022-03-27T18:45:41.609" v="91" actId="478"/>
          <ac:spMkLst>
            <pc:docMk/>
            <pc:sldMk cId="3785839616" sldId="263"/>
            <ac:spMk id="2" creationId="{0D429935-5CAF-4D65-B88A-A6F167148776}"/>
          </ac:spMkLst>
        </pc:spChg>
        <pc:spChg chg="del mod">
          <ac:chgData name="Gurleen Dhillon" userId="407783f4-c23a-446f-8ebf-5f1be02a3688" providerId="ADAL" clId="{4B327844-3B02-474C-8E61-67B9E01F892A}" dt="2022-03-27T18:54:23.902" v="251" actId="478"/>
          <ac:spMkLst>
            <pc:docMk/>
            <pc:sldMk cId="3785839616" sldId="263"/>
            <ac:spMk id="3" creationId="{9AC05D4E-0DE4-40E7-B2D6-FC1299E66E87}"/>
          </ac:spMkLst>
        </pc:spChg>
        <pc:spChg chg="add mod">
          <ac:chgData name="Gurleen Dhillon" userId="407783f4-c23a-446f-8ebf-5f1be02a3688" providerId="ADAL" clId="{4B327844-3B02-474C-8E61-67B9E01F892A}" dt="2022-03-28T02:06:59.980" v="6986" actId="13926"/>
          <ac:spMkLst>
            <pc:docMk/>
            <pc:sldMk cId="3785839616" sldId="263"/>
            <ac:spMk id="5" creationId="{6AD68193-3937-43F5-826E-1C053E074FB2}"/>
          </ac:spMkLst>
        </pc:spChg>
        <pc:spChg chg="add del mod">
          <ac:chgData name="Gurleen Dhillon" userId="407783f4-c23a-446f-8ebf-5f1be02a3688" providerId="ADAL" clId="{4B327844-3B02-474C-8E61-67B9E01F892A}" dt="2022-03-27T18:52:47.873" v="231" actId="26606"/>
          <ac:spMkLst>
            <pc:docMk/>
            <pc:sldMk cId="3785839616" sldId="263"/>
            <ac:spMk id="7" creationId="{F73A309C-B78E-4B1C-A906-F2FEAFC3C521}"/>
          </ac:spMkLst>
        </pc:spChg>
        <pc:spChg chg="add del mod">
          <ac:chgData name="Gurleen Dhillon" userId="407783f4-c23a-446f-8ebf-5f1be02a3688" providerId="ADAL" clId="{4B327844-3B02-474C-8E61-67B9E01F892A}" dt="2022-03-27T22:36:50.389" v="733" actId="478"/>
          <ac:spMkLst>
            <pc:docMk/>
            <pc:sldMk cId="3785839616" sldId="263"/>
            <ac:spMk id="9" creationId="{346E323E-3A52-4BD4-A292-4D4BA4020D64}"/>
          </ac:spMkLst>
        </pc:spChg>
        <pc:graphicFrameChg chg="add del">
          <ac:chgData name="Gurleen Dhillon" userId="407783f4-c23a-446f-8ebf-5f1be02a3688" providerId="ADAL" clId="{4B327844-3B02-474C-8E61-67B9E01F892A}" dt="2022-03-27T18:52:18.512" v="216" actId="26606"/>
          <ac:graphicFrameMkLst>
            <pc:docMk/>
            <pc:sldMk cId="3785839616" sldId="263"/>
            <ac:graphicFrameMk id="10" creationId="{EFFA6B05-81E6-6044-2C58-9356F4C4DAB7}"/>
          </ac:graphicFrameMkLst>
        </pc:graphicFrameChg>
        <pc:graphicFrameChg chg="add del">
          <ac:chgData name="Gurleen Dhillon" userId="407783f4-c23a-446f-8ebf-5f1be02a3688" providerId="ADAL" clId="{4B327844-3B02-474C-8E61-67B9E01F892A}" dt="2022-03-27T18:52:24.141" v="218" actId="26606"/>
          <ac:graphicFrameMkLst>
            <pc:docMk/>
            <pc:sldMk cId="3785839616" sldId="263"/>
            <ac:graphicFrameMk id="12" creationId="{DDBB9A57-0B48-41FE-53F0-A31A718F7164}"/>
          </ac:graphicFrameMkLst>
        </pc:graphicFrameChg>
        <pc:graphicFrameChg chg="add del">
          <ac:chgData name="Gurleen Dhillon" userId="407783f4-c23a-446f-8ebf-5f1be02a3688" providerId="ADAL" clId="{4B327844-3B02-474C-8E61-67B9E01F892A}" dt="2022-03-27T18:52:27.289" v="220" actId="26606"/>
          <ac:graphicFrameMkLst>
            <pc:docMk/>
            <pc:sldMk cId="3785839616" sldId="263"/>
            <ac:graphicFrameMk id="14" creationId="{EFFA6B05-81E6-6044-2C58-9356F4C4DAB7}"/>
          </ac:graphicFrameMkLst>
        </pc:graphicFrameChg>
        <pc:graphicFrameChg chg="add del">
          <ac:chgData name="Gurleen Dhillon" userId="407783f4-c23a-446f-8ebf-5f1be02a3688" providerId="ADAL" clId="{4B327844-3B02-474C-8E61-67B9E01F892A}" dt="2022-03-27T18:52:28.893" v="222" actId="26606"/>
          <ac:graphicFrameMkLst>
            <pc:docMk/>
            <pc:sldMk cId="3785839616" sldId="263"/>
            <ac:graphicFrameMk id="16" creationId="{A8551490-E7EC-F131-9510-1F619FB8585D}"/>
          </ac:graphicFrameMkLst>
        </pc:graphicFrameChg>
        <pc:graphicFrameChg chg="add del">
          <ac:chgData name="Gurleen Dhillon" userId="407783f4-c23a-446f-8ebf-5f1be02a3688" providerId="ADAL" clId="{4B327844-3B02-474C-8E61-67B9E01F892A}" dt="2022-03-27T18:52:32.851" v="224" actId="26606"/>
          <ac:graphicFrameMkLst>
            <pc:docMk/>
            <pc:sldMk cId="3785839616" sldId="263"/>
            <ac:graphicFrameMk id="18" creationId="{EFFA6B05-81E6-6044-2C58-9356F4C4DAB7}"/>
          </ac:graphicFrameMkLst>
        </pc:graphicFrameChg>
        <pc:graphicFrameChg chg="add del">
          <ac:chgData name="Gurleen Dhillon" userId="407783f4-c23a-446f-8ebf-5f1be02a3688" providerId="ADAL" clId="{4B327844-3B02-474C-8E61-67B9E01F892A}" dt="2022-03-27T18:52:34.860" v="226" actId="26606"/>
          <ac:graphicFrameMkLst>
            <pc:docMk/>
            <pc:sldMk cId="3785839616" sldId="263"/>
            <ac:graphicFrameMk id="20" creationId="{DDBB9A57-0B48-41FE-53F0-A31A718F7164}"/>
          </ac:graphicFrameMkLst>
        </pc:graphicFrameChg>
        <pc:graphicFrameChg chg="add del">
          <ac:chgData name="Gurleen Dhillon" userId="407783f4-c23a-446f-8ebf-5f1be02a3688" providerId="ADAL" clId="{4B327844-3B02-474C-8E61-67B9E01F892A}" dt="2022-03-27T18:52:46.863" v="228" actId="26606"/>
          <ac:graphicFrameMkLst>
            <pc:docMk/>
            <pc:sldMk cId="3785839616" sldId="263"/>
            <ac:graphicFrameMk id="22" creationId="{FB8EF8B7-D55B-5BCE-AC43-50B460BA2A2A}"/>
          </ac:graphicFrameMkLst>
        </pc:graphicFrameChg>
        <pc:graphicFrameChg chg="add del">
          <ac:chgData name="Gurleen Dhillon" userId="407783f4-c23a-446f-8ebf-5f1be02a3688" providerId="ADAL" clId="{4B327844-3B02-474C-8E61-67B9E01F892A}" dt="2022-03-27T18:52:47.847" v="230" actId="26606"/>
          <ac:graphicFrameMkLst>
            <pc:docMk/>
            <pc:sldMk cId="3785839616" sldId="263"/>
            <ac:graphicFrameMk id="24" creationId="{EFFA6B05-81E6-6044-2C58-9356F4C4DAB7}"/>
          </ac:graphicFrameMkLst>
        </pc:graphicFrameChg>
        <pc:graphicFrameChg chg="add del mod">
          <ac:chgData name="Gurleen Dhillon" userId="407783f4-c23a-446f-8ebf-5f1be02a3688" providerId="ADAL" clId="{4B327844-3B02-474C-8E61-67B9E01F892A}" dt="2022-03-28T01:58:31.907" v="5890" actId="255"/>
          <ac:graphicFrameMkLst>
            <pc:docMk/>
            <pc:sldMk cId="3785839616" sldId="263"/>
            <ac:graphicFrameMk id="26" creationId="{FB8EF8B7-D55B-5BCE-AC43-50B460BA2A2A}"/>
          </ac:graphicFrameMkLst>
        </pc:graphicFrameChg>
        <pc:picChg chg="add del mod">
          <ac:chgData name="Gurleen Dhillon" userId="407783f4-c23a-446f-8ebf-5f1be02a3688" providerId="ADAL" clId="{4B327844-3B02-474C-8E61-67B9E01F892A}" dt="2022-03-28T01:41:11.186" v="4708" actId="478"/>
          <ac:picMkLst>
            <pc:docMk/>
            <pc:sldMk cId="3785839616" sldId="263"/>
            <ac:picMk id="8" creationId="{798A3EBF-DEA5-4BE6-B347-9B56BF4BFD51}"/>
          </ac:picMkLst>
        </pc:picChg>
        <pc:picChg chg="add del mod">
          <ac:chgData name="Gurleen Dhillon" userId="407783f4-c23a-446f-8ebf-5f1be02a3688" providerId="ADAL" clId="{4B327844-3B02-474C-8E61-67B9E01F892A}" dt="2022-03-27T18:53:12.672" v="235"/>
          <ac:picMkLst>
            <pc:docMk/>
            <pc:sldMk cId="3785839616" sldId="263"/>
            <ac:picMk id="19" creationId="{CD0F4415-50FA-4DF4-9262-487DB6F87C4E}"/>
          </ac:picMkLst>
        </pc:picChg>
        <pc:picChg chg="add del mod">
          <ac:chgData name="Gurleen Dhillon" userId="407783f4-c23a-446f-8ebf-5f1be02a3688" providerId="ADAL" clId="{4B327844-3B02-474C-8E61-67B9E01F892A}" dt="2022-03-28T01:41:10.041" v="4707"/>
          <ac:picMkLst>
            <pc:docMk/>
            <pc:sldMk cId="3785839616" sldId="263"/>
            <ac:picMk id="21" creationId="{C12DE99A-A3DD-47F8-8CE0-5C06D747749A}"/>
          </ac:picMkLst>
        </pc:picChg>
        <pc:picChg chg="add mod">
          <ac:chgData name="Gurleen Dhillon" userId="407783f4-c23a-446f-8ebf-5f1be02a3688" providerId="ADAL" clId="{4B327844-3B02-474C-8E61-67B9E01F892A}" dt="2022-03-28T01:41:11.723" v="4709"/>
          <ac:picMkLst>
            <pc:docMk/>
            <pc:sldMk cId="3785839616" sldId="263"/>
            <ac:picMk id="23" creationId="{3687132C-D89A-4890-8425-EF30CDE3C535}"/>
          </ac:picMkLst>
        </pc:picChg>
        <pc:picChg chg="del mod">
          <ac:chgData name="Gurleen Dhillon" userId="407783f4-c23a-446f-8ebf-5f1be02a3688" providerId="ADAL" clId="{4B327844-3B02-474C-8E61-67B9E01F892A}" dt="2022-03-27T18:52:06.679" v="213" actId="478"/>
          <ac:picMkLst>
            <pc:docMk/>
            <pc:sldMk cId="3785839616" sldId="263"/>
            <ac:picMk id="1026" creationId="{7CD46E0E-8E25-4FCF-A883-13EBB96D86E6}"/>
          </ac:picMkLst>
        </pc:picChg>
      </pc:sldChg>
      <pc:sldChg chg="addSp delSp modSp mod ord modNotesTx">
        <pc:chgData name="Gurleen Dhillon" userId="407783f4-c23a-446f-8ebf-5f1be02a3688" providerId="ADAL" clId="{4B327844-3B02-474C-8E61-67B9E01F892A}" dt="2022-03-28T03:36:08.158" v="8404" actId="20577"/>
        <pc:sldMkLst>
          <pc:docMk/>
          <pc:sldMk cId="4058476267" sldId="264"/>
        </pc:sldMkLst>
        <pc:spChg chg="del">
          <ac:chgData name="Gurleen Dhillon" userId="407783f4-c23a-446f-8ebf-5f1be02a3688" providerId="ADAL" clId="{4B327844-3B02-474C-8E61-67B9E01F892A}" dt="2022-03-27T18:45:50.619" v="102" actId="478"/>
          <ac:spMkLst>
            <pc:docMk/>
            <pc:sldMk cId="4058476267" sldId="264"/>
            <ac:spMk id="2" creationId="{0D429935-5CAF-4D65-B88A-A6F167148776}"/>
          </ac:spMkLst>
        </pc:spChg>
        <pc:spChg chg="del mod">
          <ac:chgData name="Gurleen Dhillon" userId="407783f4-c23a-446f-8ebf-5f1be02a3688" providerId="ADAL" clId="{4B327844-3B02-474C-8E61-67B9E01F892A}" dt="2022-03-27T18:54:57.271" v="255" actId="478"/>
          <ac:spMkLst>
            <pc:docMk/>
            <pc:sldMk cId="4058476267" sldId="264"/>
            <ac:spMk id="3" creationId="{9AC05D4E-0DE4-40E7-B2D6-FC1299E66E87}"/>
          </ac:spMkLst>
        </pc:spChg>
        <pc:spChg chg="add mod">
          <ac:chgData name="Gurleen Dhillon" userId="407783f4-c23a-446f-8ebf-5f1be02a3688" providerId="ADAL" clId="{4B327844-3B02-474C-8E61-67B9E01F892A}" dt="2022-03-27T19:06:45.739" v="603" actId="255"/>
          <ac:spMkLst>
            <pc:docMk/>
            <pc:sldMk cId="4058476267" sldId="264"/>
            <ac:spMk id="5" creationId="{009500FD-F9C2-4378-A3BA-6DF1B3EEF58E}"/>
          </ac:spMkLst>
        </pc:spChg>
        <pc:spChg chg="add del mod">
          <ac:chgData name="Gurleen Dhillon" userId="407783f4-c23a-446f-8ebf-5f1be02a3688" providerId="ADAL" clId="{4B327844-3B02-474C-8E61-67B9E01F892A}" dt="2022-03-27T23:12:31.015" v="765" actId="478"/>
          <ac:spMkLst>
            <pc:docMk/>
            <pc:sldMk cId="4058476267" sldId="264"/>
            <ac:spMk id="8" creationId="{7957A3BF-AFB1-4179-8350-D314AEB9A49E}"/>
          </ac:spMkLst>
        </pc:spChg>
        <pc:spChg chg="add del mod">
          <ac:chgData name="Gurleen Dhillon" userId="407783f4-c23a-446f-8ebf-5f1be02a3688" providerId="ADAL" clId="{4B327844-3B02-474C-8E61-67B9E01F892A}" dt="2022-03-27T23:14:14.307" v="817" actId="478"/>
          <ac:spMkLst>
            <pc:docMk/>
            <pc:sldMk cId="4058476267" sldId="264"/>
            <ac:spMk id="10" creationId="{6B37F227-71BF-4F93-AA33-87A1BC9ABD81}"/>
          </ac:spMkLst>
        </pc:spChg>
        <pc:graphicFrameChg chg="add mod">
          <ac:chgData name="Gurleen Dhillon" userId="407783f4-c23a-446f-8ebf-5f1be02a3688" providerId="ADAL" clId="{4B327844-3B02-474C-8E61-67B9E01F892A}" dt="2022-03-28T01:56:13.070" v="5708" actId="20577"/>
          <ac:graphicFrameMkLst>
            <pc:docMk/>
            <pc:sldMk cId="4058476267" sldId="264"/>
            <ac:graphicFrameMk id="9" creationId="{423C6DF3-4E95-42D2-AC9A-04C584049D7B}"/>
          </ac:graphicFrameMkLst>
        </pc:graphicFrameChg>
        <pc:picChg chg="add del mod">
          <ac:chgData name="Gurleen Dhillon" userId="407783f4-c23a-446f-8ebf-5f1be02a3688" providerId="ADAL" clId="{4B327844-3B02-474C-8E61-67B9E01F892A}" dt="2022-03-28T01:41:20.099" v="4712" actId="478"/>
          <ac:picMkLst>
            <pc:docMk/>
            <pc:sldMk cId="4058476267" sldId="264"/>
            <ac:picMk id="7" creationId="{A3E7E14A-E0F6-4589-A6ED-870291FBE9D6}"/>
          </ac:picMkLst>
        </pc:picChg>
        <pc:picChg chg="add mod">
          <ac:chgData name="Gurleen Dhillon" userId="407783f4-c23a-446f-8ebf-5f1be02a3688" providerId="ADAL" clId="{4B327844-3B02-474C-8E61-67B9E01F892A}" dt="2022-03-28T01:41:20.464" v="4713"/>
          <ac:picMkLst>
            <pc:docMk/>
            <pc:sldMk cId="4058476267" sldId="264"/>
            <ac:picMk id="11" creationId="{0169B3DD-5FC0-4FBD-B0B0-C37D2D641E04}"/>
          </ac:picMkLst>
        </pc:picChg>
        <pc:picChg chg="del">
          <ac:chgData name="Gurleen Dhillon" userId="407783f4-c23a-446f-8ebf-5f1be02a3688" providerId="ADAL" clId="{4B327844-3B02-474C-8E61-67B9E01F892A}" dt="2022-03-27T18:53:22.210" v="241" actId="478"/>
          <ac:picMkLst>
            <pc:docMk/>
            <pc:sldMk cId="4058476267" sldId="264"/>
            <ac:picMk id="1026" creationId="{7CD46E0E-8E25-4FCF-A883-13EBB96D86E6}"/>
          </ac:picMkLst>
        </pc:picChg>
      </pc:sldChg>
      <pc:sldChg chg="addSp delSp modSp mod modNotesTx">
        <pc:chgData name="Gurleen Dhillon" userId="407783f4-c23a-446f-8ebf-5f1be02a3688" providerId="ADAL" clId="{4B327844-3B02-474C-8E61-67B9E01F892A}" dt="2022-03-28T01:40:57.013" v="4705"/>
        <pc:sldMkLst>
          <pc:docMk/>
          <pc:sldMk cId="3950467547" sldId="265"/>
        </pc:sldMkLst>
        <pc:spChg chg="del">
          <ac:chgData name="Gurleen Dhillon" userId="407783f4-c23a-446f-8ebf-5f1be02a3688" providerId="ADAL" clId="{4B327844-3B02-474C-8E61-67B9E01F892A}" dt="2022-03-27T18:46:02.149" v="117" actId="478"/>
          <ac:spMkLst>
            <pc:docMk/>
            <pc:sldMk cId="3950467547" sldId="265"/>
            <ac:spMk id="2" creationId="{0D429935-5CAF-4D65-B88A-A6F167148776}"/>
          </ac:spMkLst>
        </pc:spChg>
        <pc:spChg chg="del mod">
          <ac:chgData name="Gurleen Dhillon" userId="407783f4-c23a-446f-8ebf-5f1be02a3688" providerId="ADAL" clId="{4B327844-3B02-474C-8E61-67B9E01F892A}" dt="2022-03-27T18:55:51.089" v="266" actId="478"/>
          <ac:spMkLst>
            <pc:docMk/>
            <pc:sldMk cId="3950467547" sldId="265"/>
            <ac:spMk id="3" creationId="{9AC05D4E-0DE4-40E7-B2D6-FC1299E66E87}"/>
          </ac:spMkLst>
        </pc:spChg>
        <pc:spChg chg="add mod">
          <ac:chgData name="Gurleen Dhillon" userId="407783f4-c23a-446f-8ebf-5f1be02a3688" providerId="ADAL" clId="{4B327844-3B02-474C-8E61-67B9E01F892A}" dt="2022-03-27T19:07:09.419" v="608" actId="255"/>
          <ac:spMkLst>
            <pc:docMk/>
            <pc:sldMk cId="3950467547" sldId="265"/>
            <ac:spMk id="5" creationId="{99F1D2F2-E6C3-446D-99AB-B7C81632E1BB}"/>
          </ac:spMkLst>
        </pc:spChg>
        <pc:spChg chg="add del">
          <ac:chgData name="Gurleen Dhillon" userId="407783f4-c23a-446f-8ebf-5f1be02a3688" providerId="ADAL" clId="{4B327844-3B02-474C-8E61-67B9E01F892A}" dt="2022-03-27T18:55:25.239" v="262" actId="22"/>
          <ac:spMkLst>
            <pc:docMk/>
            <pc:sldMk cId="3950467547" sldId="265"/>
            <ac:spMk id="9" creationId="{C9089C5F-D5DA-4DA3-A740-C09F658E86EC}"/>
          </ac:spMkLst>
        </pc:spChg>
        <pc:spChg chg="add del mod">
          <ac:chgData name="Gurleen Dhillon" userId="407783f4-c23a-446f-8ebf-5f1be02a3688" providerId="ADAL" clId="{4B327844-3B02-474C-8E61-67B9E01F892A}" dt="2022-03-27T22:39:33.189" v="734" actId="478"/>
          <ac:spMkLst>
            <pc:docMk/>
            <pc:sldMk cId="3950467547" sldId="265"/>
            <ac:spMk id="10" creationId="{232F6773-2F1A-44A5-A459-FAAD84B3F4A9}"/>
          </ac:spMkLst>
        </pc:spChg>
        <pc:spChg chg="add del mod">
          <ac:chgData name="Gurleen Dhillon" userId="407783f4-c23a-446f-8ebf-5f1be02a3688" providerId="ADAL" clId="{4B327844-3B02-474C-8E61-67B9E01F892A}" dt="2022-03-27T22:39:35.813" v="736" actId="478"/>
          <ac:spMkLst>
            <pc:docMk/>
            <pc:sldMk cId="3950467547" sldId="265"/>
            <ac:spMk id="11" creationId="{960CAB84-27A1-4FF3-8F0B-A25974FCFA60}"/>
          </ac:spMkLst>
        </pc:spChg>
        <pc:spChg chg="add mod">
          <ac:chgData name="Gurleen Dhillon" userId="407783f4-c23a-446f-8ebf-5f1be02a3688" providerId="ADAL" clId="{4B327844-3B02-474C-8E61-67B9E01F892A}" dt="2022-03-27T22:39:44.915" v="738"/>
          <ac:spMkLst>
            <pc:docMk/>
            <pc:sldMk cId="3950467547" sldId="265"/>
            <ac:spMk id="12" creationId="{C3C7D996-8CD5-4B6A-BD00-F0FA9A369211}"/>
          </ac:spMkLst>
        </pc:spChg>
        <pc:graphicFrameChg chg="add mod">
          <ac:chgData name="Gurleen Dhillon" userId="407783f4-c23a-446f-8ebf-5f1be02a3688" providerId="ADAL" clId="{4B327844-3B02-474C-8E61-67B9E01F892A}" dt="2022-03-27T22:41:40.866" v="763"/>
          <ac:graphicFrameMkLst>
            <pc:docMk/>
            <pc:sldMk cId="3950467547" sldId="265"/>
            <ac:graphicFrameMk id="13" creationId="{23B0878D-D3F9-4A49-932E-D77C36E58E2C}"/>
          </ac:graphicFrameMkLst>
        </pc:graphicFrameChg>
        <pc:picChg chg="add del mod">
          <ac:chgData name="Gurleen Dhillon" userId="407783f4-c23a-446f-8ebf-5f1be02a3688" providerId="ADAL" clId="{4B327844-3B02-474C-8E61-67B9E01F892A}" dt="2022-03-28T01:40:56.491" v="4704" actId="478"/>
          <ac:picMkLst>
            <pc:docMk/>
            <pc:sldMk cId="3950467547" sldId="265"/>
            <ac:picMk id="7" creationId="{6387275A-DAA5-458D-805F-7D4EA71EDB54}"/>
          </ac:picMkLst>
        </pc:picChg>
        <pc:picChg chg="add del">
          <ac:chgData name="Gurleen Dhillon" userId="407783f4-c23a-446f-8ebf-5f1be02a3688" providerId="ADAL" clId="{4B327844-3B02-474C-8E61-67B9E01F892A}" dt="2022-03-28T01:39:55.548" v="4688" actId="22"/>
          <ac:picMkLst>
            <pc:docMk/>
            <pc:sldMk cId="3950467547" sldId="265"/>
            <ac:picMk id="14" creationId="{96DA5A46-C14E-475E-AAD0-4D9E85A513E4}"/>
          </ac:picMkLst>
        </pc:picChg>
        <pc:picChg chg="add del mod">
          <ac:chgData name="Gurleen Dhillon" userId="407783f4-c23a-446f-8ebf-5f1be02a3688" providerId="ADAL" clId="{4B327844-3B02-474C-8E61-67B9E01F892A}" dt="2022-03-28T01:40:55.327" v="4703" actId="21"/>
          <ac:picMkLst>
            <pc:docMk/>
            <pc:sldMk cId="3950467547" sldId="265"/>
            <ac:picMk id="16" creationId="{A7BC76F1-C806-426B-BA29-75455D8ACF11}"/>
          </ac:picMkLst>
        </pc:picChg>
        <pc:picChg chg="add mod">
          <ac:chgData name="Gurleen Dhillon" userId="407783f4-c23a-446f-8ebf-5f1be02a3688" providerId="ADAL" clId="{4B327844-3B02-474C-8E61-67B9E01F892A}" dt="2022-03-28T01:40:57.013" v="4705"/>
          <ac:picMkLst>
            <pc:docMk/>
            <pc:sldMk cId="3950467547" sldId="265"/>
            <ac:picMk id="18" creationId="{96C31811-2C0B-47EB-8436-AE6D3A2BD03B}"/>
          </ac:picMkLst>
        </pc:picChg>
        <pc:picChg chg="del">
          <ac:chgData name="Gurleen Dhillon" userId="407783f4-c23a-446f-8ebf-5f1be02a3688" providerId="ADAL" clId="{4B327844-3B02-474C-8E61-67B9E01F892A}" dt="2022-03-27T18:53:25.052" v="243" actId="478"/>
          <ac:picMkLst>
            <pc:docMk/>
            <pc:sldMk cId="3950467547" sldId="265"/>
            <ac:picMk id="1026" creationId="{7CD46E0E-8E25-4FCF-A883-13EBB96D86E6}"/>
          </ac:picMkLst>
        </pc:picChg>
      </pc:sldChg>
      <pc:sldChg chg="new del">
        <pc:chgData name="Gurleen Dhillon" userId="407783f4-c23a-446f-8ebf-5f1be02a3688" providerId="ADAL" clId="{4B327844-3B02-474C-8E61-67B9E01F892A}" dt="2022-03-27T22:29:46.879" v="692" actId="680"/>
        <pc:sldMkLst>
          <pc:docMk/>
          <pc:sldMk cId="2492847331" sldId="266"/>
        </pc:sldMkLst>
      </pc:sldChg>
      <pc:sldChg chg="addSp delSp modSp new mod ord modNotesTx">
        <pc:chgData name="Gurleen Dhillon" userId="407783f4-c23a-446f-8ebf-5f1be02a3688" providerId="ADAL" clId="{4B327844-3B02-474C-8E61-67B9E01F892A}" dt="2022-03-28T02:54:24.878" v="7570" actId="12"/>
        <pc:sldMkLst>
          <pc:docMk/>
          <pc:sldMk cId="3151625850" sldId="266"/>
        </pc:sldMkLst>
        <pc:spChg chg="del mod">
          <ac:chgData name="Gurleen Dhillon" userId="407783f4-c23a-446f-8ebf-5f1be02a3688" providerId="ADAL" clId="{4B327844-3B02-474C-8E61-67B9E01F892A}" dt="2022-03-27T22:30:40.042" v="703" actId="478"/>
          <ac:spMkLst>
            <pc:docMk/>
            <pc:sldMk cId="3151625850" sldId="266"/>
            <ac:spMk id="2" creationId="{8C48CC8D-587C-49BD-9669-CD9E22960E4A}"/>
          </ac:spMkLst>
        </pc:spChg>
        <pc:spChg chg="del">
          <ac:chgData name="Gurleen Dhillon" userId="407783f4-c23a-446f-8ebf-5f1be02a3688" providerId="ADAL" clId="{4B327844-3B02-474C-8E61-67B9E01F892A}" dt="2022-03-28T00:57:21.062" v="2913" actId="3680"/>
          <ac:spMkLst>
            <pc:docMk/>
            <pc:sldMk cId="3151625850" sldId="266"/>
            <ac:spMk id="3" creationId="{ECCF7937-F6EE-4D60-AB3C-CC8731D44E96}"/>
          </ac:spMkLst>
        </pc:spChg>
        <pc:spChg chg="add del mod">
          <ac:chgData name="Gurleen Dhillon" userId="407783f4-c23a-446f-8ebf-5f1be02a3688" providerId="ADAL" clId="{4B327844-3B02-474C-8E61-67B9E01F892A}" dt="2022-03-27T22:30:37.472" v="702"/>
          <ac:spMkLst>
            <pc:docMk/>
            <pc:sldMk cId="3151625850" sldId="266"/>
            <ac:spMk id="4" creationId="{1A7A9C43-A068-42A8-BDC2-779EBBE0CFD3}"/>
          </ac:spMkLst>
        </pc:spChg>
        <pc:spChg chg="add mod">
          <ac:chgData name="Gurleen Dhillon" userId="407783f4-c23a-446f-8ebf-5f1be02a3688" providerId="ADAL" clId="{4B327844-3B02-474C-8E61-67B9E01F892A}" dt="2022-03-28T01:05:49.010" v="3151" actId="13926"/>
          <ac:spMkLst>
            <pc:docMk/>
            <pc:sldMk cId="3151625850" sldId="266"/>
            <ac:spMk id="5" creationId="{F963DCE8-2B7B-4595-9AC7-DD71928C0375}"/>
          </ac:spMkLst>
        </pc:spChg>
        <pc:graphicFrameChg chg="add mod ord modGraphic">
          <ac:chgData name="Gurleen Dhillon" userId="407783f4-c23a-446f-8ebf-5f1be02a3688" providerId="ADAL" clId="{4B327844-3B02-474C-8E61-67B9E01F892A}" dt="2022-03-28T01:08:04.762" v="3173" actId="1076"/>
          <ac:graphicFrameMkLst>
            <pc:docMk/>
            <pc:sldMk cId="3151625850" sldId="266"/>
            <ac:graphicFrameMk id="6" creationId="{A52F93B4-0262-4EF3-B1E0-5005E5EA2CA1}"/>
          </ac:graphicFrameMkLst>
        </pc:graphicFrameChg>
        <pc:picChg chg="add mod">
          <ac:chgData name="Gurleen Dhillon" userId="407783f4-c23a-446f-8ebf-5f1be02a3688" providerId="ADAL" clId="{4B327844-3B02-474C-8E61-67B9E01F892A}" dt="2022-03-28T01:08:04.762" v="3173" actId="1076"/>
          <ac:picMkLst>
            <pc:docMk/>
            <pc:sldMk cId="3151625850" sldId="266"/>
            <ac:picMk id="8" creationId="{28BDBFE4-8719-4082-981A-E170D02B4734}"/>
          </ac:picMkLst>
        </pc:picChg>
        <pc:picChg chg="add del mod">
          <ac:chgData name="Gurleen Dhillon" userId="407783f4-c23a-446f-8ebf-5f1be02a3688" providerId="ADAL" clId="{4B327844-3B02-474C-8E61-67B9E01F892A}" dt="2022-03-28T00:57:41.046" v="2931"/>
          <ac:picMkLst>
            <pc:docMk/>
            <pc:sldMk cId="3151625850" sldId="266"/>
            <ac:picMk id="10" creationId="{BF974259-7CE3-4BF6-83EB-4EFC73BC0AA7}"/>
          </ac:picMkLst>
        </pc:picChg>
        <pc:picChg chg="add del mod">
          <ac:chgData name="Gurleen Dhillon" userId="407783f4-c23a-446f-8ebf-5f1be02a3688" providerId="ADAL" clId="{4B327844-3B02-474C-8E61-67B9E01F892A}" dt="2022-03-28T00:57:38.809" v="2928"/>
          <ac:picMkLst>
            <pc:docMk/>
            <pc:sldMk cId="3151625850" sldId="266"/>
            <ac:picMk id="11" creationId="{373F62D6-6D94-45C2-B37D-31B7CCE41B8B}"/>
          </ac:picMkLst>
        </pc:picChg>
        <pc:picChg chg="add mod">
          <ac:chgData name="Gurleen Dhillon" userId="407783f4-c23a-446f-8ebf-5f1be02a3688" providerId="ADAL" clId="{4B327844-3B02-474C-8E61-67B9E01F892A}" dt="2022-03-28T01:08:04.762" v="3173" actId="1076"/>
          <ac:picMkLst>
            <pc:docMk/>
            <pc:sldMk cId="3151625850" sldId="266"/>
            <ac:picMk id="1026" creationId="{0BA8C358-F280-4F5D-828D-124CD3DBAA7F}"/>
          </ac:picMkLst>
        </pc:picChg>
        <pc:picChg chg="add del mod">
          <ac:chgData name="Gurleen Dhillon" userId="407783f4-c23a-446f-8ebf-5f1be02a3688" providerId="ADAL" clId="{4B327844-3B02-474C-8E61-67B9E01F892A}" dt="2022-03-28T01:02:51.469" v="2979" actId="478"/>
          <ac:picMkLst>
            <pc:docMk/>
            <pc:sldMk cId="3151625850" sldId="266"/>
            <ac:picMk id="1028" creationId="{0A679EFA-422F-49FF-AF86-5BE16096E67C}"/>
          </ac:picMkLst>
        </pc:picChg>
        <pc:picChg chg="add mod">
          <ac:chgData name="Gurleen Dhillon" userId="407783f4-c23a-446f-8ebf-5f1be02a3688" providerId="ADAL" clId="{4B327844-3B02-474C-8E61-67B9E01F892A}" dt="2022-03-28T01:08:04.762" v="3173" actId="1076"/>
          <ac:picMkLst>
            <pc:docMk/>
            <pc:sldMk cId="3151625850" sldId="266"/>
            <ac:picMk id="1030" creationId="{F1E657C3-64B7-4212-993B-58FA282FD439}"/>
          </ac:picMkLst>
        </pc:picChg>
      </pc:sldChg>
      <pc:sldChg chg="modSp new del mod ord modNotesTx">
        <pc:chgData name="Gurleen Dhillon" userId="407783f4-c23a-446f-8ebf-5f1be02a3688" providerId="ADAL" clId="{4B327844-3B02-474C-8E61-67B9E01F892A}" dt="2022-03-28T03:28:07.076" v="7598" actId="47"/>
        <pc:sldMkLst>
          <pc:docMk/>
          <pc:sldMk cId="109300957" sldId="267"/>
        </pc:sldMkLst>
        <pc:spChg chg="mod">
          <ac:chgData name="Gurleen Dhillon" userId="407783f4-c23a-446f-8ebf-5f1be02a3688" providerId="ADAL" clId="{4B327844-3B02-474C-8E61-67B9E01F892A}" dt="2022-03-28T01:10:54.280" v="3293" actId="13926"/>
          <ac:spMkLst>
            <pc:docMk/>
            <pc:sldMk cId="109300957" sldId="267"/>
            <ac:spMk id="2" creationId="{CFD60BE2-C611-4FA6-8712-CA001086F1C2}"/>
          </ac:spMkLst>
        </pc:spChg>
        <pc:spChg chg="mod">
          <ac:chgData name="Gurleen Dhillon" userId="407783f4-c23a-446f-8ebf-5f1be02a3688" providerId="ADAL" clId="{4B327844-3B02-474C-8E61-67B9E01F892A}" dt="2022-03-28T03:00:26.800" v="7591" actId="20577"/>
          <ac:spMkLst>
            <pc:docMk/>
            <pc:sldMk cId="109300957" sldId="267"/>
            <ac:spMk id="3" creationId="{4DE51A33-AF59-4B55-97A3-DE3878925FF8}"/>
          </ac:spMkLst>
        </pc:spChg>
      </pc:sldChg>
      <pc:sldChg chg="modSp new mod ord">
        <pc:chgData name="Gurleen Dhillon" userId="407783f4-c23a-446f-8ebf-5f1be02a3688" providerId="ADAL" clId="{4B327844-3B02-474C-8E61-67B9E01F892A}" dt="2022-03-28T17:37:53.942" v="8594" actId="20577"/>
        <pc:sldMkLst>
          <pc:docMk/>
          <pc:sldMk cId="3202740699" sldId="267"/>
        </pc:sldMkLst>
        <pc:spChg chg="mod">
          <ac:chgData name="Gurleen Dhillon" userId="407783f4-c23a-446f-8ebf-5f1be02a3688" providerId="ADAL" clId="{4B327844-3B02-474C-8E61-67B9E01F892A}" dt="2022-03-28T04:00:56.885" v="8469" actId="20577"/>
          <ac:spMkLst>
            <pc:docMk/>
            <pc:sldMk cId="3202740699" sldId="267"/>
            <ac:spMk id="2" creationId="{18591967-E42E-443A-BD58-9878A682D2CF}"/>
          </ac:spMkLst>
        </pc:spChg>
        <pc:spChg chg="mod">
          <ac:chgData name="Gurleen Dhillon" userId="407783f4-c23a-446f-8ebf-5f1be02a3688" providerId="ADAL" clId="{4B327844-3B02-474C-8E61-67B9E01F892A}" dt="2022-03-28T17:37:53.942" v="8594" actId="20577"/>
          <ac:spMkLst>
            <pc:docMk/>
            <pc:sldMk cId="3202740699" sldId="267"/>
            <ac:spMk id="3" creationId="{F6C40161-E0B1-4130-9A4E-54B76D3454DB}"/>
          </ac:spMkLst>
        </pc:spChg>
      </pc:sldChg>
    </pc:docChg>
  </pc:docChgLst>
  <pc:docChgLst>
    <pc:chgData name="Elliot Chong" userId="S::chongw4@mcmaster.ca::73480daf-06fc-43d2-8912-fed82c37e1c1" providerId="AD" clId="Web-{2BF23719-D78F-46F5-80A4-6769E866D61B}"/>
    <pc:docChg chg="modSld">
      <pc:chgData name="Elliot Chong" userId="S::chongw4@mcmaster.ca::73480daf-06fc-43d2-8912-fed82c37e1c1" providerId="AD" clId="Web-{2BF23719-D78F-46F5-80A4-6769E866D61B}" dt="2022-03-25T02:45:17.987" v="21"/>
      <pc:docMkLst>
        <pc:docMk/>
      </pc:docMkLst>
      <pc:sldChg chg="modNotes">
        <pc:chgData name="Elliot Chong" userId="S::chongw4@mcmaster.ca::73480daf-06fc-43d2-8912-fed82c37e1c1" providerId="AD" clId="Web-{2BF23719-D78F-46F5-80A4-6769E866D61B}" dt="2022-03-25T02:45:17.987" v="21"/>
        <pc:sldMkLst>
          <pc:docMk/>
          <pc:sldMk cId="4058476267" sldId="264"/>
        </pc:sldMkLst>
      </pc:sldChg>
    </pc:docChg>
  </pc:docChgLst>
  <pc:docChgLst>
    <pc:chgData name="Abdul Zulfiqar" userId="S::zulfia4@mcmaster.ca::eaff96d5-5475-459b-93b6-4278ef1e6fdc" providerId="AD" clId="Web-{54F34CEE-28F9-44F3-99F3-F1BB5DA11FAC}"/>
    <pc:docChg chg="modSld">
      <pc:chgData name="Abdul Zulfiqar" userId="S::zulfia4@mcmaster.ca::eaff96d5-5475-459b-93b6-4278ef1e6fdc" providerId="AD" clId="Web-{54F34CEE-28F9-44F3-99F3-F1BB5DA11FAC}" dt="2022-03-28T04:10:15.857" v="533" actId="20577"/>
      <pc:docMkLst>
        <pc:docMk/>
      </pc:docMkLst>
      <pc:sldChg chg="addSp delSp modSp modNotes">
        <pc:chgData name="Abdul Zulfiqar" userId="S::zulfia4@mcmaster.ca::eaff96d5-5475-459b-93b6-4278ef1e6fdc" providerId="AD" clId="Web-{54F34CEE-28F9-44F3-99F3-F1BB5DA11FAC}" dt="2022-03-28T03:41:07.704" v="529" actId="1076"/>
        <pc:sldMkLst>
          <pc:docMk/>
          <pc:sldMk cId="3669670427" sldId="260"/>
        </pc:sldMkLst>
        <pc:spChg chg="del">
          <ac:chgData name="Abdul Zulfiqar" userId="S::zulfia4@mcmaster.ca::eaff96d5-5475-459b-93b6-4278ef1e6fdc" providerId="AD" clId="Web-{54F34CEE-28F9-44F3-99F3-F1BB5DA11FAC}" dt="2022-03-28T03:30:01.505" v="0"/>
          <ac:spMkLst>
            <pc:docMk/>
            <pc:sldMk cId="3669670427" sldId="260"/>
            <ac:spMk id="3" creationId="{CE31411A-592E-45AA-9077-CD080D092F25}"/>
          </ac:spMkLst>
        </pc:spChg>
        <pc:spChg chg="mod">
          <ac:chgData name="Abdul Zulfiqar" userId="S::zulfia4@mcmaster.ca::eaff96d5-5475-459b-93b6-4278ef1e6fdc" providerId="AD" clId="Web-{54F34CEE-28F9-44F3-99F3-F1BB5DA11FAC}" dt="2022-03-28T03:37:14.856" v="451" actId="20577"/>
          <ac:spMkLst>
            <pc:docMk/>
            <pc:sldMk cId="3669670427" sldId="260"/>
            <ac:spMk id="5" creationId="{C4C59D05-C4A2-4B77-8AFB-E898534C397E}"/>
          </ac:spMkLst>
        </pc:spChg>
        <pc:picChg chg="add mod ord">
          <ac:chgData name="Abdul Zulfiqar" userId="S::zulfia4@mcmaster.ca::eaff96d5-5475-459b-93b6-4278ef1e6fdc" providerId="AD" clId="Web-{54F34CEE-28F9-44F3-99F3-F1BB5DA11FAC}" dt="2022-03-28T03:41:07.704" v="529" actId="1076"/>
          <ac:picMkLst>
            <pc:docMk/>
            <pc:sldMk cId="3669670427" sldId="260"/>
            <ac:picMk id="2" creationId="{EF7D7BCC-F4F3-4D7F-C62B-5EC3854BA39B}"/>
          </ac:picMkLst>
        </pc:picChg>
      </pc:sldChg>
      <pc:sldChg chg="modSp">
        <pc:chgData name="Abdul Zulfiqar" userId="S::zulfia4@mcmaster.ca::eaff96d5-5475-459b-93b6-4278ef1e6fdc" providerId="AD" clId="Web-{54F34CEE-28F9-44F3-99F3-F1BB5DA11FAC}" dt="2022-03-28T04:10:15.857" v="533" actId="20577"/>
        <pc:sldMkLst>
          <pc:docMk/>
          <pc:sldMk cId="3202740699" sldId="267"/>
        </pc:sldMkLst>
        <pc:spChg chg="mod">
          <ac:chgData name="Abdul Zulfiqar" userId="S::zulfia4@mcmaster.ca::eaff96d5-5475-459b-93b6-4278ef1e6fdc" providerId="AD" clId="Web-{54F34CEE-28F9-44F3-99F3-F1BB5DA11FAC}" dt="2022-03-28T04:10:15.857" v="533" actId="20577"/>
          <ac:spMkLst>
            <pc:docMk/>
            <pc:sldMk cId="3202740699" sldId="267"/>
            <ac:spMk id="3" creationId="{F6C40161-E0B1-4130-9A4E-54B76D3454DB}"/>
          </ac:spMkLst>
        </pc:spChg>
      </pc:sldChg>
    </pc:docChg>
  </pc:docChgLst>
  <pc:docChgLst>
    <pc:chgData name="Abdul Zulfiqar" userId="S::zulfia4@mcmaster.ca::eaff96d5-5475-459b-93b6-4278ef1e6fdc" providerId="AD" clId="Web-{E282DBDC-9193-4AA5-A121-BCF0AEEB0ED4}"/>
    <pc:docChg chg="modSld">
      <pc:chgData name="Abdul Zulfiqar" userId="S::zulfia4@mcmaster.ca::eaff96d5-5475-459b-93b6-4278ef1e6fdc" providerId="AD" clId="Web-{E282DBDC-9193-4AA5-A121-BCF0AEEB0ED4}" dt="2022-03-28T02:51:47.237" v="641"/>
      <pc:docMkLst>
        <pc:docMk/>
      </pc:docMkLst>
      <pc:sldChg chg="modNotes">
        <pc:chgData name="Abdul Zulfiqar" userId="S::zulfia4@mcmaster.ca::eaff96d5-5475-459b-93b6-4278ef1e6fdc" providerId="AD" clId="Web-{E282DBDC-9193-4AA5-A121-BCF0AEEB0ED4}" dt="2022-03-28T02:51:47.237" v="641"/>
        <pc:sldMkLst>
          <pc:docMk/>
          <pc:sldMk cId="1505008567" sldId="257"/>
        </pc:sldMkLst>
      </pc:sldChg>
    </pc:docChg>
  </pc:docChgLst>
  <pc:docChgLst>
    <pc:chgData name="Eman Ashraf" userId="S::ashrae1@mcmaster.ca::0bdcf5cc-74b7-4a48-a3a2-6cf8d41876cc" providerId="AD" clId="Web-{666D16E5-33B3-41E5-8A40-0EF82B291F03}"/>
    <pc:docChg chg="delSld">
      <pc:chgData name="Eman Ashraf" userId="S::ashrae1@mcmaster.ca::0bdcf5cc-74b7-4a48-a3a2-6cf8d41876cc" providerId="AD" clId="Web-{666D16E5-33B3-41E5-8A40-0EF82B291F03}" dt="2022-03-28T18:57:12.484" v="0"/>
      <pc:docMkLst>
        <pc:docMk/>
      </pc:docMkLst>
      <pc:sldChg chg="del">
        <pc:chgData name="Eman Ashraf" userId="S::ashrae1@mcmaster.ca::0bdcf5cc-74b7-4a48-a3a2-6cf8d41876cc" providerId="AD" clId="Web-{666D16E5-33B3-41E5-8A40-0EF82B291F03}" dt="2022-03-28T18:57:12.484" v="0"/>
        <pc:sldMkLst>
          <pc:docMk/>
          <pc:sldMk cId="3202740699" sldId="267"/>
        </pc:sldMkLst>
      </pc:sldChg>
    </pc:docChg>
  </pc:docChgLst>
  <pc:docChgLst>
    <pc:chgData name="Elliot Chong" userId="73480daf-06fc-43d2-8912-fed82c37e1c1" providerId="ADAL" clId="{31E28BC3-370B-4EB3-AD72-12C97BAC63B7}"/>
    <pc:docChg chg="undo custSel addSld delSld modSld">
      <pc:chgData name="Elliot Chong" userId="73480daf-06fc-43d2-8912-fed82c37e1c1" providerId="ADAL" clId="{31E28BC3-370B-4EB3-AD72-12C97BAC63B7}" dt="2022-03-23T05:42:40.584" v="586" actId="26606"/>
      <pc:docMkLst>
        <pc:docMk/>
      </pc:docMkLst>
      <pc:sldChg chg="modSp new mod">
        <pc:chgData name="Elliot Chong" userId="73480daf-06fc-43d2-8912-fed82c37e1c1" providerId="ADAL" clId="{31E28BC3-370B-4EB3-AD72-12C97BAC63B7}" dt="2022-03-23T05:39:24.538" v="569" actId="20577"/>
        <pc:sldMkLst>
          <pc:docMk/>
          <pc:sldMk cId="1593369720" sldId="256"/>
        </pc:sldMkLst>
        <pc:spChg chg="mod">
          <ac:chgData name="Elliot Chong" userId="73480daf-06fc-43d2-8912-fed82c37e1c1" providerId="ADAL" clId="{31E28BC3-370B-4EB3-AD72-12C97BAC63B7}" dt="2022-03-23T05:39:04.117" v="549" actId="20577"/>
          <ac:spMkLst>
            <pc:docMk/>
            <pc:sldMk cId="1593369720" sldId="256"/>
            <ac:spMk id="2" creationId="{4CC85E6D-70C7-4FD7-80FB-8C563C6726CE}"/>
          </ac:spMkLst>
        </pc:spChg>
        <pc:spChg chg="mod">
          <ac:chgData name="Elliot Chong" userId="73480daf-06fc-43d2-8912-fed82c37e1c1" providerId="ADAL" clId="{31E28BC3-370B-4EB3-AD72-12C97BAC63B7}" dt="2022-03-23T05:39:24.538" v="569" actId="20577"/>
          <ac:spMkLst>
            <pc:docMk/>
            <pc:sldMk cId="1593369720" sldId="256"/>
            <ac:spMk id="3" creationId="{68DC0AEA-D75E-4539-A8D7-13B09CC40D0D}"/>
          </ac:spMkLst>
        </pc:spChg>
      </pc:sldChg>
      <pc:sldChg chg="modSp new mod">
        <pc:chgData name="Elliot Chong" userId="73480daf-06fc-43d2-8912-fed82c37e1c1" providerId="ADAL" clId="{31E28BC3-370B-4EB3-AD72-12C97BAC63B7}" dt="2022-03-23T05:37:17.578" v="437" actId="20577"/>
        <pc:sldMkLst>
          <pc:docMk/>
          <pc:sldMk cId="1505008567" sldId="257"/>
        </pc:sldMkLst>
        <pc:spChg chg="mod">
          <ac:chgData name="Elliot Chong" userId="73480daf-06fc-43d2-8912-fed82c37e1c1" providerId="ADAL" clId="{31E28BC3-370B-4EB3-AD72-12C97BAC63B7}" dt="2022-03-21T19:49:30.415" v="38" actId="20578"/>
          <ac:spMkLst>
            <pc:docMk/>
            <pc:sldMk cId="1505008567" sldId="257"/>
            <ac:spMk id="2" creationId="{0316F79D-999E-4B1C-9860-E59A58A18402}"/>
          </ac:spMkLst>
        </pc:spChg>
        <pc:spChg chg="mod">
          <ac:chgData name="Elliot Chong" userId="73480daf-06fc-43d2-8912-fed82c37e1c1" providerId="ADAL" clId="{31E28BC3-370B-4EB3-AD72-12C97BAC63B7}" dt="2022-03-23T05:37:17.578" v="437" actId="20577"/>
          <ac:spMkLst>
            <pc:docMk/>
            <pc:sldMk cId="1505008567" sldId="257"/>
            <ac:spMk id="3" creationId="{7C3A56EB-2420-4C34-9037-04721344B27B}"/>
          </ac:spMkLst>
        </pc:spChg>
      </pc:sldChg>
      <pc:sldChg chg="addSp delSp modSp new mod setBg">
        <pc:chgData name="Elliot Chong" userId="73480daf-06fc-43d2-8912-fed82c37e1c1" providerId="ADAL" clId="{31E28BC3-370B-4EB3-AD72-12C97BAC63B7}" dt="2022-03-23T05:42:40.584" v="586" actId="26606"/>
        <pc:sldMkLst>
          <pc:docMk/>
          <pc:sldMk cId="2888005819" sldId="258"/>
        </pc:sldMkLst>
        <pc:spChg chg="mod">
          <ac:chgData name="Elliot Chong" userId="73480daf-06fc-43d2-8912-fed82c37e1c1" providerId="ADAL" clId="{31E28BC3-370B-4EB3-AD72-12C97BAC63B7}" dt="2022-03-23T05:42:40.584" v="586" actId="26606"/>
          <ac:spMkLst>
            <pc:docMk/>
            <pc:sldMk cId="2888005819" sldId="258"/>
            <ac:spMk id="2" creationId="{0D429935-5CAF-4D65-B88A-A6F167148776}"/>
          </ac:spMkLst>
        </pc:spChg>
        <pc:spChg chg="mod">
          <ac:chgData name="Elliot Chong" userId="73480daf-06fc-43d2-8912-fed82c37e1c1" providerId="ADAL" clId="{31E28BC3-370B-4EB3-AD72-12C97BAC63B7}" dt="2022-03-23T05:42:40.584" v="586" actId="26606"/>
          <ac:spMkLst>
            <pc:docMk/>
            <pc:sldMk cId="2888005819" sldId="258"/>
            <ac:spMk id="3" creationId="{9AC05D4E-0DE4-40E7-B2D6-FC1299E66E87}"/>
          </ac:spMkLst>
        </pc:spChg>
        <pc:spChg chg="add del">
          <ac:chgData name="Elliot Chong" userId="73480daf-06fc-43d2-8912-fed82c37e1c1" providerId="ADAL" clId="{31E28BC3-370B-4EB3-AD72-12C97BAC63B7}" dt="2022-03-23T05:42:40.584" v="586" actId="26606"/>
          <ac:spMkLst>
            <pc:docMk/>
            <pc:sldMk cId="2888005819" sldId="258"/>
            <ac:spMk id="71" creationId="{5E39A796-BE83-48B1-B33F-35C4A32AAB57}"/>
          </ac:spMkLst>
        </pc:spChg>
        <pc:spChg chg="add del">
          <ac:chgData name="Elliot Chong" userId="73480daf-06fc-43d2-8912-fed82c37e1c1" providerId="ADAL" clId="{31E28BC3-370B-4EB3-AD72-12C97BAC63B7}" dt="2022-03-23T05:42:40.584" v="586" actId="26606"/>
          <ac:spMkLst>
            <pc:docMk/>
            <pc:sldMk cId="2888005819" sldId="258"/>
            <ac:spMk id="73" creationId="{72F84B47-E267-4194-8194-831DB7B5547F}"/>
          </ac:spMkLst>
        </pc:spChg>
        <pc:picChg chg="add mod">
          <ac:chgData name="Elliot Chong" userId="73480daf-06fc-43d2-8912-fed82c37e1c1" providerId="ADAL" clId="{31E28BC3-370B-4EB3-AD72-12C97BAC63B7}" dt="2022-03-23T05:42:40.584" v="586" actId="26606"/>
          <ac:picMkLst>
            <pc:docMk/>
            <pc:sldMk cId="2888005819" sldId="258"/>
            <ac:picMk id="1026" creationId="{7CD46E0E-8E25-4FCF-A883-13EBB96D86E6}"/>
          </ac:picMkLst>
        </pc:picChg>
      </pc:sldChg>
      <pc:sldChg chg="modSp new mod">
        <pc:chgData name="Elliot Chong" userId="73480daf-06fc-43d2-8912-fed82c37e1c1" providerId="ADAL" clId="{31E28BC3-370B-4EB3-AD72-12C97BAC63B7}" dt="2022-03-21T19:50:42.524" v="129" actId="20577"/>
        <pc:sldMkLst>
          <pc:docMk/>
          <pc:sldMk cId="968883475" sldId="259"/>
        </pc:sldMkLst>
        <pc:spChg chg="mod">
          <ac:chgData name="Elliot Chong" userId="73480daf-06fc-43d2-8912-fed82c37e1c1" providerId="ADAL" clId="{31E28BC3-370B-4EB3-AD72-12C97BAC63B7}" dt="2022-03-21T19:50:42.524" v="129" actId="20577"/>
          <ac:spMkLst>
            <pc:docMk/>
            <pc:sldMk cId="968883475" sldId="259"/>
            <ac:spMk id="2" creationId="{B94CD7CD-2F58-4B5C-B197-789BC63CB72D}"/>
          </ac:spMkLst>
        </pc:spChg>
        <pc:spChg chg="mod">
          <ac:chgData name="Elliot Chong" userId="73480daf-06fc-43d2-8912-fed82c37e1c1" providerId="ADAL" clId="{31E28BC3-370B-4EB3-AD72-12C97BAC63B7}" dt="2022-03-21T19:50:40.875" v="125" actId="20577"/>
          <ac:spMkLst>
            <pc:docMk/>
            <pc:sldMk cId="968883475" sldId="259"/>
            <ac:spMk id="3" creationId="{722D582F-D547-4871-8B5B-1B4C1E218A4D}"/>
          </ac:spMkLst>
        </pc:spChg>
      </pc:sldChg>
      <pc:sldChg chg="modSp new mod">
        <pc:chgData name="Elliot Chong" userId="73480daf-06fc-43d2-8912-fed82c37e1c1" providerId="ADAL" clId="{31E28BC3-370B-4EB3-AD72-12C97BAC63B7}" dt="2022-03-21T19:51:09.063" v="156" actId="20577"/>
        <pc:sldMkLst>
          <pc:docMk/>
          <pc:sldMk cId="3669670427" sldId="260"/>
        </pc:sldMkLst>
        <pc:spChg chg="mod">
          <ac:chgData name="Elliot Chong" userId="73480daf-06fc-43d2-8912-fed82c37e1c1" providerId="ADAL" clId="{31E28BC3-370B-4EB3-AD72-12C97BAC63B7}" dt="2022-03-21T19:51:09.063" v="156" actId="20577"/>
          <ac:spMkLst>
            <pc:docMk/>
            <pc:sldMk cId="3669670427" sldId="260"/>
            <ac:spMk id="2" creationId="{54C41E3A-2D4D-4653-BFCC-3F2DB3345D58}"/>
          </ac:spMkLst>
        </pc:spChg>
        <pc:spChg chg="mod">
          <ac:chgData name="Elliot Chong" userId="73480daf-06fc-43d2-8912-fed82c37e1c1" providerId="ADAL" clId="{31E28BC3-370B-4EB3-AD72-12C97BAC63B7}" dt="2022-03-21T19:51:02.655" v="144" actId="20577"/>
          <ac:spMkLst>
            <pc:docMk/>
            <pc:sldMk cId="3669670427" sldId="260"/>
            <ac:spMk id="3" creationId="{CE31411A-592E-45AA-9077-CD080D092F25}"/>
          </ac:spMkLst>
        </pc:spChg>
      </pc:sldChg>
      <pc:sldChg chg="delSp modSp new mod">
        <pc:chgData name="Elliot Chong" userId="73480daf-06fc-43d2-8912-fed82c37e1c1" providerId="ADAL" clId="{31E28BC3-370B-4EB3-AD72-12C97BAC63B7}" dt="2022-03-23T05:38:46.617" v="522" actId="478"/>
        <pc:sldMkLst>
          <pc:docMk/>
          <pc:sldMk cId="3035093546" sldId="261"/>
        </pc:sldMkLst>
        <pc:spChg chg="mod">
          <ac:chgData name="Elliot Chong" userId="73480daf-06fc-43d2-8912-fed82c37e1c1" providerId="ADAL" clId="{31E28BC3-370B-4EB3-AD72-12C97BAC63B7}" dt="2022-03-21T19:51:16.678" v="167" actId="20577"/>
          <ac:spMkLst>
            <pc:docMk/>
            <pc:sldMk cId="3035093546" sldId="261"/>
            <ac:spMk id="2" creationId="{F54BBDE1-0134-4563-A427-6BEF53F77C58}"/>
          </ac:spMkLst>
        </pc:spChg>
        <pc:spChg chg="del">
          <ac:chgData name="Elliot Chong" userId="73480daf-06fc-43d2-8912-fed82c37e1c1" providerId="ADAL" clId="{31E28BC3-370B-4EB3-AD72-12C97BAC63B7}" dt="2022-03-23T05:38:46.617" v="522" actId="478"/>
          <ac:spMkLst>
            <pc:docMk/>
            <pc:sldMk cId="3035093546" sldId="261"/>
            <ac:spMk id="3" creationId="{F0266CE5-8009-4CDE-A3AD-1FD6733AED31}"/>
          </ac:spMkLst>
        </pc:spChg>
      </pc:sldChg>
      <pc:sldChg chg="new del">
        <pc:chgData name="Elliot Chong" userId="73480daf-06fc-43d2-8912-fed82c37e1c1" providerId="ADAL" clId="{31E28BC3-370B-4EB3-AD72-12C97BAC63B7}" dt="2022-03-21T19:51:18.970" v="168" actId="47"/>
        <pc:sldMkLst>
          <pc:docMk/>
          <pc:sldMk cId="778769174" sldId="262"/>
        </pc:sldMkLst>
      </pc:sldChg>
      <pc:sldChg chg="delSp modSp add mod setBg delDesignElem">
        <pc:chgData name="Elliot Chong" userId="73480daf-06fc-43d2-8912-fed82c37e1c1" providerId="ADAL" clId="{31E28BC3-370B-4EB3-AD72-12C97BAC63B7}" dt="2022-03-23T05:42:04.292" v="576"/>
        <pc:sldMkLst>
          <pc:docMk/>
          <pc:sldMk cId="1990476957" sldId="262"/>
        </pc:sldMkLst>
        <pc:spChg chg="mod">
          <ac:chgData name="Elliot Chong" userId="73480daf-06fc-43d2-8912-fed82c37e1c1" providerId="ADAL" clId="{31E28BC3-370B-4EB3-AD72-12C97BAC63B7}" dt="2022-03-23T05:38:04.905" v="464" actId="20577"/>
          <ac:spMkLst>
            <pc:docMk/>
            <pc:sldMk cId="1990476957" sldId="262"/>
            <ac:spMk id="2" creationId="{0D429935-5CAF-4D65-B88A-A6F167148776}"/>
          </ac:spMkLst>
        </pc:spChg>
        <pc:spChg chg="mod">
          <ac:chgData name="Elliot Chong" userId="73480daf-06fc-43d2-8912-fed82c37e1c1" providerId="ADAL" clId="{31E28BC3-370B-4EB3-AD72-12C97BAC63B7}" dt="2022-03-23T05:42:04.292" v="576"/>
          <ac:spMkLst>
            <pc:docMk/>
            <pc:sldMk cId="1990476957" sldId="262"/>
            <ac:spMk id="3" creationId="{9AC05D4E-0DE4-40E7-B2D6-FC1299E66E87}"/>
          </ac:spMkLst>
        </pc:spChg>
        <pc:spChg chg="del">
          <ac:chgData name="Elliot Chong" userId="73480daf-06fc-43d2-8912-fed82c37e1c1" providerId="ADAL" clId="{31E28BC3-370B-4EB3-AD72-12C97BAC63B7}" dt="2022-03-23T05:37:53.770" v="443"/>
          <ac:spMkLst>
            <pc:docMk/>
            <pc:sldMk cId="1990476957" sldId="262"/>
            <ac:spMk id="71" creationId="{5E39A796-BE83-48B1-B33F-35C4A32AAB57}"/>
          </ac:spMkLst>
        </pc:spChg>
        <pc:spChg chg="del">
          <ac:chgData name="Elliot Chong" userId="73480daf-06fc-43d2-8912-fed82c37e1c1" providerId="ADAL" clId="{31E28BC3-370B-4EB3-AD72-12C97BAC63B7}" dt="2022-03-23T05:37:53.770" v="443"/>
          <ac:spMkLst>
            <pc:docMk/>
            <pc:sldMk cId="1990476957" sldId="262"/>
            <ac:spMk id="73" creationId="{72F84B47-E267-4194-8194-831DB7B5547F}"/>
          </ac:spMkLst>
        </pc:spChg>
      </pc:sldChg>
      <pc:sldChg chg="delSp modSp add mod setBg delDesignElem">
        <pc:chgData name="Elliot Chong" userId="73480daf-06fc-43d2-8912-fed82c37e1c1" providerId="ADAL" clId="{31E28BC3-370B-4EB3-AD72-12C97BAC63B7}" dt="2022-03-23T05:42:11.666" v="579"/>
        <pc:sldMkLst>
          <pc:docMk/>
          <pc:sldMk cId="3785839616" sldId="263"/>
        </pc:sldMkLst>
        <pc:spChg chg="mod">
          <ac:chgData name="Elliot Chong" userId="73480daf-06fc-43d2-8912-fed82c37e1c1" providerId="ADAL" clId="{31E28BC3-370B-4EB3-AD72-12C97BAC63B7}" dt="2022-03-23T05:38:10.183" v="474" actId="20577"/>
          <ac:spMkLst>
            <pc:docMk/>
            <pc:sldMk cId="3785839616" sldId="263"/>
            <ac:spMk id="2" creationId="{0D429935-5CAF-4D65-B88A-A6F167148776}"/>
          </ac:spMkLst>
        </pc:spChg>
        <pc:spChg chg="mod">
          <ac:chgData name="Elliot Chong" userId="73480daf-06fc-43d2-8912-fed82c37e1c1" providerId="ADAL" clId="{31E28BC3-370B-4EB3-AD72-12C97BAC63B7}" dt="2022-03-23T05:42:11.666" v="579"/>
          <ac:spMkLst>
            <pc:docMk/>
            <pc:sldMk cId="3785839616" sldId="263"/>
            <ac:spMk id="3" creationId="{9AC05D4E-0DE4-40E7-B2D6-FC1299E66E87}"/>
          </ac:spMkLst>
        </pc:spChg>
        <pc:spChg chg="del">
          <ac:chgData name="Elliot Chong" userId="73480daf-06fc-43d2-8912-fed82c37e1c1" providerId="ADAL" clId="{31E28BC3-370B-4EB3-AD72-12C97BAC63B7}" dt="2022-03-23T05:37:54.159" v="445"/>
          <ac:spMkLst>
            <pc:docMk/>
            <pc:sldMk cId="3785839616" sldId="263"/>
            <ac:spMk id="71" creationId="{5E39A796-BE83-48B1-B33F-35C4A32AAB57}"/>
          </ac:spMkLst>
        </pc:spChg>
        <pc:spChg chg="del">
          <ac:chgData name="Elliot Chong" userId="73480daf-06fc-43d2-8912-fed82c37e1c1" providerId="ADAL" clId="{31E28BC3-370B-4EB3-AD72-12C97BAC63B7}" dt="2022-03-23T05:37:54.159" v="445"/>
          <ac:spMkLst>
            <pc:docMk/>
            <pc:sldMk cId="3785839616" sldId="263"/>
            <ac:spMk id="73" creationId="{72F84B47-E267-4194-8194-831DB7B5547F}"/>
          </ac:spMkLst>
        </pc:spChg>
      </pc:sldChg>
      <pc:sldChg chg="delSp modSp add mod setBg delDesignElem">
        <pc:chgData name="Elliot Chong" userId="73480daf-06fc-43d2-8912-fed82c37e1c1" providerId="ADAL" clId="{31E28BC3-370B-4EB3-AD72-12C97BAC63B7}" dt="2022-03-23T05:42:18.371" v="582"/>
        <pc:sldMkLst>
          <pc:docMk/>
          <pc:sldMk cId="4058476267" sldId="264"/>
        </pc:sldMkLst>
        <pc:spChg chg="mod">
          <ac:chgData name="Elliot Chong" userId="73480daf-06fc-43d2-8912-fed82c37e1c1" providerId="ADAL" clId="{31E28BC3-370B-4EB3-AD72-12C97BAC63B7}" dt="2022-03-23T05:38:18.767" v="502" actId="20577"/>
          <ac:spMkLst>
            <pc:docMk/>
            <pc:sldMk cId="4058476267" sldId="264"/>
            <ac:spMk id="2" creationId="{0D429935-5CAF-4D65-B88A-A6F167148776}"/>
          </ac:spMkLst>
        </pc:spChg>
        <pc:spChg chg="mod">
          <ac:chgData name="Elliot Chong" userId="73480daf-06fc-43d2-8912-fed82c37e1c1" providerId="ADAL" clId="{31E28BC3-370B-4EB3-AD72-12C97BAC63B7}" dt="2022-03-23T05:42:18.371" v="582"/>
          <ac:spMkLst>
            <pc:docMk/>
            <pc:sldMk cId="4058476267" sldId="264"/>
            <ac:spMk id="3" creationId="{9AC05D4E-0DE4-40E7-B2D6-FC1299E66E87}"/>
          </ac:spMkLst>
        </pc:spChg>
        <pc:spChg chg="del">
          <ac:chgData name="Elliot Chong" userId="73480daf-06fc-43d2-8912-fed82c37e1c1" providerId="ADAL" clId="{31E28BC3-370B-4EB3-AD72-12C97BAC63B7}" dt="2022-03-23T05:37:54.677" v="447"/>
          <ac:spMkLst>
            <pc:docMk/>
            <pc:sldMk cId="4058476267" sldId="264"/>
            <ac:spMk id="71" creationId="{5E39A796-BE83-48B1-B33F-35C4A32AAB57}"/>
          </ac:spMkLst>
        </pc:spChg>
        <pc:spChg chg="del">
          <ac:chgData name="Elliot Chong" userId="73480daf-06fc-43d2-8912-fed82c37e1c1" providerId="ADAL" clId="{31E28BC3-370B-4EB3-AD72-12C97BAC63B7}" dt="2022-03-23T05:37:54.677" v="447"/>
          <ac:spMkLst>
            <pc:docMk/>
            <pc:sldMk cId="4058476267" sldId="264"/>
            <ac:spMk id="73" creationId="{72F84B47-E267-4194-8194-831DB7B5547F}"/>
          </ac:spMkLst>
        </pc:spChg>
      </pc:sldChg>
      <pc:sldChg chg="delSp modSp add mod setBg delDesignElem">
        <pc:chgData name="Elliot Chong" userId="73480daf-06fc-43d2-8912-fed82c37e1c1" providerId="ADAL" clId="{31E28BC3-370B-4EB3-AD72-12C97BAC63B7}" dt="2022-03-23T05:42:25.169" v="585"/>
        <pc:sldMkLst>
          <pc:docMk/>
          <pc:sldMk cId="3950467547" sldId="265"/>
        </pc:sldMkLst>
        <pc:spChg chg="mod">
          <ac:chgData name="Elliot Chong" userId="73480daf-06fc-43d2-8912-fed82c37e1c1" providerId="ADAL" clId="{31E28BC3-370B-4EB3-AD72-12C97BAC63B7}" dt="2022-03-23T05:38:26.651" v="521" actId="20577"/>
          <ac:spMkLst>
            <pc:docMk/>
            <pc:sldMk cId="3950467547" sldId="265"/>
            <ac:spMk id="2" creationId="{0D429935-5CAF-4D65-B88A-A6F167148776}"/>
          </ac:spMkLst>
        </pc:spChg>
        <pc:spChg chg="mod">
          <ac:chgData name="Elliot Chong" userId="73480daf-06fc-43d2-8912-fed82c37e1c1" providerId="ADAL" clId="{31E28BC3-370B-4EB3-AD72-12C97BAC63B7}" dt="2022-03-23T05:42:25.169" v="585"/>
          <ac:spMkLst>
            <pc:docMk/>
            <pc:sldMk cId="3950467547" sldId="265"/>
            <ac:spMk id="3" creationId="{9AC05D4E-0DE4-40E7-B2D6-FC1299E66E87}"/>
          </ac:spMkLst>
        </pc:spChg>
        <pc:spChg chg="del">
          <ac:chgData name="Elliot Chong" userId="73480daf-06fc-43d2-8912-fed82c37e1c1" providerId="ADAL" clId="{31E28BC3-370B-4EB3-AD72-12C97BAC63B7}" dt="2022-03-23T05:37:59.100" v="449"/>
          <ac:spMkLst>
            <pc:docMk/>
            <pc:sldMk cId="3950467547" sldId="265"/>
            <ac:spMk id="71" creationId="{5E39A796-BE83-48B1-B33F-35C4A32AAB57}"/>
          </ac:spMkLst>
        </pc:spChg>
        <pc:spChg chg="del">
          <ac:chgData name="Elliot Chong" userId="73480daf-06fc-43d2-8912-fed82c37e1c1" providerId="ADAL" clId="{31E28BC3-370B-4EB3-AD72-12C97BAC63B7}" dt="2022-03-23T05:37:59.100" v="449"/>
          <ac:spMkLst>
            <pc:docMk/>
            <pc:sldMk cId="3950467547" sldId="265"/>
            <ac:spMk id="73" creationId="{72F84B47-E267-4194-8194-831DB7B5547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2" Type="http://schemas.openxmlformats.org/officeDocument/2006/relationships/image" Target="../media/image19.svg"/><Relationship Id="rId1" Type="http://schemas.openxmlformats.org/officeDocument/2006/relationships/image" Target="../media/image18.png"/></Relationships>
</file>

<file path=ppt/diagrams/_rels/data5.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9.svg"/><Relationship Id="rId1" Type="http://schemas.openxmlformats.org/officeDocument/2006/relationships/image" Target="../media/image18.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A498C-4BC7-4D93-A2A8-10096703E0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31255BB-0FC5-45B2-A58C-52314D8DF437}">
      <dgm:prSet/>
      <dgm:spPr/>
      <dgm:t>
        <a:bodyPr/>
        <a:lstStyle/>
        <a:p>
          <a:pPr>
            <a:lnSpc>
              <a:spcPct val="100000"/>
            </a:lnSpc>
          </a:pPr>
          <a:r>
            <a:rPr lang="en-US"/>
            <a:t>Environmental</a:t>
          </a:r>
        </a:p>
      </dgm:t>
    </dgm:pt>
    <dgm:pt modelId="{D4ED70CD-74D4-4563-97D6-9E66A66322EC}" type="parTrans" cxnId="{52CB0C64-332D-4E86-B068-0ACA0FF94D17}">
      <dgm:prSet/>
      <dgm:spPr/>
      <dgm:t>
        <a:bodyPr/>
        <a:lstStyle/>
        <a:p>
          <a:endParaRPr lang="en-CA"/>
        </a:p>
      </dgm:t>
    </dgm:pt>
    <dgm:pt modelId="{0A333AB5-B149-4858-A2D4-9CC79E74F08F}" type="sibTrans" cxnId="{52CB0C64-332D-4E86-B068-0ACA0FF94D17}">
      <dgm:prSet/>
      <dgm:spPr/>
      <dgm:t>
        <a:bodyPr/>
        <a:lstStyle/>
        <a:p>
          <a:endParaRPr lang="en-CA"/>
        </a:p>
      </dgm:t>
    </dgm:pt>
    <dgm:pt modelId="{D0D11429-D3B8-43F1-96DF-D88EAC0DFA1D}">
      <dgm:prSet/>
      <dgm:spPr/>
      <dgm:t>
        <a:bodyPr/>
        <a:lstStyle/>
        <a:p>
          <a:pPr>
            <a:lnSpc>
              <a:spcPct val="100000"/>
            </a:lnSpc>
          </a:pPr>
          <a:r>
            <a:rPr lang="en-US"/>
            <a:t>Performance </a:t>
          </a:r>
        </a:p>
      </dgm:t>
    </dgm:pt>
    <dgm:pt modelId="{47DA21A3-9B76-46BD-B8B9-E02E17EA011A}" type="parTrans" cxnId="{2C024D1D-BDA3-424B-9EDB-08896E2EAC3F}">
      <dgm:prSet/>
      <dgm:spPr/>
      <dgm:t>
        <a:bodyPr/>
        <a:lstStyle/>
        <a:p>
          <a:endParaRPr lang="en-CA"/>
        </a:p>
      </dgm:t>
    </dgm:pt>
    <dgm:pt modelId="{675B28CF-7BC0-48E1-BFDF-294D823A57F4}" type="sibTrans" cxnId="{2C024D1D-BDA3-424B-9EDB-08896E2EAC3F}">
      <dgm:prSet/>
      <dgm:spPr/>
      <dgm:t>
        <a:bodyPr/>
        <a:lstStyle/>
        <a:p>
          <a:endParaRPr lang="en-CA"/>
        </a:p>
      </dgm:t>
    </dgm:pt>
    <dgm:pt modelId="{D59C4EAD-AA7E-45F5-895C-E8B679B1BD2C}">
      <dgm:prSet/>
      <dgm:spPr/>
      <dgm:t>
        <a:bodyPr/>
        <a:lstStyle/>
        <a:p>
          <a:pPr>
            <a:lnSpc>
              <a:spcPct val="100000"/>
            </a:lnSpc>
          </a:pPr>
          <a:r>
            <a:rPr lang="en-US"/>
            <a:t>Regulatory </a:t>
          </a:r>
        </a:p>
      </dgm:t>
    </dgm:pt>
    <dgm:pt modelId="{D6C91F7E-B53F-4745-8545-3AF8C8ADF9D5}" type="parTrans" cxnId="{2BAF38A6-DC10-41EC-92C1-68538F3EFA9D}">
      <dgm:prSet/>
      <dgm:spPr/>
      <dgm:t>
        <a:bodyPr/>
        <a:lstStyle/>
        <a:p>
          <a:endParaRPr lang="en-CA"/>
        </a:p>
      </dgm:t>
    </dgm:pt>
    <dgm:pt modelId="{DD7DC6E2-A3AD-4566-9656-F48488C85E46}" type="sibTrans" cxnId="{2BAF38A6-DC10-41EC-92C1-68538F3EFA9D}">
      <dgm:prSet/>
      <dgm:spPr/>
      <dgm:t>
        <a:bodyPr/>
        <a:lstStyle/>
        <a:p>
          <a:endParaRPr lang="en-CA"/>
        </a:p>
      </dgm:t>
    </dgm:pt>
    <dgm:pt modelId="{E401FFC5-C391-4C6E-B050-C0542EF46402}">
      <dgm:prSet/>
      <dgm:spPr/>
      <dgm:t>
        <a:bodyPr/>
        <a:lstStyle/>
        <a:p>
          <a:pPr>
            <a:lnSpc>
              <a:spcPct val="100000"/>
            </a:lnSpc>
          </a:pPr>
          <a:r>
            <a:rPr lang="en-US"/>
            <a:t>Socio-Cultural</a:t>
          </a:r>
        </a:p>
      </dgm:t>
    </dgm:pt>
    <dgm:pt modelId="{98681D2E-8F9A-454C-9543-0A52C2A33CEA}" type="parTrans" cxnId="{94FBBEDF-51A7-401C-B70C-36970F14E417}">
      <dgm:prSet/>
      <dgm:spPr/>
      <dgm:t>
        <a:bodyPr/>
        <a:lstStyle/>
        <a:p>
          <a:endParaRPr lang="en-CA"/>
        </a:p>
      </dgm:t>
    </dgm:pt>
    <dgm:pt modelId="{E07B9EA8-8A96-4CAD-870B-44A245418DF9}" type="sibTrans" cxnId="{94FBBEDF-51A7-401C-B70C-36970F14E417}">
      <dgm:prSet/>
      <dgm:spPr/>
      <dgm:t>
        <a:bodyPr/>
        <a:lstStyle/>
        <a:p>
          <a:endParaRPr lang="en-CA"/>
        </a:p>
      </dgm:t>
    </dgm:pt>
    <dgm:pt modelId="{11D6D883-83D1-4749-AA9F-87B7B3CCC06E}" type="pres">
      <dgm:prSet presAssocID="{5C7A498C-4BC7-4D93-A2A8-10096703E0B7}" presName="root" presStyleCnt="0">
        <dgm:presLayoutVars>
          <dgm:dir/>
          <dgm:resizeHandles val="exact"/>
        </dgm:presLayoutVars>
      </dgm:prSet>
      <dgm:spPr/>
    </dgm:pt>
    <dgm:pt modelId="{A9864CFD-597B-4473-9E59-F177076F1F7D}" type="pres">
      <dgm:prSet presAssocID="{E401FFC5-C391-4C6E-B050-C0542EF46402}" presName="compNode" presStyleCnt="0"/>
      <dgm:spPr/>
    </dgm:pt>
    <dgm:pt modelId="{62DC3896-DE85-45F8-B539-1358F812985A}" type="pres">
      <dgm:prSet presAssocID="{E401FFC5-C391-4C6E-B050-C0542EF46402}" presName="bgRect" presStyleLbl="bgShp" presStyleIdx="0" presStyleCnt="4"/>
      <dgm:spPr/>
    </dgm:pt>
    <dgm:pt modelId="{8BE0C71B-B782-4759-82C6-65F7B2BE2118}" type="pres">
      <dgm:prSet presAssocID="{E401FFC5-C391-4C6E-B050-C0542EF46402}" presName="iconRect" presStyleLbl="node1" presStyleIdx="0" presStyleCnt="4"/>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03EE9ABF-D2EE-4F7B-AA8B-2E71E7AF956A}" type="pres">
      <dgm:prSet presAssocID="{E401FFC5-C391-4C6E-B050-C0542EF46402}" presName="spaceRect" presStyleCnt="0"/>
      <dgm:spPr/>
    </dgm:pt>
    <dgm:pt modelId="{ACF41ABC-3955-46A4-8A3C-44712855C942}" type="pres">
      <dgm:prSet presAssocID="{E401FFC5-C391-4C6E-B050-C0542EF46402}" presName="parTx" presStyleLbl="revTx" presStyleIdx="0" presStyleCnt="4">
        <dgm:presLayoutVars>
          <dgm:chMax val="0"/>
          <dgm:chPref val="0"/>
        </dgm:presLayoutVars>
      </dgm:prSet>
      <dgm:spPr/>
    </dgm:pt>
    <dgm:pt modelId="{38247316-D392-460C-ACA0-D88CEA0ECC11}" type="pres">
      <dgm:prSet presAssocID="{E07B9EA8-8A96-4CAD-870B-44A245418DF9}" presName="sibTrans" presStyleCnt="0"/>
      <dgm:spPr/>
    </dgm:pt>
    <dgm:pt modelId="{79C15BB2-0699-469C-9A16-A84F4F2E37B4}" type="pres">
      <dgm:prSet presAssocID="{D0D11429-D3B8-43F1-96DF-D88EAC0DFA1D}" presName="compNode" presStyleCnt="0"/>
      <dgm:spPr/>
    </dgm:pt>
    <dgm:pt modelId="{83007A9E-C81E-4463-9E5B-AFFDCB8E1F07}" type="pres">
      <dgm:prSet presAssocID="{D0D11429-D3B8-43F1-96DF-D88EAC0DFA1D}" presName="bgRect" presStyleLbl="bgShp" presStyleIdx="1" presStyleCnt="4"/>
      <dgm:spPr/>
    </dgm:pt>
    <dgm:pt modelId="{3EA3D0A7-FD4E-41E1-9345-4B24B107426D}" type="pres">
      <dgm:prSet presAssocID="{D0D11429-D3B8-43F1-96DF-D88EAC0DFA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cklist with solid fill"/>
        </a:ext>
      </dgm:extLst>
    </dgm:pt>
    <dgm:pt modelId="{4C286D6A-9D9C-468F-982A-6B861BFF083F}" type="pres">
      <dgm:prSet presAssocID="{D0D11429-D3B8-43F1-96DF-D88EAC0DFA1D}" presName="spaceRect" presStyleCnt="0"/>
      <dgm:spPr/>
    </dgm:pt>
    <dgm:pt modelId="{05A14ABD-D6B9-47E8-B81E-81878AADB493}" type="pres">
      <dgm:prSet presAssocID="{D0D11429-D3B8-43F1-96DF-D88EAC0DFA1D}" presName="parTx" presStyleLbl="revTx" presStyleIdx="1" presStyleCnt="4">
        <dgm:presLayoutVars>
          <dgm:chMax val="0"/>
          <dgm:chPref val="0"/>
        </dgm:presLayoutVars>
      </dgm:prSet>
      <dgm:spPr/>
    </dgm:pt>
    <dgm:pt modelId="{DFD105D3-6D78-4F50-8F89-4E90D0E3D5BC}" type="pres">
      <dgm:prSet presAssocID="{675B28CF-7BC0-48E1-BFDF-294D823A57F4}" presName="sibTrans" presStyleCnt="0"/>
      <dgm:spPr/>
    </dgm:pt>
    <dgm:pt modelId="{616E7B92-EDA8-4EE2-8AF0-6790AE3AFB44}" type="pres">
      <dgm:prSet presAssocID="{D59C4EAD-AA7E-45F5-895C-E8B679B1BD2C}" presName="compNode" presStyleCnt="0"/>
      <dgm:spPr/>
    </dgm:pt>
    <dgm:pt modelId="{A2749034-FE88-4C1F-BB2F-34A54CF32574}" type="pres">
      <dgm:prSet presAssocID="{D59C4EAD-AA7E-45F5-895C-E8B679B1BD2C}" presName="bgRect" presStyleLbl="bgShp" presStyleIdx="2" presStyleCnt="4"/>
      <dgm:spPr/>
    </dgm:pt>
    <dgm:pt modelId="{1B84BA37-C29F-4E11-84DF-E319B80CDEC6}" type="pres">
      <dgm:prSet presAssocID="{D59C4EAD-AA7E-45F5-895C-E8B679B1BD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Judge male with solid fill"/>
        </a:ext>
      </dgm:extLst>
    </dgm:pt>
    <dgm:pt modelId="{5A5D0565-15C5-4662-BBEA-DD65F0F78F54}" type="pres">
      <dgm:prSet presAssocID="{D59C4EAD-AA7E-45F5-895C-E8B679B1BD2C}" presName="spaceRect" presStyleCnt="0"/>
      <dgm:spPr/>
    </dgm:pt>
    <dgm:pt modelId="{3DFCB2AB-4F8C-4DEA-AD53-F8B1D790BD0D}" type="pres">
      <dgm:prSet presAssocID="{D59C4EAD-AA7E-45F5-895C-E8B679B1BD2C}" presName="parTx" presStyleLbl="revTx" presStyleIdx="2" presStyleCnt="4">
        <dgm:presLayoutVars>
          <dgm:chMax val="0"/>
          <dgm:chPref val="0"/>
        </dgm:presLayoutVars>
      </dgm:prSet>
      <dgm:spPr/>
    </dgm:pt>
    <dgm:pt modelId="{DB8AC34F-F98D-4ABB-8512-30195FB4EBCF}" type="pres">
      <dgm:prSet presAssocID="{DD7DC6E2-A3AD-4566-9656-F48488C85E46}" presName="sibTrans" presStyleCnt="0"/>
      <dgm:spPr/>
    </dgm:pt>
    <dgm:pt modelId="{C4298780-0CE9-420D-BB5C-25DE5C0E5C82}" type="pres">
      <dgm:prSet presAssocID="{531255BB-0FC5-45B2-A58C-52314D8DF437}" presName="compNode" presStyleCnt="0"/>
      <dgm:spPr/>
    </dgm:pt>
    <dgm:pt modelId="{CF91BF3C-DC98-4ACB-9B49-25A19DF2F9D8}" type="pres">
      <dgm:prSet presAssocID="{531255BB-0FC5-45B2-A58C-52314D8DF437}" presName="bgRect" presStyleLbl="bgShp" presStyleIdx="3" presStyleCnt="4"/>
      <dgm:spPr/>
    </dgm:pt>
    <dgm:pt modelId="{E7BDFA7D-DDED-4A0D-8386-4E85BF7EA7D5}" type="pres">
      <dgm:prSet presAssocID="{531255BB-0FC5-45B2-A58C-52314D8DF43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duous tree"/>
        </a:ext>
      </dgm:extLst>
    </dgm:pt>
    <dgm:pt modelId="{7B9A7F77-4265-4CF8-9CAC-EDDD7487A688}" type="pres">
      <dgm:prSet presAssocID="{531255BB-0FC5-45B2-A58C-52314D8DF437}" presName="spaceRect" presStyleCnt="0"/>
      <dgm:spPr/>
    </dgm:pt>
    <dgm:pt modelId="{37C64E77-F21C-4047-A373-4BBDC0355A68}" type="pres">
      <dgm:prSet presAssocID="{531255BB-0FC5-45B2-A58C-52314D8DF437}" presName="parTx" presStyleLbl="revTx" presStyleIdx="3" presStyleCnt="4">
        <dgm:presLayoutVars>
          <dgm:chMax val="0"/>
          <dgm:chPref val="0"/>
        </dgm:presLayoutVars>
      </dgm:prSet>
      <dgm:spPr/>
    </dgm:pt>
  </dgm:ptLst>
  <dgm:cxnLst>
    <dgm:cxn modelId="{2C024D1D-BDA3-424B-9EDB-08896E2EAC3F}" srcId="{5C7A498C-4BC7-4D93-A2A8-10096703E0B7}" destId="{D0D11429-D3B8-43F1-96DF-D88EAC0DFA1D}" srcOrd="1" destOrd="0" parTransId="{47DA21A3-9B76-46BD-B8B9-E02E17EA011A}" sibTransId="{675B28CF-7BC0-48E1-BFDF-294D823A57F4}"/>
    <dgm:cxn modelId="{D37FCF35-246F-4189-A36D-2CE67680FD22}" type="presOf" srcId="{5C7A498C-4BC7-4D93-A2A8-10096703E0B7}" destId="{11D6D883-83D1-4749-AA9F-87B7B3CCC06E}" srcOrd="0" destOrd="0" presId="urn:microsoft.com/office/officeart/2018/2/layout/IconVerticalSolidList"/>
    <dgm:cxn modelId="{52CB0C64-332D-4E86-B068-0ACA0FF94D17}" srcId="{5C7A498C-4BC7-4D93-A2A8-10096703E0B7}" destId="{531255BB-0FC5-45B2-A58C-52314D8DF437}" srcOrd="3" destOrd="0" parTransId="{D4ED70CD-74D4-4563-97D6-9E66A66322EC}" sibTransId="{0A333AB5-B149-4858-A2D4-9CC79E74F08F}"/>
    <dgm:cxn modelId="{CFF91148-E872-42F7-80EB-23164C4D4564}" type="presOf" srcId="{E401FFC5-C391-4C6E-B050-C0542EF46402}" destId="{ACF41ABC-3955-46A4-8A3C-44712855C942}" srcOrd="0" destOrd="0" presId="urn:microsoft.com/office/officeart/2018/2/layout/IconVerticalSolidList"/>
    <dgm:cxn modelId="{A85B4750-EB2D-407A-ACA5-4B411E5C5249}" type="presOf" srcId="{D59C4EAD-AA7E-45F5-895C-E8B679B1BD2C}" destId="{3DFCB2AB-4F8C-4DEA-AD53-F8B1D790BD0D}" srcOrd="0" destOrd="0" presId="urn:microsoft.com/office/officeart/2018/2/layout/IconVerticalSolidList"/>
    <dgm:cxn modelId="{2BAF38A6-DC10-41EC-92C1-68538F3EFA9D}" srcId="{5C7A498C-4BC7-4D93-A2A8-10096703E0B7}" destId="{D59C4EAD-AA7E-45F5-895C-E8B679B1BD2C}" srcOrd="2" destOrd="0" parTransId="{D6C91F7E-B53F-4745-8545-3AF8C8ADF9D5}" sibTransId="{DD7DC6E2-A3AD-4566-9656-F48488C85E46}"/>
    <dgm:cxn modelId="{5BED03BC-398F-4ACC-ACC3-FD6DC6053AD2}" type="presOf" srcId="{D0D11429-D3B8-43F1-96DF-D88EAC0DFA1D}" destId="{05A14ABD-D6B9-47E8-B81E-81878AADB493}" srcOrd="0" destOrd="0" presId="urn:microsoft.com/office/officeart/2018/2/layout/IconVerticalSolidList"/>
    <dgm:cxn modelId="{34A33BD6-367A-4D3C-8D75-F608A8804917}" type="presOf" srcId="{531255BB-0FC5-45B2-A58C-52314D8DF437}" destId="{37C64E77-F21C-4047-A373-4BBDC0355A68}" srcOrd="0" destOrd="0" presId="urn:microsoft.com/office/officeart/2018/2/layout/IconVerticalSolidList"/>
    <dgm:cxn modelId="{94FBBEDF-51A7-401C-B70C-36970F14E417}" srcId="{5C7A498C-4BC7-4D93-A2A8-10096703E0B7}" destId="{E401FFC5-C391-4C6E-B050-C0542EF46402}" srcOrd="0" destOrd="0" parTransId="{98681D2E-8F9A-454C-9543-0A52C2A33CEA}" sibTransId="{E07B9EA8-8A96-4CAD-870B-44A245418DF9}"/>
    <dgm:cxn modelId="{4855BE0E-F23C-43A5-9EE7-F6EE23C60D6D}" type="presParOf" srcId="{11D6D883-83D1-4749-AA9F-87B7B3CCC06E}" destId="{A9864CFD-597B-4473-9E59-F177076F1F7D}" srcOrd="0" destOrd="0" presId="urn:microsoft.com/office/officeart/2018/2/layout/IconVerticalSolidList"/>
    <dgm:cxn modelId="{03024568-2A81-477B-99C5-6C354A82A5C1}" type="presParOf" srcId="{A9864CFD-597B-4473-9E59-F177076F1F7D}" destId="{62DC3896-DE85-45F8-B539-1358F812985A}" srcOrd="0" destOrd="0" presId="urn:microsoft.com/office/officeart/2018/2/layout/IconVerticalSolidList"/>
    <dgm:cxn modelId="{3D6BD54F-1DD2-4C54-B719-2B1A332AC0A0}" type="presParOf" srcId="{A9864CFD-597B-4473-9E59-F177076F1F7D}" destId="{8BE0C71B-B782-4759-82C6-65F7B2BE2118}" srcOrd="1" destOrd="0" presId="urn:microsoft.com/office/officeart/2018/2/layout/IconVerticalSolidList"/>
    <dgm:cxn modelId="{488C1F0B-0369-4725-AC78-6CE20C467471}" type="presParOf" srcId="{A9864CFD-597B-4473-9E59-F177076F1F7D}" destId="{03EE9ABF-D2EE-4F7B-AA8B-2E71E7AF956A}" srcOrd="2" destOrd="0" presId="urn:microsoft.com/office/officeart/2018/2/layout/IconVerticalSolidList"/>
    <dgm:cxn modelId="{19F53A56-F48A-4ADF-98D3-38522D6E4B69}" type="presParOf" srcId="{A9864CFD-597B-4473-9E59-F177076F1F7D}" destId="{ACF41ABC-3955-46A4-8A3C-44712855C942}" srcOrd="3" destOrd="0" presId="urn:microsoft.com/office/officeart/2018/2/layout/IconVerticalSolidList"/>
    <dgm:cxn modelId="{661EFF05-BEA6-4B48-8C0C-5E550341A504}" type="presParOf" srcId="{11D6D883-83D1-4749-AA9F-87B7B3CCC06E}" destId="{38247316-D392-460C-ACA0-D88CEA0ECC11}" srcOrd="1" destOrd="0" presId="urn:microsoft.com/office/officeart/2018/2/layout/IconVerticalSolidList"/>
    <dgm:cxn modelId="{D5654218-4860-4A81-BF75-21D67BD0B0A9}" type="presParOf" srcId="{11D6D883-83D1-4749-AA9F-87B7B3CCC06E}" destId="{79C15BB2-0699-469C-9A16-A84F4F2E37B4}" srcOrd="2" destOrd="0" presId="urn:microsoft.com/office/officeart/2018/2/layout/IconVerticalSolidList"/>
    <dgm:cxn modelId="{0419CF19-7897-4A0D-AD4D-92ED86444EDD}" type="presParOf" srcId="{79C15BB2-0699-469C-9A16-A84F4F2E37B4}" destId="{83007A9E-C81E-4463-9E5B-AFFDCB8E1F07}" srcOrd="0" destOrd="0" presId="urn:microsoft.com/office/officeart/2018/2/layout/IconVerticalSolidList"/>
    <dgm:cxn modelId="{E885B406-FFE5-4722-ABB7-917D7E538F56}" type="presParOf" srcId="{79C15BB2-0699-469C-9A16-A84F4F2E37B4}" destId="{3EA3D0A7-FD4E-41E1-9345-4B24B107426D}" srcOrd="1" destOrd="0" presId="urn:microsoft.com/office/officeart/2018/2/layout/IconVerticalSolidList"/>
    <dgm:cxn modelId="{461580C7-BF40-458D-B7C6-04CBB84BAE0F}" type="presParOf" srcId="{79C15BB2-0699-469C-9A16-A84F4F2E37B4}" destId="{4C286D6A-9D9C-468F-982A-6B861BFF083F}" srcOrd="2" destOrd="0" presId="urn:microsoft.com/office/officeart/2018/2/layout/IconVerticalSolidList"/>
    <dgm:cxn modelId="{4727A6D2-9082-476A-9684-4AF694CBE633}" type="presParOf" srcId="{79C15BB2-0699-469C-9A16-A84F4F2E37B4}" destId="{05A14ABD-D6B9-47E8-B81E-81878AADB493}" srcOrd="3" destOrd="0" presId="urn:microsoft.com/office/officeart/2018/2/layout/IconVerticalSolidList"/>
    <dgm:cxn modelId="{7C3776AA-25AB-408A-8017-2CE7F8382584}" type="presParOf" srcId="{11D6D883-83D1-4749-AA9F-87B7B3CCC06E}" destId="{DFD105D3-6D78-4F50-8F89-4E90D0E3D5BC}" srcOrd="3" destOrd="0" presId="urn:microsoft.com/office/officeart/2018/2/layout/IconVerticalSolidList"/>
    <dgm:cxn modelId="{4D94ED46-986F-4FE0-8C86-48A070D6B964}" type="presParOf" srcId="{11D6D883-83D1-4749-AA9F-87B7B3CCC06E}" destId="{616E7B92-EDA8-4EE2-8AF0-6790AE3AFB44}" srcOrd="4" destOrd="0" presId="urn:microsoft.com/office/officeart/2018/2/layout/IconVerticalSolidList"/>
    <dgm:cxn modelId="{35EC3572-9E06-4FA4-8C5D-81F40834D14B}" type="presParOf" srcId="{616E7B92-EDA8-4EE2-8AF0-6790AE3AFB44}" destId="{A2749034-FE88-4C1F-BB2F-34A54CF32574}" srcOrd="0" destOrd="0" presId="urn:microsoft.com/office/officeart/2018/2/layout/IconVerticalSolidList"/>
    <dgm:cxn modelId="{23CE12CB-D1C7-49B6-A5F4-7F86217FD97C}" type="presParOf" srcId="{616E7B92-EDA8-4EE2-8AF0-6790AE3AFB44}" destId="{1B84BA37-C29F-4E11-84DF-E319B80CDEC6}" srcOrd="1" destOrd="0" presId="urn:microsoft.com/office/officeart/2018/2/layout/IconVerticalSolidList"/>
    <dgm:cxn modelId="{CCA817C2-DDEA-4244-B5DF-522312F3682F}" type="presParOf" srcId="{616E7B92-EDA8-4EE2-8AF0-6790AE3AFB44}" destId="{5A5D0565-15C5-4662-BBEA-DD65F0F78F54}" srcOrd="2" destOrd="0" presId="urn:microsoft.com/office/officeart/2018/2/layout/IconVerticalSolidList"/>
    <dgm:cxn modelId="{5339C383-B23B-43EA-BC10-F8CECE6A0EF1}" type="presParOf" srcId="{616E7B92-EDA8-4EE2-8AF0-6790AE3AFB44}" destId="{3DFCB2AB-4F8C-4DEA-AD53-F8B1D790BD0D}" srcOrd="3" destOrd="0" presId="urn:microsoft.com/office/officeart/2018/2/layout/IconVerticalSolidList"/>
    <dgm:cxn modelId="{52D66DA2-7793-43E6-BCB2-24144131F82A}" type="presParOf" srcId="{11D6D883-83D1-4749-AA9F-87B7B3CCC06E}" destId="{DB8AC34F-F98D-4ABB-8512-30195FB4EBCF}" srcOrd="5" destOrd="0" presId="urn:microsoft.com/office/officeart/2018/2/layout/IconVerticalSolidList"/>
    <dgm:cxn modelId="{F32E0BB3-6CA3-4759-BAFA-0EC55F8AECE4}" type="presParOf" srcId="{11D6D883-83D1-4749-AA9F-87B7B3CCC06E}" destId="{C4298780-0CE9-420D-BB5C-25DE5C0E5C82}" srcOrd="6" destOrd="0" presId="urn:microsoft.com/office/officeart/2018/2/layout/IconVerticalSolidList"/>
    <dgm:cxn modelId="{DA42E7BA-51BA-4AFE-935F-837C233FE230}" type="presParOf" srcId="{C4298780-0CE9-420D-BB5C-25DE5C0E5C82}" destId="{CF91BF3C-DC98-4ACB-9B49-25A19DF2F9D8}" srcOrd="0" destOrd="0" presId="urn:microsoft.com/office/officeart/2018/2/layout/IconVerticalSolidList"/>
    <dgm:cxn modelId="{ECD35A1A-7484-4D70-B1A6-0DA2CBB0A011}" type="presParOf" srcId="{C4298780-0CE9-420D-BB5C-25DE5C0E5C82}" destId="{E7BDFA7D-DDED-4A0D-8386-4E85BF7EA7D5}" srcOrd="1" destOrd="0" presId="urn:microsoft.com/office/officeart/2018/2/layout/IconVerticalSolidList"/>
    <dgm:cxn modelId="{E9985929-7AAE-4E01-8361-FDFA8D41D379}" type="presParOf" srcId="{C4298780-0CE9-420D-BB5C-25DE5C0E5C82}" destId="{7B9A7F77-4265-4CF8-9CAC-EDDD7487A688}" srcOrd="2" destOrd="0" presId="urn:microsoft.com/office/officeart/2018/2/layout/IconVerticalSolidList"/>
    <dgm:cxn modelId="{470453BA-A5E7-40A3-BACB-9EE7BEA7093A}" type="presParOf" srcId="{C4298780-0CE9-420D-BB5C-25DE5C0E5C82}" destId="{37C64E77-F21C-4047-A373-4BBDC0355A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A498C-4BC7-4D93-A2A8-10096703E0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828F539-0F80-40D6-ABFF-DEFE033080DF}">
      <dgm:prSet/>
      <dgm:spPr/>
      <dgm:t>
        <a:bodyPr/>
        <a:lstStyle/>
        <a:p>
          <a:pPr>
            <a:lnSpc>
              <a:spcPct val="100000"/>
            </a:lnSpc>
          </a:pPr>
          <a:r>
            <a:rPr lang="en-US"/>
            <a:t>Pedestrian walkway</a:t>
          </a:r>
        </a:p>
      </dgm:t>
    </dgm:pt>
    <dgm:pt modelId="{3E6C96B6-2884-416B-B907-E1A262080DD4}" type="parTrans" cxnId="{5EB1B32B-6F56-48A9-A149-131474BBE0D4}">
      <dgm:prSet/>
      <dgm:spPr/>
      <dgm:t>
        <a:bodyPr/>
        <a:lstStyle/>
        <a:p>
          <a:endParaRPr lang="en-US"/>
        </a:p>
      </dgm:t>
    </dgm:pt>
    <dgm:pt modelId="{6E62BAE9-AF6A-4359-83B1-2A25FCAF34B3}" type="sibTrans" cxnId="{5EB1B32B-6F56-48A9-A149-131474BBE0D4}">
      <dgm:prSet/>
      <dgm:spPr/>
      <dgm:t>
        <a:bodyPr/>
        <a:lstStyle/>
        <a:p>
          <a:endParaRPr lang="en-US"/>
        </a:p>
      </dgm:t>
    </dgm:pt>
    <dgm:pt modelId="{531255BB-0FC5-45B2-A58C-52314D8DF437}">
      <dgm:prSet/>
      <dgm:spPr/>
      <dgm:t>
        <a:bodyPr/>
        <a:lstStyle/>
        <a:p>
          <a:pPr>
            <a:lnSpc>
              <a:spcPct val="100000"/>
            </a:lnSpc>
          </a:pPr>
          <a:r>
            <a:rPr lang="en-US"/>
            <a:t>Cyclist lane</a:t>
          </a:r>
        </a:p>
      </dgm:t>
    </dgm:pt>
    <dgm:pt modelId="{D4ED70CD-74D4-4563-97D6-9E66A66322EC}" type="parTrans" cxnId="{52CB0C64-332D-4E86-B068-0ACA0FF94D17}">
      <dgm:prSet/>
      <dgm:spPr/>
      <dgm:t>
        <a:bodyPr/>
        <a:lstStyle/>
        <a:p>
          <a:endParaRPr lang="en-CA"/>
        </a:p>
      </dgm:t>
    </dgm:pt>
    <dgm:pt modelId="{0A333AB5-B149-4858-A2D4-9CC79E74F08F}" type="sibTrans" cxnId="{52CB0C64-332D-4E86-B068-0ACA0FF94D17}">
      <dgm:prSet/>
      <dgm:spPr/>
      <dgm:t>
        <a:bodyPr/>
        <a:lstStyle/>
        <a:p>
          <a:endParaRPr lang="en-CA"/>
        </a:p>
      </dgm:t>
    </dgm:pt>
    <dgm:pt modelId="{73A29507-CC53-4530-BD27-33AD1903D435}">
      <dgm:prSet/>
      <dgm:spPr/>
      <dgm:t>
        <a:bodyPr/>
        <a:lstStyle/>
        <a:p>
          <a:pPr>
            <a:lnSpc>
              <a:spcPct val="100000"/>
            </a:lnSpc>
          </a:pPr>
          <a:r>
            <a:rPr lang="en-US"/>
            <a:t>Emergency vehicle lane</a:t>
          </a:r>
        </a:p>
      </dgm:t>
    </dgm:pt>
    <dgm:pt modelId="{6A382979-2AC3-447C-837B-ED2C492850DB}" type="parTrans" cxnId="{AFA12884-EE73-4D5F-9079-DDDB70E01353}">
      <dgm:prSet/>
      <dgm:spPr/>
      <dgm:t>
        <a:bodyPr/>
        <a:lstStyle/>
        <a:p>
          <a:endParaRPr lang="en-CA"/>
        </a:p>
      </dgm:t>
    </dgm:pt>
    <dgm:pt modelId="{13CB511D-6559-4559-AE6C-1E4E91C5B27F}" type="sibTrans" cxnId="{AFA12884-EE73-4D5F-9079-DDDB70E01353}">
      <dgm:prSet/>
      <dgm:spPr/>
      <dgm:t>
        <a:bodyPr/>
        <a:lstStyle/>
        <a:p>
          <a:endParaRPr lang="en-CA"/>
        </a:p>
      </dgm:t>
    </dgm:pt>
    <dgm:pt modelId="{11D6D883-83D1-4749-AA9F-87B7B3CCC06E}" type="pres">
      <dgm:prSet presAssocID="{5C7A498C-4BC7-4D93-A2A8-10096703E0B7}" presName="root" presStyleCnt="0">
        <dgm:presLayoutVars>
          <dgm:dir/>
          <dgm:resizeHandles val="exact"/>
        </dgm:presLayoutVars>
      </dgm:prSet>
      <dgm:spPr/>
    </dgm:pt>
    <dgm:pt modelId="{98D300AF-9A04-4F08-8712-746974314DD6}" type="pres">
      <dgm:prSet presAssocID="{73A29507-CC53-4530-BD27-33AD1903D435}" presName="compNode" presStyleCnt="0"/>
      <dgm:spPr/>
    </dgm:pt>
    <dgm:pt modelId="{301AD523-28A0-46B2-9498-D0AFDCB71CAE}" type="pres">
      <dgm:prSet presAssocID="{73A29507-CC53-4530-BD27-33AD1903D435}" presName="bgRect" presStyleLbl="bgShp" presStyleIdx="0" presStyleCnt="3"/>
      <dgm:spPr/>
    </dgm:pt>
    <dgm:pt modelId="{E649EE3C-5F55-47A0-8AE1-3978E5D44A5C}" type="pres">
      <dgm:prSet presAssocID="{73A29507-CC53-4530-BD27-33AD1903D4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mbulance with solid fill"/>
        </a:ext>
      </dgm:extLst>
    </dgm:pt>
    <dgm:pt modelId="{E2AAEBED-4E38-4558-B4D0-1FA6E4C4708E}" type="pres">
      <dgm:prSet presAssocID="{73A29507-CC53-4530-BD27-33AD1903D435}" presName="spaceRect" presStyleCnt="0"/>
      <dgm:spPr/>
    </dgm:pt>
    <dgm:pt modelId="{B0B779D5-4EC2-4502-B110-EB1F3370A502}" type="pres">
      <dgm:prSet presAssocID="{73A29507-CC53-4530-BD27-33AD1903D435}" presName="parTx" presStyleLbl="revTx" presStyleIdx="0" presStyleCnt="3">
        <dgm:presLayoutVars>
          <dgm:chMax val="0"/>
          <dgm:chPref val="0"/>
        </dgm:presLayoutVars>
      </dgm:prSet>
      <dgm:spPr/>
    </dgm:pt>
    <dgm:pt modelId="{F261BAD4-1B04-4E45-8422-F881A699CEEF}" type="pres">
      <dgm:prSet presAssocID="{13CB511D-6559-4559-AE6C-1E4E91C5B27F}" presName="sibTrans" presStyleCnt="0"/>
      <dgm:spPr/>
    </dgm:pt>
    <dgm:pt modelId="{AAB7F76F-CB3F-47D9-9EE2-4C46D5373046}" type="pres">
      <dgm:prSet presAssocID="{E828F539-0F80-40D6-ABFF-DEFE033080DF}" presName="compNode" presStyleCnt="0"/>
      <dgm:spPr/>
    </dgm:pt>
    <dgm:pt modelId="{C17E017D-B76A-4A8D-AD0C-DA6724B23064}" type="pres">
      <dgm:prSet presAssocID="{E828F539-0F80-40D6-ABFF-DEFE033080DF}" presName="bgRect" presStyleLbl="bgShp" presStyleIdx="1" presStyleCnt="3" custLinFactNeighborX="0" custLinFactNeighborY="1510"/>
      <dgm:spPr/>
    </dgm:pt>
    <dgm:pt modelId="{17C6C62E-E32B-47F0-8E03-C7B82FABCEA4}" type="pres">
      <dgm:prSet presAssocID="{E828F539-0F80-40D6-ABFF-DEFE033080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lk"/>
        </a:ext>
      </dgm:extLst>
    </dgm:pt>
    <dgm:pt modelId="{23CAC2E3-D1BD-4847-9C6C-F968777823B5}" type="pres">
      <dgm:prSet presAssocID="{E828F539-0F80-40D6-ABFF-DEFE033080DF}" presName="spaceRect" presStyleCnt="0"/>
      <dgm:spPr/>
    </dgm:pt>
    <dgm:pt modelId="{1D8A9969-8C89-4166-86FE-E0FFDDD53EC1}" type="pres">
      <dgm:prSet presAssocID="{E828F539-0F80-40D6-ABFF-DEFE033080DF}" presName="parTx" presStyleLbl="revTx" presStyleIdx="1" presStyleCnt="3">
        <dgm:presLayoutVars>
          <dgm:chMax val="0"/>
          <dgm:chPref val="0"/>
        </dgm:presLayoutVars>
      </dgm:prSet>
      <dgm:spPr/>
    </dgm:pt>
    <dgm:pt modelId="{BA8B6059-4953-488D-9846-3406B7918A9F}" type="pres">
      <dgm:prSet presAssocID="{6E62BAE9-AF6A-4359-83B1-2A25FCAF34B3}" presName="sibTrans" presStyleCnt="0"/>
      <dgm:spPr/>
    </dgm:pt>
    <dgm:pt modelId="{C4298780-0CE9-420D-BB5C-25DE5C0E5C82}" type="pres">
      <dgm:prSet presAssocID="{531255BB-0FC5-45B2-A58C-52314D8DF437}" presName="compNode" presStyleCnt="0"/>
      <dgm:spPr/>
    </dgm:pt>
    <dgm:pt modelId="{CF91BF3C-DC98-4ACB-9B49-25A19DF2F9D8}" type="pres">
      <dgm:prSet presAssocID="{531255BB-0FC5-45B2-A58C-52314D8DF437}" presName="bgRect" presStyleLbl="bgShp" presStyleIdx="2" presStyleCnt="3"/>
      <dgm:spPr/>
    </dgm:pt>
    <dgm:pt modelId="{E7BDFA7D-DDED-4A0D-8386-4E85BF7EA7D5}" type="pres">
      <dgm:prSet presAssocID="{531255BB-0FC5-45B2-A58C-52314D8DF4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ycling with solid fill"/>
        </a:ext>
      </dgm:extLst>
    </dgm:pt>
    <dgm:pt modelId="{7B9A7F77-4265-4CF8-9CAC-EDDD7487A688}" type="pres">
      <dgm:prSet presAssocID="{531255BB-0FC5-45B2-A58C-52314D8DF437}" presName="spaceRect" presStyleCnt="0"/>
      <dgm:spPr/>
    </dgm:pt>
    <dgm:pt modelId="{37C64E77-F21C-4047-A373-4BBDC0355A68}" type="pres">
      <dgm:prSet presAssocID="{531255BB-0FC5-45B2-A58C-52314D8DF437}" presName="parTx" presStyleLbl="revTx" presStyleIdx="2" presStyleCnt="3">
        <dgm:presLayoutVars>
          <dgm:chMax val="0"/>
          <dgm:chPref val="0"/>
        </dgm:presLayoutVars>
      </dgm:prSet>
      <dgm:spPr/>
    </dgm:pt>
  </dgm:ptLst>
  <dgm:cxnLst>
    <dgm:cxn modelId="{5EB1B32B-6F56-48A9-A149-131474BBE0D4}" srcId="{5C7A498C-4BC7-4D93-A2A8-10096703E0B7}" destId="{E828F539-0F80-40D6-ABFF-DEFE033080DF}" srcOrd="1" destOrd="0" parTransId="{3E6C96B6-2884-416B-B907-E1A262080DD4}" sibTransId="{6E62BAE9-AF6A-4359-83B1-2A25FCAF34B3}"/>
    <dgm:cxn modelId="{D37FCF35-246F-4189-A36D-2CE67680FD22}" type="presOf" srcId="{5C7A498C-4BC7-4D93-A2A8-10096703E0B7}" destId="{11D6D883-83D1-4749-AA9F-87B7B3CCC06E}" srcOrd="0" destOrd="0" presId="urn:microsoft.com/office/officeart/2018/2/layout/IconVerticalSolidList"/>
    <dgm:cxn modelId="{52CB0C64-332D-4E86-B068-0ACA0FF94D17}" srcId="{5C7A498C-4BC7-4D93-A2A8-10096703E0B7}" destId="{531255BB-0FC5-45B2-A58C-52314D8DF437}" srcOrd="2" destOrd="0" parTransId="{D4ED70CD-74D4-4563-97D6-9E66A66322EC}" sibTransId="{0A333AB5-B149-4858-A2D4-9CC79E74F08F}"/>
    <dgm:cxn modelId="{2FB68F77-29FF-4C07-A66F-28B9CCF2B075}" type="presOf" srcId="{E828F539-0F80-40D6-ABFF-DEFE033080DF}" destId="{1D8A9969-8C89-4166-86FE-E0FFDDD53EC1}" srcOrd="0" destOrd="0" presId="urn:microsoft.com/office/officeart/2018/2/layout/IconVerticalSolidList"/>
    <dgm:cxn modelId="{AFA12884-EE73-4D5F-9079-DDDB70E01353}" srcId="{5C7A498C-4BC7-4D93-A2A8-10096703E0B7}" destId="{73A29507-CC53-4530-BD27-33AD1903D435}" srcOrd="0" destOrd="0" parTransId="{6A382979-2AC3-447C-837B-ED2C492850DB}" sibTransId="{13CB511D-6559-4559-AE6C-1E4E91C5B27F}"/>
    <dgm:cxn modelId="{CD9D9ECF-1872-458E-99B5-61157CFF7E74}" type="presOf" srcId="{73A29507-CC53-4530-BD27-33AD1903D435}" destId="{B0B779D5-4EC2-4502-B110-EB1F3370A502}" srcOrd="0" destOrd="0" presId="urn:microsoft.com/office/officeart/2018/2/layout/IconVerticalSolidList"/>
    <dgm:cxn modelId="{34A33BD6-367A-4D3C-8D75-F608A8804917}" type="presOf" srcId="{531255BB-0FC5-45B2-A58C-52314D8DF437}" destId="{37C64E77-F21C-4047-A373-4BBDC0355A68}" srcOrd="0" destOrd="0" presId="urn:microsoft.com/office/officeart/2018/2/layout/IconVerticalSolidList"/>
    <dgm:cxn modelId="{D940C078-6F5D-49D5-A0FD-B9AE5DC91D9D}" type="presParOf" srcId="{11D6D883-83D1-4749-AA9F-87B7B3CCC06E}" destId="{98D300AF-9A04-4F08-8712-746974314DD6}" srcOrd="0" destOrd="0" presId="urn:microsoft.com/office/officeart/2018/2/layout/IconVerticalSolidList"/>
    <dgm:cxn modelId="{149E1017-722F-4F35-8290-44536C9C17FA}" type="presParOf" srcId="{98D300AF-9A04-4F08-8712-746974314DD6}" destId="{301AD523-28A0-46B2-9498-D0AFDCB71CAE}" srcOrd="0" destOrd="0" presId="urn:microsoft.com/office/officeart/2018/2/layout/IconVerticalSolidList"/>
    <dgm:cxn modelId="{53AF945B-B5FE-4E09-939F-3A63BC5ACADF}" type="presParOf" srcId="{98D300AF-9A04-4F08-8712-746974314DD6}" destId="{E649EE3C-5F55-47A0-8AE1-3978E5D44A5C}" srcOrd="1" destOrd="0" presId="urn:microsoft.com/office/officeart/2018/2/layout/IconVerticalSolidList"/>
    <dgm:cxn modelId="{7D28CCF3-2FC9-4E0A-8DB6-8A07BEA71341}" type="presParOf" srcId="{98D300AF-9A04-4F08-8712-746974314DD6}" destId="{E2AAEBED-4E38-4558-B4D0-1FA6E4C4708E}" srcOrd="2" destOrd="0" presId="urn:microsoft.com/office/officeart/2018/2/layout/IconVerticalSolidList"/>
    <dgm:cxn modelId="{5355180F-80C3-452C-9FDE-755888BA88CC}" type="presParOf" srcId="{98D300AF-9A04-4F08-8712-746974314DD6}" destId="{B0B779D5-4EC2-4502-B110-EB1F3370A502}" srcOrd="3" destOrd="0" presId="urn:microsoft.com/office/officeart/2018/2/layout/IconVerticalSolidList"/>
    <dgm:cxn modelId="{8A2027B2-431B-4C62-A23F-EA383905BDD4}" type="presParOf" srcId="{11D6D883-83D1-4749-AA9F-87B7B3CCC06E}" destId="{F261BAD4-1B04-4E45-8422-F881A699CEEF}" srcOrd="1" destOrd="0" presId="urn:microsoft.com/office/officeart/2018/2/layout/IconVerticalSolidList"/>
    <dgm:cxn modelId="{41B6D127-C6AB-4E54-8EE0-48556CF9AD6D}" type="presParOf" srcId="{11D6D883-83D1-4749-AA9F-87B7B3CCC06E}" destId="{AAB7F76F-CB3F-47D9-9EE2-4C46D5373046}" srcOrd="2" destOrd="0" presId="urn:microsoft.com/office/officeart/2018/2/layout/IconVerticalSolidList"/>
    <dgm:cxn modelId="{7EACA0CB-A7C6-49D1-B06A-50FB0C77C24D}" type="presParOf" srcId="{AAB7F76F-CB3F-47D9-9EE2-4C46D5373046}" destId="{C17E017D-B76A-4A8D-AD0C-DA6724B23064}" srcOrd="0" destOrd="0" presId="urn:microsoft.com/office/officeart/2018/2/layout/IconVerticalSolidList"/>
    <dgm:cxn modelId="{00D5914A-0321-4B96-A6C8-2F75A53CCE4A}" type="presParOf" srcId="{AAB7F76F-CB3F-47D9-9EE2-4C46D5373046}" destId="{17C6C62E-E32B-47F0-8E03-C7B82FABCEA4}" srcOrd="1" destOrd="0" presId="urn:microsoft.com/office/officeart/2018/2/layout/IconVerticalSolidList"/>
    <dgm:cxn modelId="{7DE1E404-4F3B-4CF0-BB3A-C4FDA5EA5C89}" type="presParOf" srcId="{AAB7F76F-CB3F-47D9-9EE2-4C46D5373046}" destId="{23CAC2E3-D1BD-4847-9C6C-F968777823B5}" srcOrd="2" destOrd="0" presId="urn:microsoft.com/office/officeart/2018/2/layout/IconVerticalSolidList"/>
    <dgm:cxn modelId="{CA94A0BA-D8BE-4D3F-960F-D0469CE9C1C7}" type="presParOf" srcId="{AAB7F76F-CB3F-47D9-9EE2-4C46D5373046}" destId="{1D8A9969-8C89-4166-86FE-E0FFDDD53EC1}" srcOrd="3" destOrd="0" presId="urn:microsoft.com/office/officeart/2018/2/layout/IconVerticalSolidList"/>
    <dgm:cxn modelId="{6FC3DBAB-51BD-4DE0-AA43-7999BFBB7013}" type="presParOf" srcId="{11D6D883-83D1-4749-AA9F-87B7B3CCC06E}" destId="{BA8B6059-4953-488D-9846-3406B7918A9F}" srcOrd="3" destOrd="0" presId="urn:microsoft.com/office/officeart/2018/2/layout/IconVerticalSolidList"/>
    <dgm:cxn modelId="{F32E0BB3-6CA3-4759-BAFA-0EC55F8AECE4}" type="presParOf" srcId="{11D6D883-83D1-4749-AA9F-87B7B3CCC06E}" destId="{C4298780-0CE9-420D-BB5C-25DE5C0E5C82}" srcOrd="4" destOrd="0" presId="urn:microsoft.com/office/officeart/2018/2/layout/IconVerticalSolidList"/>
    <dgm:cxn modelId="{DA42E7BA-51BA-4AFE-935F-837C233FE230}" type="presParOf" srcId="{C4298780-0CE9-420D-BB5C-25DE5C0E5C82}" destId="{CF91BF3C-DC98-4ACB-9B49-25A19DF2F9D8}" srcOrd="0" destOrd="0" presId="urn:microsoft.com/office/officeart/2018/2/layout/IconVerticalSolidList"/>
    <dgm:cxn modelId="{ECD35A1A-7484-4D70-B1A6-0DA2CBB0A011}" type="presParOf" srcId="{C4298780-0CE9-420D-BB5C-25DE5C0E5C82}" destId="{E7BDFA7D-DDED-4A0D-8386-4E85BF7EA7D5}" srcOrd="1" destOrd="0" presId="urn:microsoft.com/office/officeart/2018/2/layout/IconVerticalSolidList"/>
    <dgm:cxn modelId="{E9985929-7AAE-4E01-8361-FDFA8D41D379}" type="presParOf" srcId="{C4298780-0CE9-420D-BB5C-25DE5C0E5C82}" destId="{7B9A7F77-4265-4CF8-9CAC-EDDD7487A688}" srcOrd="2" destOrd="0" presId="urn:microsoft.com/office/officeart/2018/2/layout/IconVerticalSolidList"/>
    <dgm:cxn modelId="{470453BA-A5E7-40A3-BACB-9EE7BEA7093A}" type="presParOf" srcId="{C4298780-0CE9-420D-BB5C-25DE5C0E5C82}" destId="{37C64E77-F21C-4047-A373-4BBDC0355A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7A498C-4BC7-4D93-A2A8-10096703E0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828F539-0F80-40D6-ABFF-DEFE033080DF}">
      <dgm:prSet custT="1"/>
      <dgm:spPr/>
      <dgm:t>
        <a:bodyPr/>
        <a:lstStyle/>
        <a:p>
          <a:pPr>
            <a:lnSpc>
              <a:spcPct val="100000"/>
            </a:lnSpc>
          </a:pPr>
          <a:r>
            <a:rPr lang="en-US" sz="2400"/>
            <a:t>Traffic has a zero to low wait time</a:t>
          </a:r>
        </a:p>
      </dgm:t>
    </dgm:pt>
    <dgm:pt modelId="{3E6C96B6-2884-416B-B907-E1A262080DD4}" type="parTrans" cxnId="{5EB1B32B-6F56-48A9-A149-131474BBE0D4}">
      <dgm:prSet/>
      <dgm:spPr/>
      <dgm:t>
        <a:bodyPr/>
        <a:lstStyle/>
        <a:p>
          <a:endParaRPr lang="en-US"/>
        </a:p>
      </dgm:t>
    </dgm:pt>
    <dgm:pt modelId="{6E62BAE9-AF6A-4359-83B1-2A25FCAF34B3}" type="sibTrans" cxnId="{5EB1B32B-6F56-48A9-A149-131474BBE0D4}">
      <dgm:prSet/>
      <dgm:spPr/>
      <dgm:t>
        <a:bodyPr/>
        <a:lstStyle/>
        <a:p>
          <a:endParaRPr lang="en-US"/>
        </a:p>
      </dgm:t>
    </dgm:pt>
    <dgm:pt modelId="{4693CF7A-0773-415A-A2E1-4E0A8F3D6683}">
      <dgm:prSet custT="1"/>
      <dgm:spPr/>
      <dgm:t>
        <a:bodyPr/>
        <a:lstStyle/>
        <a:p>
          <a:pPr>
            <a:lnSpc>
              <a:spcPct val="100000"/>
            </a:lnSpc>
          </a:pPr>
          <a:r>
            <a:rPr lang="en-US" sz="2400"/>
            <a:t>All traffic comes from the left (including pedestrians) </a:t>
          </a:r>
        </a:p>
      </dgm:t>
    </dgm:pt>
    <dgm:pt modelId="{62C51232-72EA-47A4-ADA3-A223693C724A}" type="sibTrans" cxnId="{5A7EB457-71AB-454E-B426-02B70E4DBCEB}">
      <dgm:prSet/>
      <dgm:spPr/>
      <dgm:t>
        <a:bodyPr/>
        <a:lstStyle/>
        <a:p>
          <a:endParaRPr lang="en-US"/>
        </a:p>
      </dgm:t>
    </dgm:pt>
    <dgm:pt modelId="{7FA351E0-770E-48E2-8A50-47E58F948817}" type="parTrans" cxnId="{5A7EB457-71AB-454E-B426-02B70E4DBCEB}">
      <dgm:prSet/>
      <dgm:spPr/>
      <dgm:t>
        <a:bodyPr/>
        <a:lstStyle/>
        <a:p>
          <a:endParaRPr lang="en-US"/>
        </a:p>
      </dgm:t>
    </dgm:pt>
    <dgm:pt modelId="{8C5B4BE0-829B-46AE-9C76-068B58ED65AB}">
      <dgm:prSet custT="1"/>
      <dgm:spPr/>
      <dgm:t>
        <a:bodyPr/>
        <a:lstStyle/>
        <a:p>
          <a:pPr>
            <a:lnSpc>
              <a:spcPct val="100000"/>
            </a:lnSpc>
          </a:pPr>
          <a:r>
            <a:rPr lang="en-US" sz="2400"/>
            <a:t>Pedestrians cross walkway half at a time</a:t>
          </a:r>
        </a:p>
      </dgm:t>
    </dgm:pt>
    <dgm:pt modelId="{2B1A7815-DAFF-45C8-89AD-ABBA26A7FD68}" type="parTrans" cxnId="{760EB84D-97FE-473A-9F92-FA305E1FFDD1}">
      <dgm:prSet/>
      <dgm:spPr/>
      <dgm:t>
        <a:bodyPr/>
        <a:lstStyle/>
        <a:p>
          <a:endParaRPr lang="en-CA"/>
        </a:p>
      </dgm:t>
    </dgm:pt>
    <dgm:pt modelId="{6C95C5FC-C177-4C50-9C2A-D697A138117F}" type="sibTrans" cxnId="{760EB84D-97FE-473A-9F92-FA305E1FFDD1}">
      <dgm:prSet/>
      <dgm:spPr/>
      <dgm:t>
        <a:bodyPr/>
        <a:lstStyle/>
        <a:p>
          <a:endParaRPr lang="en-CA"/>
        </a:p>
      </dgm:t>
    </dgm:pt>
    <dgm:pt modelId="{11D6D883-83D1-4749-AA9F-87B7B3CCC06E}" type="pres">
      <dgm:prSet presAssocID="{5C7A498C-4BC7-4D93-A2A8-10096703E0B7}" presName="root" presStyleCnt="0">
        <dgm:presLayoutVars>
          <dgm:dir/>
          <dgm:resizeHandles val="exact"/>
        </dgm:presLayoutVars>
      </dgm:prSet>
      <dgm:spPr/>
    </dgm:pt>
    <dgm:pt modelId="{AAB7F76F-CB3F-47D9-9EE2-4C46D5373046}" type="pres">
      <dgm:prSet presAssocID="{E828F539-0F80-40D6-ABFF-DEFE033080DF}" presName="compNode" presStyleCnt="0"/>
      <dgm:spPr/>
    </dgm:pt>
    <dgm:pt modelId="{C17E017D-B76A-4A8D-AD0C-DA6724B23064}" type="pres">
      <dgm:prSet presAssocID="{E828F539-0F80-40D6-ABFF-DEFE033080DF}" presName="bgRect" presStyleLbl="bgShp" presStyleIdx="0" presStyleCnt="3"/>
      <dgm:spPr/>
    </dgm:pt>
    <dgm:pt modelId="{17C6C62E-E32B-47F0-8E03-C7B82FABCEA4}" type="pres">
      <dgm:prSet presAssocID="{E828F539-0F80-40D6-ABFF-DEFE033080DF}" presName="iconRect" presStyleLbl="node1" presStyleIdx="0"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topwatch 75% with solid fill"/>
        </a:ext>
      </dgm:extLst>
    </dgm:pt>
    <dgm:pt modelId="{23CAC2E3-D1BD-4847-9C6C-F968777823B5}" type="pres">
      <dgm:prSet presAssocID="{E828F539-0F80-40D6-ABFF-DEFE033080DF}" presName="spaceRect" presStyleCnt="0"/>
      <dgm:spPr/>
    </dgm:pt>
    <dgm:pt modelId="{1D8A9969-8C89-4166-86FE-E0FFDDD53EC1}" type="pres">
      <dgm:prSet presAssocID="{E828F539-0F80-40D6-ABFF-DEFE033080DF}" presName="parTx" presStyleLbl="revTx" presStyleIdx="0" presStyleCnt="3">
        <dgm:presLayoutVars>
          <dgm:chMax val="0"/>
          <dgm:chPref val="0"/>
        </dgm:presLayoutVars>
      </dgm:prSet>
      <dgm:spPr/>
    </dgm:pt>
    <dgm:pt modelId="{BA8B6059-4953-488D-9846-3406B7918A9F}" type="pres">
      <dgm:prSet presAssocID="{6E62BAE9-AF6A-4359-83B1-2A25FCAF34B3}" presName="sibTrans" presStyleCnt="0"/>
      <dgm:spPr/>
    </dgm:pt>
    <dgm:pt modelId="{7F03D46A-AF34-413F-BC08-F282B764ECC7}" type="pres">
      <dgm:prSet presAssocID="{4693CF7A-0773-415A-A2E1-4E0A8F3D6683}" presName="compNode" presStyleCnt="0"/>
      <dgm:spPr/>
    </dgm:pt>
    <dgm:pt modelId="{86073681-FAC8-4B74-B7CB-FCD7F8410741}" type="pres">
      <dgm:prSet presAssocID="{4693CF7A-0773-415A-A2E1-4E0A8F3D6683}" presName="bgRect" presStyleLbl="bgShp" presStyleIdx="1" presStyleCnt="3"/>
      <dgm:spPr/>
    </dgm:pt>
    <dgm:pt modelId="{FC655E91-C7B8-4FB3-A286-ACF339CEFDCA}" type="pres">
      <dgm:prSet presAssocID="{4693CF7A-0773-415A-A2E1-4E0A8F3D66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affic Light"/>
        </a:ext>
      </dgm:extLst>
    </dgm:pt>
    <dgm:pt modelId="{AD2736E2-C33A-42CE-BF7C-E194E7D727E6}" type="pres">
      <dgm:prSet presAssocID="{4693CF7A-0773-415A-A2E1-4E0A8F3D6683}" presName="spaceRect" presStyleCnt="0"/>
      <dgm:spPr/>
    </dgm:pt>
    <dgm:pt modelId="{C606B3FD-7F6D-47E2-A2CC-BCA4236C5DF9}" type="pres">
      <dgm:prSet presAssocID="{4693CF7A-0773-415A-A2E1-4E0A8F3D6683}" presName="parTx" presStyleLbl="revTx" presStyleIdx="1" presStyleCnt="3" custScaleX="101466">
        <dgm:presLayoutVars>
          <dgm:chMax val="0"/>
          <dgm:chPref val="0"/>
        </dgm:presLayoutVars>
      </dgm:prSet>
      <dgm:spPr/>
    </dgm:pt>
    <dgm:pt modelId="{D34DEEEF-FCEE-4211-9093-BFA055A2E42F}" type="pres">
      <dgm:prSet presAssocID="{62C51232-72EA-47A4-ADA3-A223693C724A}" presName="sibTrans" presStyleCnt="0"/>
      <dgm:spPr/>
    </dgm:pt>
    <dgm:pt modelId="{83D96078-61FD-42E5-B1F5-57CBC145B303}" type="pres">
      <dgm:prSet presAssocID="{8C5B4BE0-829B-46AE-9C76-068B58ED65AB}" presName="compNode" presStyleCnt="0"/>
      <dgm:spPr/>
    </dgm:pt>
    <dgm:pt modelId="{EBEF84C1-25AA-482B-86D1-1CCC9827420F}" type="pres">
      <dgm:prSet presAssocID="{8C5B4BE0-829B-46AE-9C76-068B58ED65AB}" presName="bgRect" presStyleLbl="bgShp" presStyleIdx="2" presStyleCnt="3"/>
      <dgm:spPr/>
    </dgm:pt>
    <dgm:pt modelId="{9D5A834B-9DA0-4B85-8680-FB28DC72B048}" type="pres">
      <dgm:prSet presAssocID="{8C5B4BE0-829B-46AE-9C76-068B58ED65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alk with solid fill"/>
        </a:ext>
      </dgm:extLst>
    </dgm:pt>
    <dgm:pt modelId="{D273220A-5D09-487E-94CB-1FABEF49DF38}" type="pres">
      <dgm:prSet presAssocID="{8C5B4BE0-829B-46AE-9C76-068B58ED65AB}" presName="spaceRect" presStyleCnt="0"/>
      <dgm:spPr/>
    </dgm:pt>
    <dgm:pt modelId="{16B54B54-A379-4134-B0E3-8E9005248CCD}" type="pres">
      <dgm:prSet presAssocID="{8C5B4BE0-829B-46AE-9C76-068B58ED65AB}" presName="parTx" presStyleLbl="revTx" presStyleIdx="2" presStyleCnt="3">
        <dgm:presLayoutVars>
          <dgm:chMax val="0"/>
          <dgm:chPref val="0"/>
        </dgm:presLayoutVars>
      </dgm:prSet>
      <dgm:spPr/>
    </dgm:pt>
  </dgm:ptLst>
  <dgm:cxnLst>
    <dgm:cxn modelId="{DA2A7B0F-E197-4838-ADA4-B984A03E45D7}" type="presOf" srcId="{4693CF7A-0773-415A-A2E1-4E0A8F3D6683}" destId="{C606B3FD-7F6D-47E2-A2CC-BCA4236C5DF9}" srcOrd="0" destOrd="0" presId="urn:microsoft.com/office/officeart/2018/2/layout/IconVerticalSolidList"/>
    <dgm:cxn modelId="{5EB1B32B-6F56-48A9-A149-131474BBE0D4}" srcId="{5C7A498C-4BC7-4D93-A2A8-10096703E0B7}" destId="{E828F539-0F80-40D6-ABFF-DEFE033080DF}" srcOrd="0" destOrd="0" parTransId="{3E6C96B6-2884-416B-B907-E1A262080DD4}" sibTransId="{6E62BAE9-AF6A-4359-83B1-2A25FCAF34B3}"/>
    <dgm:cxn modelId="{D37FCF35-246F-4189-A36D-2CE67680FD22}" type="presOf" srcId="{5C7A498C-4BC7-4D93-A2A8-10096703E0B7}" destId="{11D6D883-83D1-4749-AA9F-87B7B3CCC06E}" srcOrd="0" destOrd="0" presId="urn:microsoft.com/office/officeart/2018/2/layout/IconVerticalSolidList"/>
    <dgm:cxn modelId="{760EB84D-97FE-473A-9F92-FA305E1FFDD1}" srcId="{5C7A498C-4BC7-4D93-A2A8-10096703E0B7}" destId="{8C5B4BE0-829B-46AE-9C76-068B58ED65AB}" srcOrd="2" destOrd="0" parTransId="{2B1A7815-DAFF-45C8-89AD-ABBA26A7FD68}" sibTransId="{6C95C5FC-C177-4C50-9C2A-D697A138117F}"/>
    <dgm:cxn modelId="{2FB68F77-29FF-4C07-A66F-28B9CCF2B075}" type="presOf" srcId="{E828F539-0F80-40D6-ABFF-DEFE033080DF}" destId="{1D8A9969-8C89-4166-86FE-E0FFDDD53EC1}" srcOrd="0" destOrd="0" presId="urn:microsoft.com/office/officeart/2018/2/layout/IconVerticalSolidList"/>
    <dgm:cxn modelId="{5A7EB457-71AB-454E-B426-02B70E4DBCEB}" srcId="{5C7A498C-4BC7-4D93-A2A8-10096703E0B7}" destId="{4693CF7A-0773-415A-A2E1-4E0A8F3D6683}" srcOrd="1" destOrd="0" parTransId="{7FA351E0-770E-48E2-8A50-47E58F948817}" sibTransId="{62C51232-72EA-47A4-ADA3-A223693C724A}"/>
    <dgm:cxn modelId="{A010BDC6-9A6C-4A8F-A168-066C49E1BAEE}" type="presOf" srcId="{8C5B4BE0-829B-46AE-9C76-068B58ED65AB}" destId="{16B54B54-A379-4134-B0E3-8E9005248CCD}" srcOrd="0" destOrd="0" presId="urn:microsoft.com/office/officeart/2018/2/layout/IconVerticalSolidList"/>
    <dgm:cxn modelId="{41B6D127-C6AB-4E54-8EE0-48556CF9AD6D}" type="presParOf" srcId="{11D6D883-83D1-4749-AA9F-87B7B3CCC06E}" destId="{AAB7F76F-CB3F-47D9-9EE2-4C46D5373046}" srcOrd="0" destOrd="0" presId="urn:microsoft.com/office/officeart/2018/2/layout/IconVerticalSolidList"/>
    <dgm:cxn modelId="{7EACA0CB-A7C6-49D1-B06A-50FB0C77C24D}" type="presParOf" srcId="{AAB7F76F-CB3F-47D9-9EE2-4C46D5373046}" destId="{C17E017D-B76A-4A8D-AD0C-DA6724B23064}" srcOrd="0" destOrd="0" presId="urn:microsoft.com/office/officeart/2018/2/layout/IconVerticalSolidList"/>
    <dgm:cxn modelId="{00D5914A-0321-4B96-A6C8-2F75A53CCE4A}" type="presParOf" srcId="{AAB7F76F-CB3F-47D9-9EE2-4C46D5373046}" destId="{17C6C62E-E32B-47F0-8E03-C7B82FABCEA4}" srcOrd="1" destOrd="0" presId="urn:microsoft.com/office/officeart/2018/2/layout/IconVerticalSolidList"/>
    <dgm:cxn modelId="{7DE1E404-4F3B-4CF0-BB3A-C4FDA5EA5C89}" type="presParOf" srcId="{AAB7F76F-CB3F-47D9-9EE2-4C46D5373046}" destId="{23CAC2E3-D1BD-4847-9C6C-F968777823B5}" srcOrd="2" destOrd="0" presId="urn:microsoft.com/office/officeart/2018/2/layout/IconVerticalSolidList"/>
    <dgm:cxn modelId="{CA94A0BA-D8BE-4D3F-960F-D0469CE9C1C7}" type="presParOf" srcId="{AAB7F76F-CB3F-47D9-9EE2-4C46D5373046}" destId="{1D8A9969-8C89-4166-86FE-E0FFDDD53EC1}" srcOrd="3" destOrd="0" presId="urn:microsoft.com/office/officeart/2018/2/layout/IconVerticalSolidList"/>
    <dgm:cxn modelId="{6FC3DBAB-51BD-4DE0-AA43-7999BFBB7013}" type="presParOf" srcId="{11D6D883-83D1-4749-AA9F-87B7B3CCC06E}" destId="{BA8B6059-4953-488D-9846-3406B7918A9F}" srcOrd="1" destOrd="0" presId="urn:microsoft.com/office/officeart/2018/2/layout/IconVerticalSolidList"/>
    <dgm:cxn modelId="{0A849666-2B81-4244-9FAD-156DB04E29AD}" type="presParOf" srcId="{11D6D883-83D1-4749-AA9F-87B7B3CCC06E}" destId="{7F03D46A-AF34-413F-BC08-F282B764ECC7}" srcOrd="2" destOrd="0" presId="urn:microsoft.com/office/officeart/2018/2/layout/IconVerticalSolidList"/>
    <dgm:cxn modelId="{CDF283AA-1F37-46D3-BBF9-CC3A4FC8D854}" type="presParOf" srcId="{7F03D46A-AF34-413F-BC08-F282B764ECC7}" destId="{86073681-FAC8-4B74-B7CB-FCD7F8410741}" srcOrd="0" destOrd="0" presId="urn:microsoft.com/office/officeart/2018/2/layout/IconVerticalSolidList"/>
    <dgm:cxn modelId="{A3980EA7-C1C6-49B5-9CA9-1D68E0F01D24}" type="presParOf" srcId="{7F03D46A-AF34-413F-BC08-F282B764ECC7}" destId="{FC655E91-C7B8-4FB3-A286-ACF339CEFDCA}" srcOrd="1" destOrd="0" presId="urn:microsoft.com/office/officeart/2018/2/layout/IconVerticalSolidList"/>
    <dgm:cxn modelId="{B1ADD921-08A0-4567-84E2-63CB9C0C6AD6}" type="presParOf" srcId="{7F03D46A-AF34-413F-BC08-F282B764ECC7}" destId="{AD2736E2-C33A-42CE-BF7C-E194E7D727E6}" srcOrd="2" destOrd="0" presId="urn:microsoft.com/office/officeart/2018/2/layout/IconVerticalSolidList"/>
    <dgm:cxn modelId="{1DFEB1AC-9A50-4510-A0D6-441CFE1B323A}" type="presParOf" srcId="{7F03D46A-AF34-413F-BC08-F282B764ECC7}" destId="{C606B3FD-7F6D-47E2-A2CC-BCA4236C5DF9}" srcOrd="3" destOrd="0" presId="urn:microsoft.com/office/officeart/2018/2/layout/IconVerticalSolidList"/>
    <dgm:cxn modelId="{537FA280-F6B4-42DA-88D6-E8D7BEA32FE2}" type="presParOf" srcId="{11D6D883-83D1-4749-AA9F-87B7B3CCC06E}" destId="{D34DEEEF-FCEE-4211-9093-BFA055A2E42F}" srcOrd="3" destOrd="0" presId="urn:microsoft.com/office/officeart/2018/2/layout/IconVerticalSolidList"/>
    <dgm:cxn modelId="{DB754C83-5577-423B-9F1A-96F1E20D36C7}" type="presParOf" srcId="{11D6D883-83D1-4749-AA9F-87B7B3CCC06E}" destId="{83D96078-61FD-42E5-B1F5-57CBC145B303}" srcOrd="4" destOrd="0" presId="urn:microsoft.com/office/officeart/2018/2/layout/IconVerticalSolidList"/>
    <dgm:cxn modelId="{742433EE-B1D0-4770-80AF-C37AF0B1A582}" type="presParOf" srcId="{83D96078-61FD-42E5-B1F5-57CBC145B303}" destId="{EBEF84C1-25AA-482B-86D1-1CCC9827420F}" srcOrd="0" destOrd="0" presId="urn:microsoft.com/office/officeart/2018/2/layout/IconVerticalSolidList"/>
    <dgm:cxn modelId="{220FF680-7C35-40AA-A69E-4CCD9A219787}" type="presParOf" srcId="{83D96078-61FD-42E5-B1F5-57CBC145B303}" destId="{9D5A834B-9DA0-4B85-8680-FB28DC72B048}" srcOrd="1" destOrd="0" presId="urn:microsoft.com/office/officeart/2018/2/layout/IconVerticalSolidList"/>
    <dgm:cxn modelId="{59F74C01-D70D-4DF5-A4C0-DB25BC6FC6A4}" type="presParOf" srcId="{83D96078-61FD-42E5-B1F5-57CBC145B303}" destId="{D273220A-5D09-487E-94CB-1FABEF49DF38}" srcOrd="2" destOrd="0" presId="urn:microsoft.com/office/officeart/2018/2/layout/IconVerticalSolidList"/>
    <dgm:cxn modelId="{50900E49-42E9-4937-B22B-62B3F290EE27}" type="presParOf" srcId="{83D96078-61FD-42E5-B1F5-57CBC145B303}" destId="{16B54B54-A379-4134-B0E3-8E9005248CC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7A498C-4BC7-4D93-A2A8-10096703E0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693CF7A-0773-415A-A2E1-4E0A8F3D6683}">
      <dgm:prSet custT="1"/>
      <dgm:spPr/>
      <dgm:t>
        <a:bodyPr/>
        <a:lstStyle/>
        <a:p>
          <a:pPr>
            <a:lnSpc>
              <a:spcPct val="100000"/>
            </a:lnSpc>
          </a:pPr>
          <a:r>
            <a:rPr lang="en-US" sz="2400"/>
            <a:t>Pedestrian walkway distance from roundabout</a:t>
          </a:r>
        </a:p>
      </dgm:t>
    </dgm:pt>
    <dgm:pt modelId="{7FA351E0-770E-48E2-8A50-47E58F948817}" type="parTrans" cxnId="{5A7EB457-71AB-454E-B426-02B70E4DBCEB}">
      <dgm:prSet/>
      <dgm:spPr/>
      <dgm:t>
        <a:bodyPr/>
        <a:lstStyle/>
        <a:p>
          <a:endParaRPr lang="en-US"/>
        </a:p>
      </dgm:t>
    </dgm:pt>
    <dgm:pt modelId="{62C51232-72EA-47A4-ADA3-A223693C724A}" type="sibTrans" cxnId="{5A7EB457-71AB-454E-B426-02B70E4DBCEB}">
      <dgm:prSet/>
      <dgm:spPr/>
      <dgm:t>
        <a:bodyPr/>
        <a:lstStyle/>
        <a:p>
          <a:endParaRPr lang="en-US"/>
        </a:p>
      </dgm:t>
    </dgm:pt>
    <dgm:pt modelId="{11D6D883-83D1-4749-AA9F-87B7B3CCC06E}" type="pres">
      <dgm:prSet presAssocID="{5C7A498C-4BC7-4D93-A2A8-10096703E0B7}" presName="root" presStyleCnt="0">
        <dgm:presLayoutVars>
          <dgm:dir/>
          <dgm:resizeHandles val="exact"/>
        </dgm:presLayoutVars>
      </dgm:prSet>
      <dgm:spPr/>
    </dgm:pt>
    <dgm:pt modelId="{7F03D46A-AF34-413F-BC08-F282B764ECC7}" type="pres">
      <dgm:prSet presAssocID="{4693CF7A-0773-415A-A2E1-4E0A8F3D6683}" presName="compNode" presStyleCnt="0"/>
      <dgm:spPr/>
    </dgm:pt>
    <dgm:pt modelId="{86073681-FAC8-4B74-B7CB-FCD7F8410741}" type="pres">
      <dgm:prSet presAssocID="{4693CF7A-0773-415A-A2E1-4E0A8F3D6683}" presName="bgRect" presStyleLbl="bgShp" presStyleIdx="0" presStyleCnt="1"/>
      <dgm:spPr/>
    </dgm:pt>
    <dgm:pt modelId="{FC655E91-C7B8-4FB3-A286-ACF339CEFDCA}" type="pres">
      <dgm:prSet presAssocID="{4693CF7A-0773-415A-A2E1-4E0A8F3D668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ffic Light"/>
        </a:ext>
      </dgm:extLst>
    </dgm:pt>
    <dgm:pt modelId="{AD2736E2-C33A-42CE-BF7C-E194E7D727E6}" type="pres">
      <dgm:prSet presAssocID="{4693CF7A-0773-415A-A2E1-4E0A8F3D6683}" presName="spaceRect" presStyleCnt="0"/>
      <dgm:spPr/>
    </dgm:pt>
    <dgm:pt modelId="{C606B3FD-7F6D-47E2-A2CC-BCA4236C5DF9}" type="pres">
      <dgm:prSet presAssocID="{4693CF7A-0773-415A-A2E1-4E0A8F3D6683}" presName="parTx" presStyleLbl="revTx" presStyleIdx="0" presStyleCnt="1">
        <dgm:presLayoutVars>
          <dgm:chMax val="0"/>
          <dgm:chPref val="0"/>
        </dgm:presLayoutVars>
      </dgm:prSet>
      <dgm:spPr/>
    </dgm:pt>
  </dgm:ptLst>
  <dgm:cxnLst>
    <dgm:cxn modelId="{DA2A7B0F-E197-4838-ADA4-B984A03E45D7}" type="presOf" srcId="{4693CF7A-0773-415A-A2E1-4E0A8F3D6683}" destId="{C606B3FD-7F6D-47E2-A2CC-BCA4236C5DF9}" srcOrd="0" destOrd="0" presId="urn:microsoft.com/office/officeart/2018/2/layout/IconVerticalSolidList"/>
    <dgm:cxn modelId="{D37FCF35-246F-4189-A36D-2CE67680FD22}" type="presOf" srcId="{5C7A498C-4BC7-4D93-A2A8-10096703E0B7}" destId="{11D6D883-83D1-4749-AA9F-87B7B3CCC06E}" srcOrd="0" destOrd="0" presId="urn:microsoft.com/office/officeart/2018/2/layout/IconVerticalSolidList"/>
    <dgm:cxn modelId="{5A7EB457-71AB-454E-B426-02B70E4DBCEB}" srcId="{5C7A498C-4BC7-4D93-A2A8-10096703E0B7}" destId="{4693CF7A-0773-415A-A2E1-4E0A8F3D6683}" srcOrd="0" destOrd="0" parTransId="{7FA351E0-770E-48E2-8A50-47E58F948817}" sibTransId="{62C51232-72EA-47A4-ADA3-A223693C724A}"/>
    <dgm:cxn modelId="{0A849666-2B81-4244-9FAD-156DB04E29AD}" type="presParOf" srcId="{11D6D883-83D1-4749-AA9F-87B7B3CCC06E}" destId="{7F03D46A-AF34-413F-BC08-F282B764ECC7}" srcOrd="0" destOrd="0" presId="urn:microsoft.com/office/officeart/2018/2/layout/IconVerticalSolidList"/>
    <dgm:cxn modelId="{CDF283AA-1F37-46D3-BBF9-CC3A4FC8D854}" type="presParOf" srcId="{7F03D46A-AF34-413F-BC08-F282B764ECC7}" destId="{86073681-FAC8-4B74-B7CB-FCD7F8410741}" srcOrd="0" destOrd="0" presId="urn:microsoft.com/office/officeart/2018/2/layout/IconVerticalSolidList"/>
    <dgm:cxn modelId="{A3980EA7-C1C6-49B5-9CA9-1D68E0F01D24}" type="presParOf" srcId="{7F03D46A-AF34-413F-BC08-F282B764ECC7}" destId="{FC655E91-C7B8-4FB3-A286-ACF339CEFDCA}" srcOrd="1" destOrd="0" presId="urn:microsoft.com/office/officeart/2018/2/layout/IconVerticalSolidList"/>
    <dgm:cxn modelId="{B1ADD921-08A0-4567-84E2-63CB9C0C6AD6}" type="presParOf" srcId="{7F03D46A-AF34-413F-BC08-F282B764ECC7}" destId="{AD2736E2-C33A-42CE-BF7C-E194E7D727E6}" srcOrd="2" destOrd="0" presId="urn:microsoft.com/office/officeart/2018/2/layout/IconVerticalSolidList"/>
    <dgm:cxn modelId="{1DFEB1AC-9A50-4510-A0D6-441CFE1B323A}" type="presParOf" srcId="{7F03D46A-AF34-413F-BC08-F282B764ECC7}" destId="{C606B3FD-7F6D-47E2-A2CC-BCA4236C5DF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7A498C-4BC7-4D93-A2A8-10096703E0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693CF7A-0773-415A-A2E1-4E0A8F3D6683}">
      <dgm:prSet/>
      <dgm:spPr/>
      <dgm:t>
        <a:bodyPr/>
        <a:lstStyle/>
        <a:p>
          <a:pPr>
            <a:lnSpc>
              <a:spcPct val="100000"/>
            </a:lnSpc>
          </a:pPr>
          <a:r>
            <a:rPr lang="en-US"/>
            <a:t>Reduced Idle Time</a:t>
          </a:r>
        </a:p>
      </dgm:t>
    </dgm:pt>
    <dgm:pt modelId="{7FA351E0-770E-48E2-8A50-47E58F948817}" type="parTrans" cxnId="{5A7EB457-71AB-454E-B426-02B70E4DBCEB}">
      <dgm:prSet/>
      <dgm:spPr/>
      <dgm:t>
        <a:bodyPr/>
        <a:lstStyle/>
        <a:p>
          <a:endParaRPr lang="en-US"/>
        </a:p>
      </dgm:t>
    </dgm:pt>
    <dgm:pt modelId="{62C51232-72EA-47A4-ADA3-A223693C724A}" type="sibTrans" cxnId="{5A7EB457-71AB-454E-B426-02B70E4DBCEB}">
      <dgm:prSet/>
      <dgm:spPr/>
      <dgm:t>
        <a:bodyPr/>
        <a:lstStyle/>
        <a:p>
          <a:endParaRPr lang="en-US"/>
        </a:p>
      </dgm:t>
    </dgm:pt>
    <dgm:pt modelId="{11D6D883-83D1-4749-AA9F-87B7B3CCC06E}" type="pres">
      <dgm:prSet presAssocID="{5C7A498C-4BC7-4D93-A2A8-10096703E0B7}" presName="root" presStyleCnt="0">
        <dgm:presLayoutVars>
          <dgm:dir/>
          <dgm:resizeHandles val="exact"/>
        </dgm:presLayoutVars>
      </dgm:prSet>
      <dgm:spPr/>
    </dgm:pt>
    <dgm:pt modelId="{7F03D46A-AF34-413F-BC08-F282B764ECC7}" type="pres">
      <dgm:prSet presAssocID="{4693CF7A-0773-415A-A2E1-4E0A8F3D6683}" presName="compNode" presStyleCnt="0"/>
      <dgm:spPr/>
    </dgm:pt>
    <dgm:pt modelId="{86073681-FAC8-4B74-B7CB-FCD7F8410741}" type="pres">
      <dgm:prSet presAssocID="{4693CF7A-0773-415A-A2E1-4E0A8F3D6683}" presName="bgRect" presStyleLbl="bgShp" presStyleIdx="0" presStyleCnt="1"/>
      <dgm:spPr/>
    </dgm:pt>
    <dgm:pt modelId="{FC655E91-C7B8-4FB3-A286-ACF339CEFDCA}" type="pres">
      <dgm:prSet presAssocID="{4693CF7A-0773-415A-A2E1-4E0A8F3D6683}" presName="iconRect" presStyleLbl="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topwatch with solid fill"/>
        </a:ext>
      </dgm:extLst>
    </dgm:pt>
    <dgm:pt modelId="{AD2736E2-C33A-42CE-BF7C-E194E7D727E6}" type="pres">
      <dgm:prSet presAssocID="{4693CF7A-0773-415A-A2E1-4E0A8F3D6683}" presName="spaceRect" presStyleCnt="0"/>
      <dgm:spPr/>
    </dgm:pt>
    <dgm:pt modelId="{C606B3FD-7F6D-47E2-A2CC-BCA4236C5DF9}" type="pres">
      <dgm:prSet presAssocID="{4693CF7A-0773-415A-A2E1-4E0A8F3D6683}" presName="parTx" presStyleLbl="revTx" presStyleIdx="0" presStyleCnt="1">
        <dgm:presLayoutVars>
          <dgm:chMax val="0"/>
          <dgm:chPref val="0"/>
        </dgm:presLayoutVars>
      </dgm:prSet>
      <dgm:spPr/>
    </dgm:pt>
  </dgm:ptLst>
  <dgm:cxnLst>
    <dgm:cxn modelId="{DA2A7B0F-E197-4838-ADA4-B984A03E45D7}" type="presOf" srcId="{4693CF7A-0773-415A-A2E1-4E0A8F3D6683}" destId="{C606B3FD-7F6D-47E2-A2CC-BCA4236C5DF9}" srcOrd="0" destOrd="0" presId="urn:microsoft.com/office/officeart/2018/2/layout/IconVerticalSolidList"/>
    <dgm:cxn modelId="{D37FCF35-246F-4189-A36D-2CE67680FD22}" type="presOf" srcId="{5C7A498C-4BC7-4D93-A2A8-10096703E0B7}" destId="{11D6D883-83D1-4749-AA9F-87B7B3CCC06E}" srcOrd="0" destOrd="0" presId="urn:microsoft.com/office/officeart/2018/2/layout/IconVerticalSolidList"/>
    <dgm:cxn modelId="{5A7EB457-71AB-454E-B426-02B70E4DBCEB}" srcId="{5C7A498C-4BC7-4D93-A2A8-10096703E0B7}" destId="{4693CF7A-0773-415A-A2E1-4E0A8F3D6683}" srcOrd="0" destOrd="0" parTransId="{7FA351E0-770E-48E2-8A50-47E58F948817}" sibTransId="{62C51232-72EA-47A4-ADA3-A223693C724A}"/>
    <dgm:cxn modelId="{0A849666-2B81-4244-9FAD-156DB04E29AD}" type="presParOf" srcId="{11D6D883-83D1-4749-AA9F-87B7B3CCC06E}" destId="{7F03D46A-AF34-413F-BC08-F282B764ECC7}" srcOrd="0" destOrd="0" presId="urn:microsoft.com/office/officeart/2018/2/layout/IconVerticalSolidList"/>
    <dgm:cxn modelId="{CDF283AA-1F37-46D3-BBF9-CC3A4FC8D854}" type="presParOf" srcId="{7F03D46A-AF34-413F-BC08-F282B764ECC7}" destId="{86073681-FAC8-4B74-B7CB-FCD7F8410741}" srcOrd="0" destOrd="0" presId="urn:microsoft.com/office/officeart/2018/2/layout/IconVerticalSolidList"/>
    <dgm:cxn modelId="{A3980EA7-C1C6-49B5-9CA9-1D68E0F01D24}" type="presParOf" srcId="{7F03D46A-AF34-413F-BC08-F282B764ECC7}" destId="{FC655E91-C7B8-4FB3-A286-ACF339CEFDCA}" srcOrd="1" destOrd="0" presId="urn:microsoft.com/office/officeart/2018/2/layout/IconVerticalSolidList"/>
    <dgm:cxn modelId="{B1ADD921-08A0-4567-84E2-63CB9C0C6AD6}" type="presParOf" srcId="{7F03D46A-AF34-413F-BC08-F282B764ECC7}" destId="{AD2736E2-C33A-42CE-BF7C-E194E7D727E6}" srcOrd="2" destOrd="0" presId="urn:microsoft.com/office/officeart/2018/2/layout/IconVerticalSolidList"/>
    <dgm:cxn modelId="{1DFEB1AC-9A50-4510-A0D6-441CFE1B323A}" type="presParOf" srcId="{7F03D46A-AF34-413F-BC08-F282B764ECC7}" destId="{C606B3FD-7F6D-47E2-A2CC-BCA4236C5DF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C3896-DE85-45F8-B539-1358F812985A}">
      <dsp:nvSpPr>
        <dsp:cNvPr id="0" name=""/>
        <dsp:cNvSpPr/>
      </dsp:nvSpPr>
      <dsp:spPr>
        <a:xfrm>
          <a:off x="0" y="1714"/>
          <a:ext cx="4561169" cy="8687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0C71B-B782-4759-82C6-65F7B2BE2118}">
      <dsp:nvSpPr>
        <dsp:cNvPr id="0" name=""/>
        <dsp:cNvSpPr/>
      </dsp:nvSpPr>
      <dsp:spPr>
        <a:xfrm>
          <a:off x="262800" y="197185"/>
          <a:ext cx="477818" cy="477818"/>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41ABC-3955-46A4-8A3C-44712855C942}">
      <dsp:nvSpPr>
        <dsp:cNvPr id="0" name=""/>
        <dsp:cNvSpPr/>
      </dsp:nvSpPr>
      <dsp:spPr>
        <a:xfrm>
          <a:off x="1003418" y="1714"/>
          <a:ext cx="3557750" cy="8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944" tIns="91944" rIns="91944" bIns="91944" numCol="1" spcCol="1270" anchor="ctr" anchorCtr="0">
          <a:noAutofit/>
        </a:bodyPr>
        <a:lstStyle/>
        <a:p>
          <a:pPr marL="0" lvl="0" indent="0" algn="l" defTabSz="977900">
            <a:lnSpc>
              <a:spcPct val="100000"/>
            </a:lnSpc>
            <a:spcBef>
              <a:spcPct val="0"/>
            </a:spcBef>
            <a:spcAft>
              <a:spcPct val="35000"/>
            </a:spcAft>
            <a:buNone/>
          </a:pPr>
          <a:r>
            <a:rPr lang="en-US" sz="2200" kern="1200"/>
            <a:t>Socio-Cultural</a:t>
          </a:r>
        </a:p>
      </dsp:txBody>
      <dsp:txXfrm>
        <a:off x="1003418" y="1714"/>
        <a:ext cx="3557750" cy="868760"/>
      </dsp:txXfrm>
    </dsp:sp>
    <dsp:sp modelId="{83007A9E-C81E-4463-9E5B-AFFDCB8E1F07}">
      <dsp:nvSpPr>
        <dsp:cNvPr id="0" name=""/>
        <dsp:cNvSpPr/>
      </dsp:nvSpPr>
      <dsp:spPr>
        <a:xfrm>
          <a:off x="0" y="1087664"/>
          <a:ext cx="4561169" cy="8687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A3D0A7-FD4E-41E1-9345-4B24B107426D}">
      <dsp:nvSpPr>
        <dsp:cNvPr id="0" name=""/>
        <dsp:cNvSpPr/>
      </dsp:nvSpPr>
      <dsp:spPr>
        <a:xfrm>
          <a:off x="262800" y="1283135"/>
          <a:ext cx="477818" cy="4778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A14ABD-D6B9-47E8-B81E-81878AADB493}">
      <dsp:nvSpPr>
        <dsp:cNvPr id="0" name=""/>
        <dsp:cNvSpPr/>
      </dsp:nvSpPr>
      <dsp:spPr>
        <a:xfrm>
          <a:off x="1003418" y="1087664"/>
          <a:ext cx="3557750" cy="8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944" tIns="91944" rIns="91944" bIns="91944" numCol="1" spcCol="1270" anchor="ctr" anchorCtr="0">
          <a:noAutofit/>
        </a:bodyPr>
        <a:lstStyle/>
        <a:p>
          <a:pPr marL="0" lvl="0" indent="0" algn="l" defTabSz="977900">
            <a:lnSpc>
              <a:spcPct val="100000"/>
            </a:lnSpc>
            <a:spcBef>
              <a:spcPct val="0"/>
            </a:spcBef>
            <a:spcAft>
              <a:spcPct val="35000"/>
            </a:spcAft>
            <a:buNone/>
          </a:pPr>
          <a:r>
            <a:rPr lang="en-US" sz="2200" kern="1200"/>
            <a:t>Performance </a:t>
          </a:r>
        </a:p>
      </dsp:txBody>
      <dsp:txXfrm>
        <a:off x="1003418" y="1087664"/>
        <a:ext cx="3557750" cy="868760"/>
      </dsp:txXfrm>
    </dsp:sp>
    <dsp:sp modelId="{A2749034-FE88-4C1F-BB2F-34A54CF32574}">
      <dsp:nvSpPr>
        <dsp:cNvPr id="0" name=""/>
        <dsp:cNvSpPr/>
      </dsp:nvSpPr>
      <dsp:spPr>
        <a:xfrm>
          <a:off x="0" y="2173615"/>
          <a:ext cx="4561169" cy="8687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4BA37-C29F-4E11-84DF-E319B80CDEC6}">
      <dsp:nvSpPr>
        <dsp:cNvPr id="0" name=""/>
        <dsp:cNvSpPr/>
      </dsp:nvSpPr>
      <dsp:spPr>
        <a:xfrm>
          <a:off x="262800" y="2369086"/>
          <a:ext cx="477818" cy="4778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FCB2AB-4F8C-4DEA-AD53-F8B1D790BD0D}">
      <dsp:nvSpPr>
        <dsp:cNvPr id="0" name=""/>
        <dsp:cNvSpPr/>
      </dsp:nvSpPr>
      <dsp:spPr>
        <a:xfrm>
          <a:off x="1003418" y="2173615"/>
          <a:ext cx="3557750" cy="8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944" tIns="91944" rIns="91944" bIns="91944" numCol="1" spcCol="1270" anchor="ctr" anchorCtr="0">
          <a:noAutofit/>
        </a:bodyPr>
        <a:lstStyle/>
        <a:p>
          <a:pPr marL="0" lvl="0" indent="0" algn="l" defTabSz="977900">
            <a:lnSpc>
              <a:spcPct val="100000"/>
            </a:lnSpc>
            <a:spcBef>
              <a:spcPct val="0"/>
            </a:spcBef>
            <a:spcAft>
              <a:spcPct val="35000"/>
            </a:spcAft>
            <a:buNone/>
          </a:pPr>
          <a:r>
            <a:rPr lang="en-US" sz="2200" kern="1200"/>
            <a:t>Regulatory </a:t>
          </a:r>
        </a:p>
      </dsp:txBody>
      <dsp:txXfrm>
        <a:off x="1003418" y="2173615"/>
        <a:ext cx="3557750" cy="868760"/>
      </dsp:txXfrm>
    </dsp:sp>
    <dsp:sp modelId="{CF91BF3C-DC98-4ACB-9B49-25A19DF2F9D8}">
      <dsp:nvSpPr>
        <dsp:cNvPr id="0" name=""/>
        <dsp:cNvSpPr/>
      </dsp:nvSpPr>
      <dsp:spPr>
        <a:xfrm>
          <a:off x="0" y="3259565"/>
          <a:ext cx="4561169" cy="8687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DFA7D-DDED-4A0D-8386-4E85BF7EA7D5}">
      <dsp:nvSpPr>
        <dsp:cNvPr id="0" name=""/>
        <dsp:cNvSpPr/>
      </dsp:nvSpPr>
      <dsp:spPr>
        <a:xfrm>
          <a:off x="262800" y="3455036"/>
          <a:ext cx="477818" cy="4778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64E77-F21C-4047-A373-4BBDC0355A68}">
      <dsp:nvSpPr>
        <dsp:cNvPr id="0" name=""/>
        <dsp:cNvSpPr/>
      </dsp:nvSpPr>
      <dsp:spPr>
        <a:xfrm>
          <a:off x="1003418" y="3259565"/>
          <a:ext cx="3557750" cy="8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944" tIns="91944" rIns="91944" bIns="91944" numCol="1" spcCol="1270" anchor="ctr" anchorCtr="0">
          <a:noAutofit/>
        </a:bodyPr>
        <a:lstStyle/>
        <a:p>
          <a:pPr marL="0" lvl="0" indent="0" algn="l" defTabSz="977900">
            <a:lnSpc>
              <a:spcPct val="100000"/>
            </a:lnSpc>
            <a:spcBef>
              <a:spcPct val="0"/>
            </a:spcBef>
            <a:spcAft>
              <a:spcPct val="35000"/>
            </a:spcAft>
            <a:buNone/>
          </a:pPr>
          <a:r>
            <a:rPr lang="en-US" sz="2200" kern="1200"/>
            <a:t>Environmental</a:t>
          </a:r>
        </a:p>
      </dsp:txBody>
      <dsp:txXfrm>
        <a:off x="1003418" y="3259565"/>
        <a:ext cx="3557750" cy="868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AD523-28A0-46B2-9498-D0AFDCB71CAE}">
      <dsp:nvSpPr>
        <dsp:cNvPr id="0" name=""/>
        <dsp:cNvSpPr/>
      </dsp:nvSpPr>
      <dsp:spPr>
        <a:xfrm>
          <a:off x="0" y="504"/>
          <a:ext cx="4561169" cy="1179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9EE3C-5F55-47A0-8AE1-3978E5D44A5C}">
      <dsp:nvSpPr>
        <dsp:cNvPr id="0" name=""/>
        <dsp:cNvSpPr/>
      </dsp:nvSpPr>
      <dsp:spPr>
        <a:xfrm>
          <a:off x="356866" y="265941"/>
          <a:ext cx="648847" cy="6488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B779D5-4EC2-4502-B110-EB1F3370A502}">
      <dsp:nvSpPr>
        <dsp:cNvPr id="0" name=""/>
        <dsp:cNvSpPr/>
      </dsp:nvSpPr>
      <dsp:spPr>
        <a:xfrm>
          <a:off x="1362580" y="504"/>
          <a:ext cx="3198588" cy="1179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54" tIns="124854" rIns="124854" bIns="124854" numCol="1" spcCol="1270" anchor="ctr" anchorCtr="0">
          <a:noAutofit/>
        </a:bodyPr>
        <a:lstStyle/>
        <a:p>
          <a:pPr marL="0" lvl="0" indent="0" algn="l" defTabSz="1111250">
            <a:lnSpc>
              <a:spcPct val="100000"/>
            </a:lnSpc>
            <a:spcBef>
              <a:spcPct val="0"/>
            </a:spcBef>
            <a:spcAft>
              <a:spcPct val="35000"/>
            </a:spcAft>
            <a:buNone/>
          </a:pPr>
          <a:r>
            <a:rPr lang="en-US" sz="2500" kern="1200"/>
            <a:t>Emergency vehicle lane</a:t>
          </a:r>
        </a:p>
      </dsp:txBody>
      <dsp:txXfrm>
        <a:off x="1362580" y="504"/>
        <a:ext cx="3198588" cy="1179723"/>
      </dsp:txXfrm>
    </dsp:sp>
    <dsp:sp modelId="{C17E017D-B76A-4A8D-AD0C-DA6724B23064}">
      <dsp:nvSpPr>
        <dsp:cNvPr id="0" name=""/>
        <dsp:cNvSpPr/>
      </dsp:nvSpPr>
      <dsp:spPr>
        <a:xfrm>
          <a:off x="0" y="1492972"/>
          <a:ext cx="4561169" cy="1179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6C62E-E32B-47F0-8E03-C7B82FABCEA4}">
      <dsp:nvSpPr>
        <dsp:cNvPr id="0" name=""/>
        <dsp:cNvSpPr/>
      </dsp:nvSpPr>
      <dsp:spPr>
        <a:xfrm>
          <a:off x="356866" y="1740596"/>
          <a:ext cx="648847" cy="6488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A9969-8C89-4166-86FE-E0FFDDD53EC1}">
      <dsp:nvSpPr>
        <dsp:cNvPr id="0" name=""/>
        <dsp:cNvSpPr/>
      </dsp:nvSpPr>
      <dsp:spPr>
        <a:xfrm>
          <a:off x="1362580" y="1475158"/>
          <a:ext cx="3198588" cy="1179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54" tIns="124854" rIns="124854" bIns="124854" numCol="1" spcCol="1270" anchor="ctr" anchorCtr="0">
          <a:noAutofit/>
        </a:bodyPr>
        <a:lstStyle/>
        <a:p>
          <a:pPr marL="0" lvl="0" indent="0" algn="l" defTabSz="1111250">
            <a:lnSpc>
              <a:spcPct val="100000"/>
            </a:lnSpc>
            <a:spcBef>
              <a:spcPct val="0"/>
            </a:spcBef>
            <a:spcAft>
              <a:spcPct val="35000"/>
            </a:spcAft>
            <a:buNone/>
          </a:pPr>
          <a:r>
            <a:rPr lang="en-US" sz="2500" kern="1200"/>
            <a:t>Pedestrian walkway</a:t>
          </a:r>
        </a:p>
      </dsp:txBody>
      <dsp:txXfrm>
        <a:off x="1362580" y="1475158"/>
        <a:ext cx="3198588" cy="1179723"/>
      </dsp:txXfrm>
    </dsp:sp>
    <dsp:sp modelId="{CF91BF3C-DC98-4ACB-9B49-25A19DF2F9D8}">
      <dsp:nvSpPr>
        <dsp:cNvPr id="0" name=""/>
        <dsp:cNvSpPr/>
      </dsp:nvSpPr>
      <dsp:spPr>
        <a:xfrm>
          <a:off x="0" y="2949812"/>
          <a:ext cx="4561169" cy="1179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DFA7D-DDED-4A0D-8386-4E85BF7EA7D5}">
      <dsp:nvSpPr>
        <dsp:cNvPr id="0" name=""/>
        <dsp:cNvSpPr/>
      </dsp:nvSpPr>
      <dsp:spPr>
        <a:xfrm>
          <a:off x="356866" y="3215250"/>
          <a:ext cx="648847" cy="6488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64E77-F21C-4047-A373-4BBDC0355A68}">
      <dsp:nvSpPr>
        <dsp:cNvPr id="0" name=""/>
        <dsp:cNvSpPr/>
      </dsp:nvSpPr>
      <dsp:spPr>
        <a:xfrm>
          <a:off x="1362580" y="2949812"/>
          <a:ext cx="3198588" cy="1179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54" tIns="124854" rIns="124854" bIns="124854" numCol="1" spcCol="1270" anchor="ctr" anchorCtr="0">
          <a:noAutofit/>
        </a:bodyPr>
        <a:lstStyle/>
        <a:p>
          <a:pPr marL="0" lvl="0" indent="0" algn="l" defTabSz="1111250">
            <a:lnSpc>
              <a:spcPct val="100000"/>
            </a:lnSpc>
            <a:spcBef>
              <a:spcPct val="0"/>
            </a:spcBef>
            <a:spcAft>
              <a:spcPct val="35000"/>
            </a:spcAft>
            <a:buNone/>
          </a:pPr>
          <a:r>
            <a:rPr lang="en-US" sz="2500" kern="1200"/>
            <a:t>Cyclist lane</a:t>
          </a:r>
        </a:p>
      </dsp:txBody>
      <dsp:txXfrm>
        <a:off x="1362580" y="2949812"/>
        <a:ext cx="3198588" cy="11797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E017D-B76A-4A8D-AD0C-DA6724B23064}">
      <dsp:nvSpPr>
        <dsp:cNvPr id="0" name=""/>
        <dsp:cNvSpPr/>
      </dsp:nvSpPr>
      <dsp:spPr>
        <a:xfrm>
          <a:off x="0" y="4157"/>
          <a:ext cx="4561169" cy="1199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6C62E-E32B-47F0-8E03-C7B82FABCEA4}">
      <dsp:nvSpPr>
        <dsp:cNvPr id="0" name=""/>
        <dsp:cNvSpPr/>
      </dsp:nvSpPr>
      <dsp:spPr>
        <a:xfrm>
          <a:off x="362892" y="274077"/>
          <a:ext cx="660449" cy="659804"/>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A9969-8C89-4166-86FE-E0FFDDD53EC1}">
      <dsp:nvSpPr>
        <dsp:cNvPr id="0" name=""/>
        <dsp:cNvSpPr/>
      </dsp:nvSpPr>
      <dsp:spPr>
        <a:xfrm>
          <a:off x="1386235" y="4157"/>
          <a:ext cx="3046029" cy="120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87" tIns="127087" rIns="127087" bIns="127087" numCol="1" spcCol="1270" anchor="ctr" anchorCtr="0">
          <a:noAutofit/>
        </a:bodyPr>
        <a:lstStyle/>
        <a:p>
          <a:pPr marL="0" lvl="0" indent="0" algn="l" defTabSz="1066800">
            <a:lnSpc>
              <a:spcPct val="100000"/>
            </a:lnSpc>
            <a:spcBef>
              <a:spcPct val="0"/>
            </a:spcBef>
            <a:spcAft>
              <a:spcPct val="35000"/>
            </a:spcAft>
            <a:buNone/>
          </a:pPr>
          <a:r>
            <a:rPr lang="en-US" sz="2400" kern="1200"/>
            <a:t>Traffic has a zero to low wait time</a:t>
          </a:r>
        </a:p>
      </dsp:txBody>
      <dsp:txXfrm>
        <a:off x="1386235" y="4157"/>
        <a:ext cx="3046029" cy="1200817"/>
      </dsp:txXfrm>
    </dsp:sp>
    <dsp:sp modelId="{86073681-FAC8-4B74-B7CB-FCD7F8410741}">
      <dsp:nvSpPr>
        <dsp:cNvPr id="0" name=""/>
        <dsp:cNvSpPr/>
      </dsp:nvSpPr>
      <dsp:spPr>
        <a:xfrm>
          <a:off x="0" y="1464611"/>
          <a:ext cx="4561169" cy="1199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55E91-C7B8-4FB3-A286-ACF339CEFDCA}">
      <dsp:nvSpPr>
        <dsp:cNvPr id="0" name=""/>
        <dsp:cNvSpPr/>
      </dsp:nvSpPr>
      <dsp:spPr>
        <a:xfrm>
          <a:off x="362892" y="1734531"/>
          <a:ext cx="660449" cy="659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06B3FD-7F6D-47E2-A2CC-BCA4236C5DF9}">
      <dsp:nvSpPr>
        <dsp:cNvPr id="0" name=""/>
        <dsp:cNvSpPr/>
      </dsp:nvSpPr>
      <dsp:spPr>
        <a:xfrm>
          <a:off x="1363907" y="1464611"/>
          <a:ext cx="3090684" cy="120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87" tIns="127087" rIns="127087" bIns="127087" numCol="1" spcCol="1270" anchor="ctr" anchorCtr="0">
          <a:noAutofit/>
        </a:bodyPr>
        <a:lstStyle/>
        <a:p>
          <a:pPr marL="0" lvl="0" indent="0" algn="l" defTabSz="1066800">
            <a:lnSpc>
              <a:spcPct val="100000"/>
            </a:lnSpc>
            <a:spcBef>
              <a:spcPct val="0"/>
            </a:spcBef>
            <a:spcAft>
              <a:spcPct val="35000"/>
            </a:spcAft>
            <a:buNone/>
          </a:pPr>
          <a:r>
            <a:rPr lang="en-US" sz="2400" kern="1200"/>
            <a:t>All traffic comes from the left (including pedestrians) </a:t>
          </a:r>
        </a:p>
      </dsp:txBody>
      <dsp:txXfrm>
        <a:off x="1363907" y="1464611"/>
        <a:ext cx="3090684" cy="1200817"/>
      </dsp:txXfrm>
    </dsp:sp>
    <dsp:sp modelId="{EBEF84C1-25AA-482B-86D1-1CCC9827420F}">
      <dsp:nvSpPr>
        <dsp:cNvPr id="0" name=""/>
        <dsp:cNvSpPr/>
      </dsp:nvSpPr>
      <dsp:spPr>
        <a:xfrm>
          <a:off x="0" y="2925065"/>
          <a:ext cx="4561169" cy="1199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5A834B-9DA0-4B85-8680-FB28DC72B048}">
      <dsp:nvSpPr>
        <dsp:cNvPr id="0" name=""/>
        <dsp:cNvSpPr/>
      </dsp:nvSpPr>
      <dsp:spPr>
        <a:xfrm>
          <a:off x="362892" y="3194985"/>
          <a:ext cx="660449" cy="659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B54B54-A379-4134-B0E3-8E9005248CCD}">
      <dsp:nvSpPr>
        <dsp:cNvPr id="0" name=""/>
        <dsp:cNvSpPr/>
      </dsp:nvSpPr>
      <dsp:spPr>
        <a:xfrm>
          <a:off x="1386235" y="2925065"/>
          <a:ext cx="3046029" cy="120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87" tIns="127087" rIns="127087" bIns="127087" numCol="1" spcCol="1270" anchor="ctr" anchorCtr="0">
          <a:noAutofit/>
        </a:bodyPr>
        <a:lstStyle/>
        <a:p>
          <a:pPr marL="0" lvl="0" indent="0" algn="l" defTabSz="1066800">
            <a:lnSpc>
              <a:spcPct val="100000"/>
            </a:lnSpc>
            <a:spcBef>
              <a:spcPct val="0"/>
            </a:spcBef>
            <a:spcAft>
              <a:spcPct val="35000"/>
            </a:spcAft>
            <a:buNone/>
          </a:pPr>
          <a:r>
            <a:rPr lang="en-US" sz="2400" kern="1200"/>
            <a:t>Pedestrians cross walkway half at a time</a:t>
          </a:r>
        </a:p>
      </dsp:txBody>
      <dsp:txXfrm>
        <a:off x="1386235" y="2925065"/>
        <a:ext cx="3046029" cy="1200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73681-FAC8-4B74-B7CB-FCD7F8410741}">
      <dsp:nvSpPr>
        <dsp:cNvPr id="0" name=""/>
        <dsp:cNvSpPr/>
      </dsp:nvSpPr>
      <dsp:spPr>
        <a:xfrm>
          <a:off x="0" y="1348716"/>
          <a:ext cx="4561169" cy="14326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55E91-C7B8-4FB3-A286-ACF339CEFDCA}">
      <dsp:nvSpPr>
        <dsp:cNvPr id="0" name=""/>
        <dsp:cNvSpPr/>
      </dsp:nvSpPr>
      <dsp:spPr>
        <a:xfrm>
          <a:off x="433363" y="1671052"/>
          <a:ext cx="787934" cy="7879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06B3FD-7F6D-47E2-A2CC-BCA4236C5DF9}">
      <dsp:nvSpPr>
        <dsp:cNvPr id="0" name=""/>
        <dsp:cNvSpPr/>
      </dsp:nvSpPr>
      <dsp:spPr>
        <a:xfrm>
          <a:off x="1654661" y="1348716"/>
          <a:ext cx="2906507" cy="143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618" tIns="151618" rIns="151618" bIns="151618" numCol="1" spcCol="1270" anchor="ctr" anchorCtr="0">
          <a:noAutofit/>
        </a:bodyPr>
        <a:lstStyle/>
        <a:p>
          <a:pPr marL="0" lvl="0" indent="0" algn="l" defTabSz="1066800">
            <a:lnSpc>
              <a:spcPct val="100000"/>
            </a:lnSpc>
            <a:spcBef>
              <a:spcPct val="0"/>
            </a:spcBef>
            <a:spcAft>
              <a:spcPct val="35000"/>
            </a:spcAft>
            <a:buNone/>
          </a:pPr>
          <a:r>
            <a:rPr lang="en-US" sz="2400" kern="1200"/>
            <a:t>Pedestrian walkway distance from roundabout</a:t>
          </a:r>
        </a:p>
      </dsp:txBody>
      <dsp:txXfrm>
        <a:off x="1654661" y="1348716"/>
        <a:ext cx="2906507" cy="14326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73681-FAC8-4B74-B7CB-FCD7F8410741}">
      <dsp:nvSpPr>
        <dsp:cNvPr id="0" name=""/>
        <dsp:cNvSpPr/>
      </dsp:nvSpPr>
      <dsp:spPr>
        <a:xfrm>
          <a:off x="0" y="1445513"/>
          <a:ext cx="4561169" cy="12390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55E91-C7B8-4FB3-A286-ACF339CEFDCA}">
      <dsp:nvSpPr>
        <dsp:cNvPr id="0" name=""/>
        <dsp:cNvSpPr/>
      </dsp:nvSpPr>
      <dsp:spPr>
        <a:xfrm>
          <a:off x="374801" y="1724291"/>
          <a:ext cx="681456" cy="68145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06B3FD-7F6D-47E2-A2CC-BCA4236C5DF9}">
      <dsp:nvSpPr>
        <dsp:cNvPr id="0" name=""/>
        <dsp:cNvSpPr/>
      </dsp:nvSpPr>
      <dsp:spPr>
        <a:xfrm>
          <a:off x="1431058" y="1445513"/>
          <a:ext cx="3130110" cy="1239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29" tIns="131129" rIns="131129" bIns="131129" numCol="1" spcCol="1270" anchor="ctr" anchorCtr="0">
          <a:noAutofit/>
        </a:bodyPr>
        <a:lstStyle/>
        <a:p>
          <a:pPr marL="0" lvl="0" indent="0" algn="l" defTabSz="1111250">
            <a:lnSpc>
              <a:spcPct val="100000"/>
            </a:lnSpc>
            <a:spcBef>
              <a:spcPct val="0"/>
            </a:spcBef>
            <a:spcAft>
              <a:spcPct val="35000"/>
            </a:spcAft>
            <a:buNone/>
          </a:pPr>
          <a:r>
            <a:rPr lang="en-US" sz="2500" kern="1200"/>
            <a:t>Reduced Idle Time</a:t>
          </a:r>
        </a:p>
      </dsp:txBody>
      <dsp:txXfrm>
        <a:off x="1431058" y="1445513"/>
        <a:ext cx="3130110" cy="12390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E09B4-5343-4E81-9B03-8CD6C748A95F}" type="datetimeFigureOut">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E7BDE-427A-4024-A05F-E3D3294AA667}" type="slidenum">
              <a:t>‹#›</a:t>
            </a:fld>
            <a:endParaRPr lang="en-US"/>
          </a:p>
        </p:txBody>
      </p:sp>
    </p:spTree>
    <p:extLst>
      <p:ext uri="{BB962C8B-B14F-4D97-AF65-F5344CB8AC3E}">
        <p14:creationId xmlns:p14="http://schemas.microsoft.com/office/powerpoint/2010/main" val="217646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a:cs typeface="Arial"/>
              </a:rPr>
              <a:t>→ A demonstration of how the design addresses the Problem Statement,</a:t>
            </a:r>
            <a:r>
              <a:rPr lang="en-US" b="0" i="0">
                <a:effectLst/>
                <a:latin typeface="Arial"/>
                <a:cs typeface="+mn-lt"/>
              </a:rPr>
              <a:t> </a:t>
            </a:r>
            <a:r>
              <a:rPr lang="en-US" b="0" i="0">
                <a:effectLst/>
                <a:latin typeface="Arial"/>
                <a:cs typeface="Arial"/>
              </a:rPr>
              <a:t>especially as it relates to the conflicting, arguable, or ethical points raised by</a:t>
            </a:r>
            <a:r>
              <a:rPr lang="en-US" b="0" i="0">
                <a:effectLst/>
                <a:latin typeface="Arial"/>
                <a:cs typeface="+mn-lt"/>
              </a:rPr>
              <a:t> </a:t>
            </a:r>
            <a:r>
              <a:rPr lang="en-US" b="0" i="0">
                <a:effectLst/>
                <a:latin typeface="Arial"/>
                <a:cs typeface="Arial"/>
              </a:rPr>
              <a:t>PERSEID (spread out into </a:t>
            </a:r>
            <a:r>
              <a:rPr lang="en-US" b="0" i="0" err="1">
                <a:effectLst/>
                <a:latin typeface="Arial"/>
                <a:cs typeface="Arial"/>
              </a:rPr>
              <a:t>perseid</a:t>
            </a:r>
            <a:r>
              <a:rPr lang="en-US" b="0" i="0">
                <a:effectLst/>
                <a:latin typeface="Arial"/>
                <a:cs typeface="Arial"/>
              </a:rPr>
              <a:t> layers)</a:t>
            </a:r>
          </a:p>
          <a:p>
            <a:endParaRPr lang="en-US" b="0" i="0">
              <a:effectLst/>
              <a:latin typeface="Arial" panose="020B0604020202020204" pitchFamily="34" charset="0"/>
            </a:endParaRPr>
          </a:p>
          <a:p>
            <a:r>
              <a:rPr lang="en-US">
                <a:latin typeface="Arial"/>
                <a:cs typeface="Arial"/>
              </a:rPr>
              <a:t>When we started this project, we set out to design a better intersection for a future where self-driving vehicle technology is available; however, over the term, our perspective on what makes a good intersection design has changed significantly. Wait times are not the only measure of an intersection. Even beyond PERSEID there are things to consider like the fit of the intersection to its location, demographic, and how it fits in with road infrastructure on the larger scale.</a:t>
            </a:r>
          </a:p>
          <a:p>
            <a:endParaRPr lang="en-US">
              <a:latin typeface="Arial"/>
              <a:cs typeface="Arial"/>
            </a:endParaRPr>
          </a:p>
        </p:txBody>
      </p:sp>
      <p:sp>
        <p:nvSpPr>
          <p:cNvPr id="4" name="Slide Number Placeholder 3"/>
          <p:cNvSpPr>
            <a:spLocks noGrp="1"/>
          </p:cNvSpPr>
          <p:nvPr>
            <p:ph type="sldNum" sz="quarter" idx="5"/>
          </p:nvPr>
        </p:nvSpPr>
        <p:spPr/>
        <p:txBody>
          <a:bodyPr/>
          <a:lstStyle/>
          <a:p>
            <a:fld id="{517E7BDE-427A-4024-A05F-E3D3294AA667}" type="slidenum">
              <a:rPr lang="en-CA" smtClean="0"/>
              <a:t>2</a:t>
            </a:fld>
            <a:endParaRPr lang="en-CA"/>
          </a:p>
        </p:txBody>
      </p:sp>
    </p:spTree>
    <p:extLst>
      <p:ext uri="{BB962C8B-B14F-4D97-AF65-F5344CB8AC3E}">
        <p14:creationId xmlns:p14="http://schemas.microsoft.com/office/powerpoint/2010/main" val="1707995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rPr>
              <a:t>Brief explanation of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Our final design is a roundabout comprised of 3 lanes (one for regular vehicles, one for emergency vehicles, and one for cyclists) and also contains a pedestrian pathway that travels all the way around the roundabout a safe distance away from the roundabout. In this design, all road stakeholders are only permitted to travel counter-clockwise around the roundabout, while the pedestrians can go in both directions.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Our team prioritized socio-cultural and performance over regulatory over environmental, but at many times, decisions that were taken to prioritize a one </a:t>
            </a:r>
            <a:r>
              <a:rPr lang="en-US" err="1"/>
              <a:t>persied</a:t>
            </a:r>
            <a:r>
              <a:rPr lang="en-US"/>
              <a:t> layer ended up being a </a:t>
            </a:r>
            <a:r>
              <a:rPr lang="en-US" err="1"/>
              <a:t>befefit</a:t>
            </a:r>
            <a:r>
              <a:rPr lang="en-US"/>
              <a:t> for another layer</a:t>
            </a:r>
          </a:p>
        </p:txBody>
      </p:sp>
      <p:sp>
        <p:nvSpPr>
          <p:cNvPr id="4" name="Slide Number Placeholder 3"/>
          <p:cNvSpPr>
            <a:spLocks noGrp="1"/>
          </p:cNvSpPr>
          <p:nvPr>
            <p:ph type="sldNum" sz="quarter" idx="5"/>
          </p:nvPr>
        </p:nvSpPr>
        <p:spPr/>
        <p:txBody>
          <a:bodyPr/>
          <a:lstStyle/>
          <a:p>
            <a:fld id="{517E7BDE-427A-4024-A05F-E3D3294AA667}" type="slidenum">
              <a:rPr lang="en-CA" smtClean="0"/>
              <a:t>3</a:t>
            </a:fld>
            <a:endParaRPr lang="en-CA"/>
          </a:p>
        </p:txBody>
      </p:sp>
    </p:spTree>
    <p:extLst>
      <p:ext uri="{BB962C8B-B14F-4D97-AF65-F5344CB8AC3E}">
        <p14:creationId xmlns:p14="http://schemas.microsoft.com/office/powerpoint/2010/main" val="343479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cs typeface="Calibri"/>
              </a:rPr>
              <a:t>For the socio-cultural </a:t>
            </a:r>
            <a:r>
              <a:rPr lang="en-US" err="1">
                <a:cs typeface="Calibri"/>
              </a:rPr>
              <a:t>persied</a:t>
            </a:r>
            <a:r>
              <a:rPr lang="en-US">
                <a:cs typeface="Calibri"/>
              </a:rPr>
              <a:t> layer, we wanted a design that could be beneficial to as many of our stakeholders as possible, or </a:t>
            </a:r>
            <a:r>
              <a:rPr lang="en-US" err="1">
                <a:cs typeface="Calibri"/>
              </a:rPr>
              <a:t>atleast</a:t>
            </a:r>
            <a:r>
              <a:rPr lang="en-US">
                <a:cs typeface="Calibri"/>
              </a:rPr>
              <a:t> ensure that the design is not greatly negatively impacting any stakeholder.</a:t>
            </a:r>
          </a:p>
          <a:p>
            <a:pPr marL="171450" indent="-171450">
              <a:buFontTx/>
              <a:buChar char="-"/>
            </a:pPr>
            <a:r>
              <a:rPr lang="en-US">
                <a:cs typeface="Calibri"/>
              </a:rPr>
              <a:t>when we were incorporating the self-driving vehicles into a new design for a traffic intersection, we had to consider the socio-cultural </a:t>
            </a:r>
            <a:r>
              <a:rPr lang="en-US" err="1">
                <a:cs typeface="Calibri"/>
              </a:rPr>
              <a:t>persied</a:t>
            </a:r>
            <a:r>
              <a:rPr lang="en-US">
                <a:cs typeface="Calibri"/>
              </a:rPr>
              <a:t> layer as having exclusive lanes for self-driving vehicles may bring negative feedback from other stakeholder, which is why self-driving vehicles were not prioritized in this design, but they were considered when choosing between designs and altering small aspects of the design in order for them to function at the roundabout</a:t>
            </a:r>
          </a:p>
          <a:p>
            <a:pPr marL="171450" indent="-171450">
              <a:buFontTx/>
              <a:buChar char="-"/>
            </a:pPr>
            <a:r>
              <a:rPr lang="en-US">
                <a:cs typeface="Calibri"/>
              </a:rPr>
              <a:t>Pro: Allows emergency vehicles to easily pass through traffic using the emergency vehicle lane</a:t>
            </a:r>
          </a:p>
          <a:p>
            <a:pPr marL="171450" indent="-171450">
              <a:buFontTx/>
              <a:buChar char="-"/>
            </a:pPr>
            <a:r>
              <a:rPr lang="en-US">
                <a:cs typeface="Calibri"/>
              </a:rPr>
              <a:t>Pro and Con: pedestrians can cross roads half at a time but their distance to the walkway has to be increased for vehicle safety and performance reasons (reasons being that pedestrians might block vehicles trying to exit roundabout if they are too close to the exit)</a:t>
            </a:r>
          </a:p>
          <a:p>
            <a:pPr marL="171450" indent="-171450">
              <a:buFontTx/>
              <a:buChar char="-"/>
            </a:pPr>
            <a:r>
              <a:rPr lang="en-US">
                <a:cs typeface="Calibri"/>
              </a:rPr>
              <a:t>Pro: cyclists have their own lane on the very right side so that they do not interfere with vehicles that are already in the roundabout and have the emergency lane between the vehicle and them to keep them safe</a:t>
            </a:r>
          </a:p>
          <a:p>
            <a:pPr marL="171450" indent="-171450">
              <a:buFontTx/>
              <a:buChar char="-"/>
            </a:pPr>
            <a:r>
              <a:rPr lang="en-US">
                <a:cs typeface="Calibri"/>
              </a:rPr>
              <a:t>Pro and Con: the emergency lane can assist larger vehicles such as busses and trucks enter the roundabout, but it is much harder for them to find a big enough opening to enter, and in real life, we would have to ensure that the size of the roundabout is large enough for those vehicles to make proper turns</a:t>
            </a:r>
          </a:p>
          <a:p>
            <a:pPr marL="171450" indent="-171450">
              <a:buFontTx/>
              <a:buChar char="-"/>
            </a:pPr>
            <a:endParaRPr lang="en-US">
              <a:cs typeface="Calibri"/>
            </a:endParaRPr>
          </a:p>
        </p:txBody>
      </p:sp>
      <p:sp>
        <p:nvSpPr>
          <p:cNvPr id="4" name="Slide Number Placeholder 3"/>
          <p:cNvSpPr>
            <a:spLocks noGrp="1"/>
          </p:cNvSpPr>
          <p:nvPr>
            <p:ph type="sldNum" sz="quarter" idx="5"/>
          </p:nvPr>
        </p:nvSpPr>
        <p:spPr/>
        <p:txBody>
          <a:bodyPr/>
          <a:lstStyle/>
          <a:p>
            <a:fld id="{517E7BDE-427A-4024-A05F-E3D3294AA667}" type="slidenum">
              <a:t>4</a:t>
            </a:fld>
            <a:endParaRPr lang="en-US"/>
          </a:p>
        </p:txBody>
      </p:sp>
    </p:spTree>
    <p:extLst>
      <p:ext uri="{BB962C8B-B14F-4D97-AF65-F5344CB8AC3E}">
        <p14:creationId xmlns:p14="http://schemas.microsoft.com/office/powerpoint/2010/main" val="58060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For the performance </a:t>
            </a:r>
            <a:r>
              <a:rPr lang="en-US" b="0" i="0" err="1">
                <a:effectLst/>
                <a:latin typeface="Arial" panose="020B0604020202020204" pitchFamily="34" charset="0"/>
              </a:rPr>
              <a:t>persied</a:t>
            </a:r>
            <a:r>
              <a:rPr lang="en-US" b="0" i="0">
                <a:effectLst/>
                <a:latin typeface="Arial" panose="020B0604020202020204" pitchFamily="34" charset="0"/>
              </a:rPr>
              <a:t> layer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effectLst/>
                <a:latin typeface="Arial" panose="020B0604020202020204" pitchFamily="34" charset="0"/>
              </a:rPr>
              <a:t>Roundabout help lower wait time and help vehicles cross intersections much faster as traffic is non-stop and one simply has to merge and exit at the right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effectLst/>
                <a:latin typeface="Arial" panose="020B0604020202020204" pitchFamily="34" charset="0"/>
              </a:rPr>
              <a:t>All road traffic coming from the left helps reduce wait time compared to if traffic were to be coming from both sides at the same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effectLst/>
                <a:latin typeface="Arial" panose="020B0604020202020204" pitchFamily="34" charset="0"/>
              </a:rPr>
              <a:t>Vehicles do not have to be concerned with pedestrians crossing from both directions when entering and exiting the roundabout as their walkway is located a safe distance away from the roundabout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effectLst/>
                <a:latin typeface="Arial" panose="020B0604020202020204" pitchFamily="34" charset="0"/>
              </a:rPr>
              <a:t>Having pedestrians cross half of the walkway at a time helps them reach their destination faster and doesn’t make vehicles and cyclists come to a complete stop on both sides of the walkway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a:effectLst/>
                <a:latin typeface="Arial" panose="020B0604020202020204" pitchFamily="34" charset="0"/>
              </a:rPr>
              <a:t>There are no lights to indicate if pedestrians are crossing as the light timer would have to be generalized, so vehicles and cyclists would have to stop if they see a pedestrian crossing</a:t>
            </a:r>
          </a:p>
          <a:p>
            <a:endParaRPr lang="en-CA"/>
          </a:p>
        </p:txBody>
      </p:sp>
      <p:sp>
        <p:nvSpPr>
          <p:cNvPr id="4" name="Slide Number Placeholder 3"/>
          <p:cNvSpPr>
            <a:spLocks noGrp="1"/>
          </p:cNvSpPr>
          <p:nvPr>
            <p:ph type="sldNum" sz="quarter" idx="5"/>
          </p:nvPr>
        </p:nvSpPr>
        <p:spPr/>
        <p:txBody>
          <a:bodyPr/>
          <a:lstStyle/>
          <a:p>
            <a:fld id="{517E7BDE-427A-4024-A05F-E3D3294AA667}" type="slidenum">
              <a:rPr lang="en-CA" smtClean="0"/>
              <a:t>5</a:t>
            </a:fld>
            <a:endParaRPr lang="en-CA"/>
          </a:p>
        </p:txBody>
      </p:sp>
    </p:spTree>
    <p:extLst>
      <p:ext uri="{BB962C8B-B14F-4D97-AF65-F5344CB8AC3E}">
        <p14:creationId xmlns:p14="http://schemas.microsoft.com/office/powerpoint/2010/main" val="372862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In our original design, the pedestrian crosswalk was much closer to the roundabout compared to out new design, but this had to be changed as having pedestrians cross at random intervals while there were still vehicles or cyclists present in the roundabout could be very dangerous as some vehicles/cyclists may be trying to exit the roundabout when a pedestrian decides to cross. In the case that the vehicle driver does not notice the pedestrian, both the pedestrian and vehicle driver would not longer be safe. If the vehicle driver does notice the pedestrian, the sudden change in situation may cause them to either come to a complete stop in the roundabout (which will not be very safe as well) or continue going around the roundabout, which would negatively impact the performance and environmental layers. In order to maintain safety at the roundabout, the walkway had to be pushed back so that the vehicle will have space to stop for a few seconds while pedestrians cross </a:t>
            </a:r>
            <a:r>
              <a:rPr lang="en-CA" err="1"/>
              <a:t>infront</a:t>
            </a:r>
            <a:r>
              <a:rPr lang="en-CA"/>
              <a:t> of them.</a:t>
            </a:r>
          </a:p>
        </p:txBody>
      </p:sp>
      <p:sp>
        <p:nvSpPr>
          <p:cNvPr id="4" name="Slide Number Placeholder 3"/>
          <p:cNvSpPr>
            <a:spLocks noGrp="1"/>
          </p:cNvSpPr>
          <p:nvPr>
            <p:ph type="sldNum" sz="quarter" idx="5"/>
          </p:nvPr>
        </p:nvSpPr>
        <p:spPr/>
        <p:txBody>
          <a:bodyPr/>
          <a:lstStyle/>
          <a:p>
            <a:fld id="{517E7BDE-427A-4024-A05F-E3D3294AA667}" type="slidenum">
              <a:rPr lang="en-CA" smtClean="0"/>
              <a:t>6</a:t>
            </a:fld>
            <a:endParaRPr lang="en-CA"/>
          </a:p>
        </p:txBody>
      </p:sp>
    </p:spTree>
    <p:extLst>
      <p:ext uri="{BB962C8B-B14F-4D97-AF65-F5344CB8AC3E}">
        <p14:creationId xmlns:p14="http://schemas.microsoft.com/office/powerpoint/2010/main" val="49082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Tied to the performance aspect of having vehicles wait less and travel faster, roundabouts would have a reduced idle time compared to a regular traffic light intersection</a:t>
            </a:r>
          </a:p>
        </p:txBody>
      </p:sp>
      <p:sp>
        <p:nvSpPr>
          <p:cNvPr id="4" name="Slide Number Placeholder 3"/>
          <p:cNvSpPr>
            <a:spLocks noGrp="1"/>
          </p:cNvSpPr>
          <p:nvPr>
            <p:ph type="sldNum" sz="quarter" idx="5"/>
          </p:nvPr>
        </p:nvSpPr>
        <p:spPr/>
        <p:txBody>
          <a:bodyPr/>
          <a:lstStyle/>
          <a:p>
            <a:fld id="{517E7BDE-427A-4024-A05F-E3D3294AA667}" type="slidenum">
              <a:rPr lang="en-CA" smtClean="0"/>
              <a:t>7</a:t>
            </a:fld>
            <a:endParaRPr lang="en-CA"/>
          </a:p>
        </p:txBody>
      </p:sp>
    </p:spTree>
    <p:extLst>
      <p:ext uri="{BB962C8B-B14F-4D97-AF65-F5344CB8AC3E}">
        <p14:creationId xmlns:p14="http://schemas.microsoft.com/office/powerpoint/2010/main" val="1432419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a:t>First design: too many components which affects performance relative to the overall size of the intersection. Too niche of a design (what roads have are used by both busses and bicycles)</a:t>
            </a:r>
          </a:p>
          <a:p>
            <a:pPr marL="628650" lvl="1" indent="-171450">
              <a:buFont typeface="Arial,Sans-Serif" panose="020B0604020202020204" pitchFamily="34" charset="0"/>
              <a:buChar char="•"/>
            </a:pPr>
            <a:r>
              <a:rPr lang="en-CA"/>
              <a:t>Pro: This design has the highest coverage of the stakeholder set</a:t>
            </a:r>
            <a:endParaRPr lang="en-US"/>
          </a:p>
          <a:p>
            <a:pPr marL="628650" lvl="1" indent="-171450">
              <a:buFont typeface="Arial,Sans-Serif" panose="020B0604020202020204" pitchFamily="34" charset="0"/>
              <a:buChar char="•"/>
            </a:pPr>
            <a:r>
              <a:rPr lang="en-CA"/>
              <a:t>Pro: can handle high traffic (a trait inherent to the four-way traffic light intersections)</a:t>
            </a:r>
            <a:endParaRPr lang="en-CA">
              <a:cs typeface="Calibri"/>
            </a:endParaRPr>
          </a:p>
          <a:p>
            <a:pPr marL="628650" lvl="1" indent="-171450">
              <a:buFont typeface="Arial" panose="020B0604020202020204" pitchFamily="34" charset="0"/>
              <a:buChar char="•"/>
            </a:pPr>
            <a:r>
              <a:rPr lang="en-CA">
                <a:cs typeface="Calibri"/>
              </a:rPr>
              <a:t>Con: High space requirement ~7 lanes wide not including sidewalks, of which only 4 are actually used by cars. </a:t>
            </a:r>
          </a:p>
          <a:p>
            <a:pPr marL="628650" lvl="1" indent="-171450">
              <a:buFont typeface="Arial" panose="020B0604020202020204" pitchFamily="34" charset="0"/>
              <a:buChar char="•"/>
            </a:pPr>
            <a:r>
              <a:rPr lang="en-CA">
                <a:cs typeface="Calibri"/>
              </a:rPr>
              <a:t>Con: potential safety issues for cyclists with such a large intersection</a:t>
            </a:r>
          </a:p>
          <a:p>
            <a:pPr marL="628650" lvl="1" indent="-171450">
              <a:buFont typeface="Arial" panose="020B0604020202020204" pitchFamily="34" charset="0"/>
              <a:buChar char="•"/>
            </a:pPr>
            <a:r>
              <a:rPr lang="en-CA">
                <a:cs typeface="Calibri"/>
              </a:rPr>
              <a:t>Pro/Con: no performance benefits/deficits over a regular intersection</a:t>
            </a:r>
            <a:endParaRPr lang="en-CA"/>
          </a:p>
          <a:p>
            <a:pPr marL="171450" indent="-171450">
              <a:buFont typeface="Arial" panose="020B0604020202020204" pitchFamily="34" charset="0"/>
              <a:buChar char="•"/>
            </a:pPr>
            <a:r>
              <a:rPr lang="en-CA"/>
              <a:t>Second design: our design accommodates more stakeholders and has a better performance for all vehicles in medium traffic</a:t>
            </a:r>
            <a:endParaRPr lang="en-CA">
              <a:cs typeface="Calibri"/>
            </a:endParaRPr>
          </a:p>
          <a:p>
            <a:pPr marL="628650" lvl="1" indent="-171450">
              <a:buFont typeface="Arial" panose="020B0604020202020204" pitchFamily="34" charset="0"/>
              <a:buChar char="•"/>
            </a:pPr>
            <a:r>
              <a:rPr lang="en-CA">
                <a:cs typeface="Calibri"/>
              </a:rPr>
              <a:t>Pro: improved average wait times over regular intersection</a:t>
            </a:r>
          </a:p>
          <a:p>
            <a:pPr marL="628650" lvl="1" indent="-171450">
              <a:buFont typeface="Arial" panose="020B0604020202020204" pitchFamily="34" charset="0"/>
              <a:buChar char="•"/>
            </a:pPr>
            <a:r>
              <a:rPr lang="en-CA">
                <a:cs typeface="Calibri"/>
              </a:rPr>
              <a:t>Pro: can handle high traffic</a:t>
            </a:r>
            <a:endParaRPr lang="en-CA"/>
          </a:p>
          <a:p>
            <a:pPr marL="628650" lvl="1" indent="-171450">
              <a:buFont typeface="Arial" panose="020B0604020202020204" pitchFamily="34" charset="0"/>
              <a:buChar char="•"/>
            </a:pPr>
            <a:r>
              <a:rPr lang="en-CA">
                <a:cs typeface="Calibri"/>
              </a:rPr>
              <a:t>Con: requires self-driving vehicle exclusive lanes where self-driven vehicles can operate at higher speeds which brings up the issue of fairness</a:t>
            </a:r>
          </a:p>
          <a:p>
            <a:pPr marL="628650" lvl="1" indent="-171450">
              <a:buFont typeface="Arial" panose="020B0604020202020204" pitchFamily="34" charset="0"/>
              <a:buChar char="•"/>
            </a:pPr>
            <a:r>
              <a:rPr lang="en-CA">
                <a:cs typeface="Calibri"/>
              </a:rPr>
              <a:t>Con: Lanes are set in size once constructed, making them only optimal for a specific percentage of self-driven vehicles. This results in wastage of space when the percentage is lower than optimal, and not enough when the percentage is higher than optimal.</a:t>
            </a:r>
            <a:endParaRPr lang="en-CA"/>
          </a:p>
          <a:p>
            <a:pPr marL="171450" indent="-171450">
              <a:buFont typeface="Arial" panose="020B0604020202020204" pitchFamily="34" charset="0"/>
              <a:buChar char="•"/>
            </a:pPr>
            <a:r>
              <a:rPr lang="en-CA"/>
              <a:t>Third design: our design accommodates more stakeholders and is safer</a:t>
            </a:r>
            <a:endParaRPr lang="en-CA">
              <a:cs typeface="Calibri"/>
            </a:endParaRPr>
          </a:p>
          <a:p>
            <a:pPr marL="628650" lvl="1" indent="-171450">
              <a:buFont typeface="Arial" panose="020B0604020202020204" pitchFamily="34" charset="0"/>
              <a:buChar char="•"/>
            </a:pPr>
            <a:r>
              <a:rPr lang="en-CA">
                <a:cs typeface="Calibri"/>
              </a:rPr>
              <a:t>Pro: the lowest wait times for low to medium (and potentially high traffic) </a:t>
            </a:r>
          </a:p>
          <a:p>
            <a:pPr marL="628650" lvl="1" indent="-171450">
              <a:buFont typeface="Arial" panose="020B0604020202020204" pitchFamily="34" charset="0"/>
              <a:buChar char="•"/>
            </a:pPr>
            <a:r>
              <a:rPr lang="en-CA">
                <a:cs typeface="Calibri"/>
              </a:rPr>
              <a:t>Pro: can worst-case fall back on behaving like a regular 4 way traffic light intersection</a:t>
            </a:r>
            <a:endParaRPr lang="en-CA"/>
          </a:p>
          <a:p>
            <a:pPr marL="628650" lvl="1" indent="-171450">
              <a:buFont typeface="Arial" panose="020B0604020202020204" pitchFamily="34" charset="0"/>
              <a:buChar char="•"/>
            </a:pPr>
            <a:r>
              <a:rPr lang="en-CA">
                <a:cs typeface="Calibri"/>
              </a:rPr>
              <a:t>Con: for medium traffic or higher, it requires far too much skill on the part of drivers (more than can be consistently expected from the average driver) in situations where failure could potentially be fatal.</a:t>
            </a:r>
          </a:p>
          <a:p>
            <a:pPr marL="628650" lvl="1" indent="-171450">
              <a:buFont typeface="Arial" panose="020B0604020202020204" pitchFamily="34" charset="0"/>
              <a:buChar char="•"/>
            </a:pPr>
            <a:r>
              <a:rPr lang="en-CA">
                <a:cs typeface="Calibri"/>
              </a:rPr>
              <a:t>Con: potentially catastrophic for safety for medium to high traffic </a:t>
            </a:r>
            <a:endParaRPr lang="en-CA"/>
          </a:p>
          <a:p>
            <a:pPr marL="171450" indent="-171450">
              <a:buFont typeface="Arial" panose="020B0604020202020204" pitchFamily="34" charset="0"/>
              <a:buChar char="•"/>
            </a:pPr>
            <a:r>
              <a:rPr lang="en-CA"/>
              <a:t>Both first and second design also have longer wait times</a:t>
            </a:r>
            <a:endParaRPr lang="en-CA">
              <a:cs typeface="Calibri"/>
            </a:endParaRPr>
          </a:p>
        </p:txBody>
      </p:sp>
      <p:sp>
        <p:nvSpPr>
          <p:cNvPr id="4" name="Slide Number Placeholder 3"/>
          <p:cNvSpPr>
            <a:spLocks noGrp="1"/>
          </p:cNvSpPr>
          <p:nvPr>
            <p:ph type="sldNum" sz="quarter" idx="5"/>
          </p:nvPr>
        </p:nvSpPr>
        <p:spPr/>
        <p:txBody>
          <a:bodyPr/>
          <a:lstStyle/>
          <a:p>
            <a:fld id="{517E7BDE-427A-4024-A05F-E3D3294AA667}" type="slidenum">
              <a:rPr lang="en-CA" smtClean="0"/>
              <a:t>8</a:t>
            </a:fld>
            <a:endParaRPr lang="en-CA"/>
          </a:p>
        </p:txBody>
      </p:sp>
    </p:spTree>
    <p:extLst>
      <p:ext uri="{BB962C8B-B14F-4D97-AF65-F5344CB8AC3E}">
        <p14:creationId xmlns:p14="http://schemas.microsoft.com/office/powerpoint/2010/main" val="856926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rPr>
              <a:t>→ A review of how/why this design successfully rose to the top as compared to</a:t>
            </a:r>
            <a:br>
              <a:rPr lang="en-US"/>
            </a:br>
            <a:r>
              <a:rPr lang="en-US" b="0" i="0">
                <a:effectLst/>
                <a:latin typeface="Arial" panose="020B0604020202020204" pitchFamily="34" charset="0"/>
              </a:rPr>
              <a:t>the other potential designs. This review should be supported by the results of the simulations / models. </a:t>
            </a:r>
          </a:p>
          <a:p>
            <a:endParaRPr lang="en-US">
              <a:latin typeface="Arial"/>
              <a:cs typeface="Arial"/>
            </a:endParaRPr>
          </a:p>
          <a:p>
            <a:r>
              <a:rPr lang="en-US">
                <a:latin typeface="Arial"/>
                <a:cs typeface="Arial"/>
              </a:rPr>
              <a:t>As one might expect roundabouts are able to handle significantly higher traffic than a simple 4 way round robin. While the round robin design begins to fail at 1 vehicle every 2 seconds, the roundabout can handle up to 2 vehicles per second gracefully, after which it also fails. It pays for this performance with its much greater space requirement, but this set of features makes it perfect for medium sized intersections in areas with decently high pedestrian and cyclist traffic.</a:t>
            </a:r>
          </a:p>
        </p:txBody>
      </p:sp>
      <p:sp>
        <p:nvSpPr>
          <p:cNvPr id="4" name="Slide Number Placeholder 3"/>
          <p:cNvSpPr>
            <a:spLocks noGrp="1"/>
          </p:cNvSpPr>
          <p:nvPr>
            <p:ph type="sldNum" sz="quarter" idx="5"/>
          </p:nvPr>
        </p:nvSpPr>
        <p:spPr/>
        <p:txBody>
          <a:bodyPr/>
          <a:lstStyle/>
          <a:p>
            <a:fld id="{517E7BDE-427A-4024-A05F-E3D3294AA667}" type="slidenum">
              <a:rPr lang="en-CA" smtClean="0"/>
              <a:t>9</a:t>
            </a:fld>
            <a:endParaRPr lang="en-CA"/>
          </a:p>
        </p:txBody>
      </p:sp>
    </p:spTree>
    <p:extLst>
      <p:ext uri="{BB962C8B-B14F-4D97-AF65-F5344CB8AC3E}">
        <p14:creationId xmlns:p14="http://schemas.microsoft.com/office/powerpoint/2010/main" val="386433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72957369-1D6F-4B48-A4D5-876ECFDBBBB5}" type="datetimeFigureOut">
              <a:rPr lang="en-CA" smtClean="0"/>
              <a:t>2022-03-28</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1EF9E8F-4B91-40F8-AC8B-5FFAEDFBFF61}"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55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57369-1D6F-4B48-A4D5-876ECFDBBBB5}" type="datetimeFigureOut">
              <a:rPr lang="en-CA" smtClean="0"/>
              <a:t>2022-03-28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F9E8F-4B91-40F8-AC8B-5FFAEDFBFF61}" type="slidenum">
              <a:rPr lang="en-CA" smtClean="0"/>
              <a:t>‹#›</a:t>
            </a:fld>
            <a:endParaRPr lang="en-CA"/>
          </a:p>
        </p:txBody>
      </p:sp>
    </p:spTree>
    <p:extLst>
      <p:ext uri="{BB962C8B-B14F-4D97-AF65-F5344CB8AC3E}">
        <p14:creationId xmlns:p14="http://schemas.microsoft.com/office/powerpoint/2010/main" val="274377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57369-1D6F-4B48-A4D5-876ECFDBBBB5}" type="datetimeFigureOut">
              <a:rPr lang="en-CA" smtClean="0"/>
              <a:t>2022-03-28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F9E8F-4B91-40F8-AC8B-5FFAEDFBFF61}" type="slidenum">
              <a:rPr lang="en-CA" smtClean="0"/>
              <a:t>‹#›</a:t>
            </a:fld>
            <a:endParaRPr lang="en-CA"/>
          </a:p>
        </p:txBody>
      </p:sp>
    </p:spTree>
    <p:extLst>
      <p:ext uri="{BB962C8B-B14F-4D97-AF65-F5344CB8AC3E}">
        <p14:creationId xmlns:p14="http://schemas.microsoft.com/office/powerpoint/2010/main" val="44601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57369-1D6F-4B48-A4D5-876ECFDBBBB5}" type="datetimeFigureOut">
              <a:rPr lang="en-CA" smtClean="0"/>
              <a:t>2022-03-28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F9E8F-4B91-40F8-AC8B-5FFAEDFBFF61}" type="slidenum">
              <a:rPr lang="en-CA" smtClean="0"/>
              <a:t>‹#›</a:t>
            </a:fld>
            <a:endParaRPr lang="en-CA"/>
          </a:p>
        </p:txBody>
      </p:sp>
    </p:spTree>
    <p:extLst>
      <p:ext uri="{BB962C8B-B14F-4D97-AF65-F5344CB8AC3E}">
        <p14:creationId xmlns:p14="http://schemas.microsoft.com/office/powerpoint/2010/main" val="298213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57369-1D6F-4B48-A4D5-876ECFDBBBB5}" type="datetimeFigureOut">
              <a:rPr lang="en-CA" smtClean="0"/>
              <a:t>2022-03-28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F9E8F-4B91-40F8-AC8B-5FFAEDFBFF61}"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10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957369-1D6F-4B48-A4D5-876ECFDBBBB5}" type="datetimeFigureOut">
              <a:rPr lang="en-CA" smtClean="0"/>
              <a:t>2022-03-28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F9E8F-4B91-40F8-AC8B-5FFAEDFBFF61}" type="slidenum">
              <a:rPr lang="en-CA" smtClean="0"/>
              <a:t>‹#›</a:t>
            </a:fld>
            <a:endParaRPr lang="en-CA"/>
          </a:p>
        </p:txBody>
      </p:sp>
    </p:spTree>
    <p:extLst>
      <p:ext uri="{BB962C8B-B14F-4D97-AF65-F5344CB8AC3E}">
        <p14:creationId xmlns:p14="http://schemas.microsoft.com/office/powerpoint/2010/main" val="3919037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957369-1D6F-4B48-A4D5-876ECFDBBBB5}" type="datetimeFigureOut">
              <a:rPr lang="en-CA" smtClean="0"/>
              <a:t>2022-03-28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1EF9E8F-4B91-40F8-AC8B-5FFAEDFBFF61}" type="slidenum">
              <a:rPr lang="en-CA" smtClean="0"/>
              <a:t>‹#›</a:t>
            </a:fld>
            <a:endParaRPr lang="en-CA"/>
          </a:p>
        </p:txBody>
      </p:sp>
    </p:spTree>
    <p:extLst>
      <p:ext uri="{BB962C8B-B14F-4D97-AF65-F5344CB8AC3E}">
        <p14:creationId xmlns:p14="http://schemas.microsoft.com/office/powerpoint/2010/main" val="378912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957369-1D6F-4B48-A4D5-876ECFDBBBB5}" type="datetimeFigureOut">
              <a:rPr lang="en-CA" smtClean="0"/>
              <a:t>2022-03-28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1EF9E8F-4B91-40F8-AC8B-5FFAEDFBFF61}" type="slidenum">
              <a:rPr lang="en-CA" smtClean="0"/>
              <a:t>‹#›</a:t>
            </a:fld>
            <a:endParaRPr lang="en-CA"/>
          </a:p>
        </p:txBody>
      </p:sp>
    </p:spTree>
    <p:extLst>
      <p:ext uri="{BB962C8B-B14F-4D97-AF65-F5344CB8AC3E}">
        <p14:creationId xmlns:p14="http://schemas.microsoft.com/office/powerpoint/2010/main" val="5706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57369-1D6F-4B48-A4D5-876ECFDBBBB5}" type="datetimeFigureOut">
              <a:rPr lang="en-CA" smtClean="0"/>
              <a:t>2022-03-28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1EF9E8F-4B91-40F8-AC8B-5FFAEDFBFF61}" type="slidenum">
              <a:rPr lang="en-CA" smtClean="0"/>
              <a:t>‹#›</a:t>
            </a:fld>
            <a:endParaRPr lang="en-CA"/>
          </a:p>
        </p:txBody>
      </p:sp>
    </p:spTree>
    <p:extLst>
      <p:ext uri="{BB962C8B-B14F-4D97-AF65-F5344CB8AC3E}">
        <p14:creationId xmlns:p14="http://schemas.microsoft.com/office/powerpoint/2010/main" val="236704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957369-1D6F-4B48-A4D5-876ECFDBBBB5}" type="datetimeFigureOut">
              <a:rPr lang="en-CA" smtClean="0"/>
              <a:t>2022-03-28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F9E8F-4B91-40F8-AC8B-5FFAEDFBFF61}" type="slidenum">
              <a:rPr lang="en-CA" smtClean="0"/>
              <a:t>‹#›</a:t>
            </a:fld>
            <a:endParaRPr lang="en-CA"/>
          </a:p>
        </p:txBody>
      </p:sp>
    </p:spTree>
    <p:extLst>
      <p:ext uri="{BB962C8B-B14F-4D97-AF65-F5344CB8AC3E}">
        <p14:creationId xmlns:p14="http://schemas.microsoft.com/office/powerpoint/2010/main" val="350551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957369-1D6F-4B48-A4D5-876ECFDBBBB5}" type="datetimeFigureOut">
              <a:rPr lang="en-CA" smtClean="0"/>
              <a:t>2022-03-28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F9E8F-4B91-40F8-AC8B-5FFAEDFBFF61}" type="slidenum">
              <a:rPr lang="en-CA" smtClean="0"/>
              <a:t>‹#›</a:t>
            </a:fld>
            <a:endParaRPr lang="en-CA"/>
          </a:p>
        </p:txBody>
      </p:sp>
    </p:spTree>
    <p:extLst>
      <p:ext uri="{BB962C8B-B14F-4D97-AF65-F5344CB8AC3E}">
        <p14:creationId xmlns:p14="http://schemas.microsoft.com/office/powerpoint/2010/main" val="235691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2957369-1D6F-4B48-A4D5-876ECFDBBBB5}" type="datetimeFigureOut">
              <a:rPr lang="en-CA" smtClean="0"/>
              <a:t>2022-03-28</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1EF9E8F-4B91-40F8-AC8B-5FFAEDFBFF61}" type="slidenum">
              <a:rPr lang="en-CA" smtClean="0"/>
              <a:t>‹#›</a:t>
            </a:fld>
            <a:endParaRPr lang="en-CA"/>
          </a:p>
        </p:txBody>
      </p:sp>
    </p:spTree>
    <p:extLst>
      <p:ext uri="{BB962C8B-B14F-4D97-AF65-F5344CB8AC3E}">
        <p14:creationId xmlns:p14="http://schemas.microsoft.com/office/powerpoint/2010/main" val="1431536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5E6D-70C7-4FD7-80FB-8C563C6726CE}"/>
              </a:ext>
            </a:extLst>
          </p:cNvPr>
          <p:cNvSpPr>
            <a:spLocks noGrp="1"/>
          </p:cNvSpPr>
          <p:nvPr>
            <p:ph type="ctrTitle"/>
          </p:nvPr>
        </p:nvSpPr>
        <p:spPr/>
        <p:txBody>
          <a:bodyPr/>
          <a:lstStyle/>
          <a:p>
            <a:r>
              <a:rPr lang="en-CA"/>
              <a:t>Self-Driving Infrastructure</a:t>
            </a:r>
          </a:p>
        </p:txBody>
      </p:sp>
      <p:sp>
        <p:nvSpPr>
          <p:cNvPr id="3" name="Subtitle 2">
            <a:extLst>
              <a:ext uri="{FF2B5EF4-FFF2-40B4-BE49-F238E27FC236}">
                <a16:creationId xmlns:a16="http://schemas.microsoft.com/office/drawing/2014/main" id="{68DC0AEA-D75E-4539-A8D7-13B09CC40D0D}"/>
              </a:ext>
            </a:extLst>
          </p:cNvPr>
          <p:cNvSpPr>
            <a:spLocks noGrp="1"/>
          </p:cNvSpPr>
          <p:nvPr>
            <p:ph type="subTitle" idx="1"/>
          </p:nvPr>
        </p:nvSpPr>
        <p:spPr/>
        <p:txBody>
          <a:bodyPr/>
          <a:lstStyle/>
          <a:p>
            <a:r>
              <a:rPr lang="en-CA"/>
              <a:t>Tut 06</a:t>
            </a:r>
          </a:p>
          <a:p>
            <a:r>
              <a:rPr lang="en-CA"/>
              <a:t>Team 17</a:t>
            </a:r>
          </a:p>
        </p:txBody>
      </p:sp>
    </p:spTree>
    <p:extLst>
      <p:ext uri="{BB962C8B-B14F-4D97-AF65-F5344CB8AC3E}">
        <p14:creationId xmlns:p14="http://schemas.microsoft.com/office/powerpoint/2010/main" val="1593369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726A94-1EF0-4D91-B7BF-C033E3D6E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lumMod val="7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3D black question marks with one yellow question mark">
            <a:extLst>
              <a:ext uri="{FF2B5EF4-FFF2-40B4-BE49-F238E27FC236}">
                <a16:creationId xmlns:a16="http://schemas.microsoft.com/office/drawing/2014/main" id="{190F6C95-EB3F-7447-B603-C71F9DF44F09}"/>
              </a:ext>
            </a:extLst>
          </p:cNvPr>
          <p:cNvPicPr>
            <a:picLocks noChangeAspect="1"/>
          </p:cNvPicPr>
          <p:nvPr/>
        </p:nvPicPr>
        <p:blipFill rotWithShape="1">
          <a:blip r:embed="rId2">
            <a:duotone>
              <a:schemeClr val="accent1">
                <a:shade val="45000"/>
                <a:satMod val="135000"/>
              </a:schemeClr>
              <a:prstClr val="white"/>
            </a:duotone>
            <a:alphaModFix amt="60000"/>
          </a:blip>
          <a:srcRect l="28990" t="-1" r="6122" b="3745"/>
          <a:stretch/>
        </p:blipFill>
        <p:spPr>
          <a:xfrm>
            <a:off x="236220" y="262878"/>
            <a:ext cx="11724640" cy="6348234"/>
          </a:xfrm>
          <a:prstGeom prst="rect">
            <a:avLst/>
          </a:prstGeom>
        </p:spPr>
      </p:pic>
      <p:cxnSp>
        <p:nvCxnSpPr>
          <p:cNvPr id="16" name="Straight Connector 15">
            <a:extLst>
              <a:ext uri="{FF2B5EF4-FFF2-40B4-BE49-F238E27FC236}">
                <a16:creationId xmlns:a16="http://schemas.microsoft.com/office/drawing/2014/main" id="{98F0650C-11DF-45E6-8EC2-E3B298F0D8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4FB4153-1E3E-4AE9-8306-E8C29289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4BBDE1-0134-4563-A427-6BEF53F77C58}"/>
              </a:ext>
            </a:extLst>
          </p:cNvPr>
          <p:cNvSpPr>
            <a:spLocks noGrp="1"/>
          </p:cNvSpPr>
          <p:nvPr>
            <p:ph type="title"/>
          </p:nvPr>
        </p:nvSpPr>
        <p:spPr>
          <a:xfrm>
            <a:off x="1109980" y="882376"/>
            <a:ext cx="9966960" cy="2926080"/>
          </a:xfrm>
        </p:spPr>
        <p:txBody>
          <a:bodyPr vert="horz" lIns="91440" tIns="45720" rIns="91440" bIns="45720" rtlCol="0" anchor="b">
            <a:normAutofit/>
          </a:bodyPr>
          <a:lstStyle/>
          <a:p>
            <a:pPr algn="ctr">
              <a:lnSpc>
                <a:spcPct val="85000"/>
              </a:lnSpc>
            </a:pPr>
            <a:r>
              <a:rPr lang="en-US" sz="7200" b="1" cap="all">
                <a:solidFill>
                  <a:srgbClr val="FFFFFF"/>
                </a:solidFill>
              </a:rPr>
              <a:t>Questions?</a:t>
            </a:r>
          </a:p>
        </p:txBody>
      </p:sp>
    </p:spTree>
    <p:extLst>
      <p:ext uri="{BB962C8B-B14F-4D97-AF65-F5344CB8AC3E}">
        <p14:creationId xmlns:p14="http://schemas.microsoft.com/office/powerpoint/2010/main" val="303509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3A56EB-2420-4C34-9037-04721344B27B}"/>
              </a:ext>
            </a:extLst>
          </p:cNvPr>
          <p:cNvSpPr>
            <a:spLocks noGrp="1"/>
          </p:cNvSpPr>
          <p:nvPr>
            <p:ph idx="1"/>
          </p:nvPr>
        </p:nvSpPr>
        <p:spPr>
          <a:xfrm>
            <a:off x="1143000" y="2057400"/>
            <a:ext cx="9872871" cy="4089400"/>
          </a:xfrm>
        </p:spPr>
        <p:txBody>
          <a:bodyPr/>
          <a:lstStyle/>
          <a:p>
            <a:pPr marL="0" indent="0" algn="just">
              <a:buNone/>
            </a:pPr>
            <a:r>
              <a:rPr lang="en-US"/>
              <a:t>Redesigning an intersection that incorporates self-driving vehicles with human-driven vehicles using PERSEID methods to aid in navigating designs.</a:t>
            </a:r>
          </a:p>
        </p:txBody>
      </p:sp>
      <p:sp>
        <p:nvSpPr>
          <p:cNvPr id="5" name="Title 4">
            <a:extLst>
              <a:ext uri="{FF2B5EF4-FFF2-40B4-BE49-F238E27FC236}">
                <a16:creationId xmlns:a16="http://schemas.microsoft.com/office/drawing/2014/main" id="{E87994E6-0B07-43A5-A0AC-C8F3CB54CB22}"/>
              </a:ext>
            </a:extLst>
          </p:cNvPr>
          <p:cNvSpPr>
            <a:spLocks noGrp="1"/>
          </p:cNvSpPr>
          <p:nvPr>
            <p:ph type="title"/>
          </p:nvPr>
        </p:nvSpPr>
        <p:spPr>
          <a:xfrm>
            <a:off x="1143000" y="609600"/>
            <a:ext cx="9875520" cy="1356360"/>
          </a:xfrm>
        </p:spPr>
        <p:txBody>
          <a:bodyPr>
            <a:normAutofit/>
          </a:bodyPr>
          <a:lstStyle/>
          <a:p>
            <a:r>
              <a:rPr lang="en-CA"/>
              <a:t>Problem Statement</a:t>
            </a:r>
            <a:br>
              <a:rPr lang="en-CA" sz="4900"/>
            </a:br>
            <a:r>
              <a:rPr lang="en-CA" sz="1500" b="1" u="sng"/>
              <a:t>_______________________________________________________________________________________________________ </a:t>
            </a:r>
          </a:p>
        </p:txBody>
      </p:sp>
    </p:spTree>
    <p:extLst>
      <p:ext uri="{BB962C8B-B14F-4D97-AF65-F5344CB8AC3E}">
        <p14:creationId xmlns:p14="http://schemas.microsoft.com/office/powerpoint/2010/main" val="150500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F3677A-A264-43B1-AF12-28C56CC0A35B}"/>
              </a:ext>
            </a:extLst>
          </p:cNvPr>
          <p:cNvSpPr>
            <a:spLocks noGrp="1"/>
          </p:cNvSpPr>
          <p:nvPr>
            <p:ph type="title"/>
          </p:nvPr>
        </p:nvSpPr>
        <p:spPr/>
        <p:txBody>
          <a:bodyPr/>
          <a:lstStyle/>
          <a:p>
            <a:r>
              <a:rPr lang="en-CA"/>
              <a:t>Final Design</a:t>
            </a:r>
            <a:br>
              <a:rPr lang="en-CA"/>
            </a:br>
            <a:r>
              <a:rPr lang="en-CA" sz="1500" b="1" u="sng"/>
              <a:t>_______________________________________________________________________________________________________</a:t>
            </a:r>
          </a:p>
        </p:txBody>
      </p:sp>
      <p:graphicFrame>
        <p:nvGraphicFramePr>
          <p:cNvPr id="12" name="Content Placeholder 2">
            <a:extLst>
              <a:ext uri="{FF2B5EF4-FFF2-40B4-BE49-F238E27FC236}">
                <a16:creationId xmlns:a16="http://schemas.microsoft.com/office/drawing/2014/main" id="{ADDD6311-0148-4C18-8718-8A51591FD4D1}"/>
              </a:ext>
            </a:extLst>
          </p:cNvPr>
          <p:cNvGraphicFramePr/>
          <p:nvPr>
            <p:extLst>
              <p:ext uri="{D42A27DB-BD31-4B8C-83A1-F6EECF244321}">
                <p14:modId xmlns:p14="http://schemas.microsoft.com/office/powerpoint/2010/main" val="2766775215"/>
              </p:ext>
            </p:extLst>
          </p:nvPr>
        </p:nvGraphicFramePr>
        <p:xfrm>
          <a:off x="1143002" y="1960251"/>
          <a:ext cx="4561169" cy="413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2832BEC3-BE9D-40AD-B2F8-91729DB1AB8A}"/>
              </a:ext>
            </a:extLst>
          </p:cNvPr>
          <p:cNvPicPr>
            <a:picLocks noChangeAspect="1"/>
          </p:cNvPicPr>
          <p:nvPr/>
        </p:nvPicPr>
        <p:blipFill>
          <a:blip r:embed="rId8"/>
          <a:stretch>
            <a:fillRect/>
          </a:stretch>
        </p:blipFill>
        <p:spPr>
          <a:xfrm>
            <a:off x="6096000" y="1965960"/>
            <a:ext cx="5299109" cy="4208116"/>
          </a:xfrm>
          <a:prstGeom prst="rect">
            <a:avLst/>
          </a:prstGeom>
        </p:spPr>
      </p:pic>
    </p:spTree>
    <p:extLst>
      <p:ext uri="{BB962C8B-B14F-4D97-AF65-F5344CB8AC3E}">
        <p14:creationId xmlns:p14="http://schemas.microsoft.com/office/powerpoint/2010/main" val="288800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9500FD-F9C2-4378-A3BA-6DF1B3EEF58E}"/>
              </a:ext>
            </a:extLst>
          </p:cNvPr>
          <p:cNvSpPr>
            <a:spLocks noGrp="1"/>
          </p:cNvSpPr>
          <p:nvPr>
            <p:ph type="title"/>
          </p:nvPr>
        </p:nvSpPr>
        <p:spPr/>
        <p:txBody>
          <a:bodyPr>
            <a:normAutofit/>
          </a:bodyPr>
          <a:lstStyle/>
          <a:p>
            <a:r>
              <a:rPr lang="en-CA"/>
              <a:t>Socio-Cultural</a:t>
            </a:r>
            <a:br>
              <a:rPr lang="en-CA"/>
            </a:br>
            <a:r>
              <a:rPr lang="en-CA" sz="1500" b="1" u="sng"/>
              <a:t>_______________________________________________________________________________________________________ </a:t>
            </a:r>
            <a:endParaRPr lang="en-CA" sz="1500"/>
          </a:p>
        </p:txBody>
      </p:sp>
      <p:graphicFrame>
        <p:nvGraphicFramePr>
          <p:cNvPr id="9" name="Content Placeholder 2">
            <a:extLst>
              <a:ext uri="{FF2B5EF4-FFF2-40B4-BE49-F238E27FC236}">
                <a16:creationId xmlns:a16="http://schemas.microsoft.com/office/drawing/2014/main" id="{423C6DF3-4E95-42D2-AC9A-04C584049D7B}"/>
              </a:ext>
            </a:extLst>
          </p:cNvPr>
          <p:cNvGraphicFramePr/>
          <p:nvPr>
            <p:extLst>
              <p:ext uri="{D42A27DB-BD31-4B8C-83A1-F6EECF244321}">
                <p14:modId xmlns:p14="http://schemas.microsoft.com/office/powerpoint/2010/main" val="2242469023"/>
              </p:ext>
            </p:extLst>
          </p:nvPr>
        </p:nvGraphicFramePr>
        <p:xfrm>
          <a:off x="1143002" y="1960251"/>
          <a:ext cx="4561169" cy="413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0169B3DD-5FC0-4FBD-B0B0-C37D2D641E04}"/>
              </a:ext>
            </a:extLst>
          </p:cNvPr>
          <p:cNvPicPr>
            <a:picLocks noChangeAspect="1"/>
          </p:cNvPicPr>
          <p:nvPr/>
        </p:nvPicPr>
        <p:blipFill>
          <a:blip r:embed="rId8"/>
          <a:stretch>
            <a:fillRect/>
          </a:stretch>
        </p:blipFill>
        <p:spPr>
          <a:xfrm>
            <a:off x="6096000" y="1965960"/>
            <a:ext cx="5299109" cy="4208116"/>
          </a:xfrm>
          <a:prstGeom prst="rect">
            <a:avLst/>
          </a:prstGeom>
        </p:spPr>
      </p:pic>
    </p:spTree>
    <p:extLst>
      <p:ext uri="{BB962C8B-B14F-4D97-AF65-F5344CB8AC3E}">
        <p14:creationId xmlns:p14="http://schemas.microsoft.com/office/powerpoint/2010/main" val="405847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C6DA65-A912-45EC-A702-6B9F8B52DAAD}"/>
              </a:ext>
            </a:extLst>
          </p:cNvPr>
          <p:cNvSpPr>
            <a:spLocks noGrp="1"/>
          </p:cNvSpPr>
          <p:nvPr>
            <p:ph type="title"/>
          </p:nvPr>
        </p:nvSpPr>
        <p:spPr>
          <a:xfrm>
            <a:off x="1143000" y="611164"/>
            <a:ext cx="9875520" cy="1356360"/>
          </a:xfrm>
        </p:spPr>
        <p:txBody>
          <a:bodyPr>
            <a:normAutofit/>
          </a:bodyPr>
          <a:lstStyle/>
          <a:p>
            <a:r>
              <a:rPr lang="en-CA"/>
              <a:t>Performance</a:t>
            </a:r>
            <a:br>
              <a:rPr lang="en-CA" sz="9600"/>
            </a:br>
            <a:r>
              <a:rPr lang="en-CA" sz="1500" b="1" u="sng"/>
              <a:t>_______________________________________________________________________________________________________ </a:t>
            </a:r>
            <a:endParaRPr lang="en-CA" sz="1500"/>
          </a:p>
        </p:txBody>
      </p:sp>
      <p:graphicFrame>
        <p:nvGraphicFramePr>
          <p:cNvPr id="13" name="Content Placeholder 2">
            <a:extLst>
              <a:ext uri="{FF2B5EF4-FFF2-40B4-BE49-F238E27FC236}">
                <a16:creationId xmlns:a16="http://schemas.microsoft.com/office/drawing/2014/main" id="{D7760800-5E03-40C4-9A00-47F54C1B506C}"/>
              </a:ext>
            </a:extLst>
          </p:cNvPr>
          <p:cNvGraphicFramePr/>
          <p:nvPr>
            <p:extLst>
              <p:ext uri="{D42A27DB-BD31-4B8C-83A1-F6EECF244321}">
                <p14:modId xmlns:p14="http://schemas.microsoft.com/office/powerpoint/2010/main" val="2802659699"/>
              </p:ext>
            </p:extLst>
          </p:nvPr>
        </p:nvGraphicFramePr>
        <p:xfrm>
          <a:off x="1143002" y="1960251"/>
          <a:ext cx="4561169" cy="413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4AA4CE86-CC86-4D3C-BD8F-0BB86F5F39CB}"/>
              </a:ext>
            </a:extLst>
          </p:cNvPr>
          <p:cNvPicPr>
            <a:picLocks noChangeAspect="1"/>
          </p:cNvPicPr>
          <p:nvPr/>
        </p:nvPicPr>
        <p:blipFill>
          <a:blip r:embed="rId8"/>
          <a:stretch>
            <a:fillRect/>
          </a:stretch>
        </p:blipFill>
        <p:spPr>
          <a:xfrm>
            <a:off x="6096000" y="1965960"/>
            <a:ext cx="5299109" cy="4208116"/>
          </a:xfrm>
          <a:prstGeom prst="rect">
            <a:avLst/>
          </a:prstGeom>
        </p:spPr>
      </p:pic>
    </p:spTree>
    <p:extLst>
      <p:ext uri="{BB962C8B-B14F-4D97-AF65-F5344CB8AC3E}">
        <p14:creationId xmlns:p14="http://schemas.microsoft.com/office/powerpoint/2010/main" val="199047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D68193-3937-43F5-826E-1C053E074FB2}"/>
              </a:ext>
            </a:extLst>
          </p:cNvPr>
          <p:cNvSpPr>
            <a:spLocks noGrp="1"/>
          </p:cNvSpPr>
          <p:nvPr>
            <p:ph type="title"/>
          </p:nvPr>
        </p:nvSpPr>
        <p:spPr/>
        <p:txBody>
          <a:bodyPr>
            <a:normAutofit/>
          </a:bodyPr>
          <a:lstStyle/>
          <a:p>
            <a:r>
              <a:rPr lang="en-CA"/>
              <a:t>Regulatory</a:t>
            </a:r>
            <a:br>
              <a:rPr lang="en-CA" sz="9600"/>
            </a:br>
            <a:r>
              <a:rPr lang="en-CA" sz="1500" b="1" u="sng"/>
              <a:t>_______________________________________________________________________________________________________ </a:t>
            </a:r>
            <a:endParaRPr lang="en-CA" sz="1500"/>
          </a:p>
        </p:txBody>
      </p:sp>
      <p:graphicFrame>
        <p:nvGraphicFramePr>
          <p:cNvPr id="26" name="Content Placeholder 2">
            <a:extLst>
              <a:ext uri="{FF2B5EF4-FFF2-40B4-BE49-F238E27FC236}">
                <a16:creationId xmlns:a16="http://schemas.microsoft.com/office/drawing/2014/main" id="{FB8EF8B7-D55B-5BCE-AC43-50B460BA2A2A}"/>
              </a:ext>
            </a:extLst>
          </p:cNvPr>
          <p:cNvGraphicFramePr/>
          <p:nvPr>
            <p:extLst>
              <p:ext uri="{D42A27DB-BD31-4B8C-83A1-F6EECF244321}">
                <p14:modId xmlns:p14="http://schemas.microsoft.com/office/powerpoint/2010/main" val="146866807"/>
              </p:ext>
            </p:extLst>
          </p:nvPr>
        </p:nvGraphicFramePr>
        <p:xfrm>
          <a:off x="1143002" y="1965960"/>
          <a:ext cx="4561169" cy="413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Picture 22">
            <a:extLst>
              <a:ext uri="{FF2B5EF4-FFF2-40B4-BE49-F238E27FC236}">
                <a16:creationId xmlns:a16="http://schemas.microsoft.com/office/drawing/2014/main" id="{3687132C-D89A-4890-8425-EF30CDE3C535}"/>
              </a:ext>
            </a:extLst>
          </p:cNvPr>
          <p:cNvPicPr>
            <a:picLocks noChangeAspect="1"/>
          </p:cNvPicPr>
          <p:nvPr/>
        </p:nvPicPr>
        <p:blipFill>
          <a:blip r:embed="rId8"/>
          <a:stretch>
            <a:fillRect/>
          </a:stretch>
        </p:blipFill>
        <p:spPr>
          <a:xfrm>
            <a:off x="6096000" y="1965960"/>
            <a:ext cx="5299109" cy="4208116"/>
          </a:xfrm>
          <a:prstGeom prst="rect">
            <a:avLst/>
          </a:prstGeom>
        </p:spPr>
      </p:pic>
    </p:spTree>
    <p:extLst>
      <p:ext uri="{BB962C8B-B14F-4D97-AF65-F5344CB8AC3E}">
        <p14:creationId xmlns:p14="http://schemas.microsoft.com/office/powerpoint/2010/main" val="378583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F1D2F2-E6C3-446D-99AB-B7C81632E1BB}"/>
              </a:ext>
            </a:extLst>
          </p:cNvPr>
          <p:cNvSpPr>
            <a:spLocks noGrp="1"/>
          </p:cNvSpPr>
          <p:nvPr>
            <p:ph type="title"/>
          </p:nvPr>
        </p:nvSpPr>
        <p:spPr/>
        <p:txBody>
          <a:bodyPr>
            <a:normAutofit/>
          </a:bodyPr>
          <a:lstStyle/>
          <a:p>
            <a:r>
              <a:rPr lang="en-CA"/>
              <a:t>Environmental</a:t>
            </a:r>
            <a:br>
              <a:rPr lang="en-CA" sz="9600"/>
            </a:br>
            <a:r>
              <a:rPr lang="en-CA" sz="1500" b="1" u="sng"/>
              <a:t>_______________________________________________________________________________________________________ </a:t>
            </a:r>
            <a:endParaRPr lang="en-CA" sz="1500"/>
          </a:p>
        </p:txBody>
      </p:sp>
      <p:graphicFrame>
        <p:nvGraphicFramePr>
          <p:cNvPr id="13" name="Content Placeholder 2">
            <a:extLst>
              <a:ext uri="{FF2B5EF4-FFF2-40B4-BE49-F238E27FC236}">
                <a16:creationId xmlns:a16="http://schemas.microsoft.com/office/drawing/2014/main" id="{23B0878D-D3F9-4A49-932E-D77C36E58E2C}"/>
              </a:ext>
            </a:extLst>
          </p:cNvPr>
          <p:cNvGraphicFramePr/>
          <p:nvPr>
            <p:extLst>
              <p:ext uri="{D42A27DB-BD31-4B8C-83A1-F6EECF244321}">
                <p14:modId xmlns:p14="http://schemas.microsoft.com/office/powerpoint/2010/main" val="1468931955"/>
              </p:ext>
            </p:extLst>
          </p:nvPr>
        </p:nvGraphicFramePr>
        <p:xfrm>
          <a:off x="1143002" y="1965960"/>
          <a:ext cx="4561169" cy="413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Picture 17">
            <a:extLst>
              <a:ext uri="{FF2B5EF4-FFF2-40B4-BE49-F238E27FC236}">
                <a16:creationId xmlns:a16="http://schemas.microsoft.com/office/drawing/2014/main" id="{96C31811-2C0B-47EB-8436-AE6D3A2BD03B}"/>
              </a:ext>
            </a:extLst>
          </p:cNvPr>
          <p:cNvPicPr>
            <a:picLocks noChangeAspect="1"/>
          </p:cNvPicPr>
          <p:nvPr/>
        </p:nvPicPr>
        <p:blipFill>
          <a:blip r:embed="rId8"/>
          <a:stretch>
            <a:fillRect/>
          </a:stretch>
        </p:blipFill>
        <p:spPr>
          <a:xfrm>
            <a:off x="6096000" y="1965960"/>
            <a:ext cx="5299109" cy="4208116"/>
          </a:xfrm>
          <a:prstGeom prst="rect">
            <a:avLst/>
          </a:prstGeom>
        </p:spPr>
      </p:pic>
    </p:spTree>
    <p:extLst>
      <p:ext uri="{BB962C8B-B14F-4D97-AF65-F5344CB8AC3E}">
        <p14:creationId xmlns:p14="http://schemas.microsoft.com/office/powerpoint/2010/main" val="395046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A52F93B4-0262-4EF3-B1E0-5005E5EA2CA1}"/>
              </a:ext>
            </a:extLst>
          </p:cNvPr>
          <p:cNvGraphicFramePr>
            <a:graphicFrameLocks noGrp="1"/>
          </p:cNvGraphicFramePr>
          <p:nvPr>
            <p:ph idx="1"/>
            <p:extLst>
              <p:ext uri="{D42A27DB-BD31-4B8C-83A1-F6EECF244321}">
                <p14:modId xmlns:p14="http://schemas.microsoft.com/office/powerpoint/2010/main" val="3211136355"/>
              </p:ext>
            </p:extLst>
          </p:nvPr>
        </p:nvGraphicFramePr>
        <p:xfrm>
          <a:off x="1143000" y="2514271"/>
          <a:ext cx="9872661" cy="3108960"/>
        </p:xfrm>
        <a:graphic>
          <a:graphicData uri="http://schemas.openxmlformats.org/drawingml/2006/table">
            <a:tbl>
              <a:tblPr firstRow="1" bandRow="1">
                <a:tableStyleId>{5C22544A-7EE6-4342-B048-85BDC9FD1C3A}</a:tableStyleId>
              </a:tblPr>
              <a:tblGrid>
                <a:gridCol w="3350623">
                  <a:extLst>
                    <a:ext uri="{9D8B030D-6E8A-4147-A177-3AD203B41FA5}">
                      <a16:colId xmlns:a16="http://schemas.microsoft.com/office/drawing/2014/main" val="917389877"/>
                    </a:ext>
                  </a:extLst>
                </a:gridCol>
                <a:gridCol w="3199949">
                  <a:extLst>
                    <a:ext uri="{9D8B030D-6E8A-4147-A177-3AD203B41FA5}">
                      <a16:colId xmlns:a16="http://schemas.microsoft.com/office/drawing/2014/main" val="763673260"/>
                    </a:ext>
                  </a:extLst>
                </a:gridCol>
                <a:gridCol w="3322089">
                  <a:extLst>
                    <a:ext uri="{9D8B030D-6E8A-4147-A177-3AD203B41FA5}">
                      <a16:colId xmlns:a16="http://schemas.microsoft.com/office/drawing/2014/main" val="2286446123"/>
                    </a:ext>
                  </a:extLst>
                </a:gridCol>
              </a:tblGrid>
              <a:tr h="370840">
                <a:tc>
                  <a:txBody>
                    <a:bodyPr/>
                    <a:lstStyle/>
                    <a:p>
                      <a:endParaRPr lang="en-CA"/>
                    </a:p>
                    <a:p>
                      <a:endParaRPr lang="en-CA"/>
                    </a:p>
                    <a:p>
                      <a:endParaRPr lang="en-CA"/>
                    </a:p>
                    <a:p>
                      <a:endParaRPr lang="en-CA"/>
                    </a:p>
                    <a:p>
                      <a:endParaRPr lang="en-CA"/>
                    </a:p>
                    <a:p>
                      <a:endParaRPr lang="en-CA"/>
                    </a:p>
                    <a:p>
                      <a:endParaRPr lang="en-CA"/>
                    </a:p>
                    <a:p>
                      <a:endParaRPr lang="en-CA"/>
                    </a:p>
                    <a:p>
                      <a:endParaRPr lang="en-CA"/>
                    </a:p>
                    <a:p>
                      <a:endParaRPr lang="en-CA"/>
                    </a:p>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644307440"/>
                  </a:ext>
                </a:extLst>
              </a:tr>
            </a:tbl>
          </a:graphicData>
        </a:graphic>
      </p:graphicFrame>
      <p:sp>
        <p:nvSpPr>
          <p:cNvPr id="5" name="Title 4">
            <a:extLst>
              <a:ext uri="{FF2B5EF4-FFF2-40B4-BE49-F238E27FC236}">
                <a16:creationId xmlns:a16="http://schemas.microsoft.com/office/drawing/2014/main" id="{F963DCE8-2B7B-4595-9AC7-DD71928C0375}"/>
              </a:ext>
            </a:extLst>
          </p:cNvPr>
          <p:cNvSpPr>
            <a:spLocks noGrp="1"/>
          </p:cNvSpPr>
          <p:nvPr>
            <p:ph type="title"/>
          </p:nvPr>
        </p:nvSpPr>
        <p:spPr>
          <a:xfrm>
            <a:off x="1143000" y="609600"/>
            <a:ext cx="9875520" cy="1356360"/>
          </a:xfrm>
        </p:spPr>
        <p:txBody>
          <a:bodyPr>
            <a:normAutofit/>
          </a:bodyPr>
          <a:lstStyle/>
          <a:p>
            <a:r>
              <a:rPr lang="en-CA"/>
              <a:t>Other Potential Designs</a:t>
            </a:r>
            <a:br>
              <a:rPr lang="en-CA" sz="9600"/>
            </a:br>
            <a:r>
              <a:rPr lang="en-CA" sz="1500" b="1" u="sng"/>
              <a:t>_______________________________________________________________________________________________________ </a:t>
            </a:r>
            <a:endParaRPr lang="en-CA" sz="1500"/>
          </a:p>
        </p:txBody>
      </p:sp>
      <p:pic>
        <p:nvPicPr>
          <p:cNvPr id="1026" name="Picture 2">
            <a:extLst>
              <a:ext uri="{FF2B5EF4-FFF2-40B4-BE49-F238E27FC236}">
                <a16:creationId xmlns:a16="http://schemas.microsoft.com/office/drawing/2014/main" id="{0BA8C358-F280-4F5D-828D-124CD3DBA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539" y="2760681"/>
            <a:ext cx="3068463" cy="26161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1E657C3-64B7-4212-993B-58FA282FD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822" y="2760681"/>
            <a:ext cx="2951645" cy="26161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8BDBFE4-8719-4082-981A-E170D02B4734}"/>
              </a:ext>
            </a:extLst>
          </p:cNvPr>
          <p:cNvPicPr>
            <a:picLocks noChangeAspect="1"/>
          </p:cNvPicPr>
          <p:nvPr/>
        </p:nvPicPr>
        <p:blipFill>
          <a:blip r:embed="rId5"/>
          <a:stretch>
            <a:fillRect/>
          </a:stretch>
        </p:blipFill>
        <p:spPr>
          <a:xfrm>
            <a:off x="1272046" y="2760681"/>
            <a:ext cx="3092704" cy="2616140"/>
          </a:xfrm>
          <a:prstGeom prst="rect">
            <a:avLst/>
          </a:prstGeom>
        </p:spPr>
      </p:pic>
    </p:spTree>
    <p:extLst>
      <p:ext uri="{BB962C8B-B14F-4D97-AF65-F5344CB8AC3E}">
        <p14:creationId xmlns:p14="http://schemas.microsoft.com/office/powerpoint/2010/main" val="315162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scatter chart&#10;&#10;Description automatically generated">
            <a:extLst>
              <a:ext uri="{FF2B5EF4-FFF2-40B4-BE49-F238E27FC236}">
                <a16:creationId xmlns:a16="http://schemas.microsoft.com/office/drawing/2014/main" id="{EF7D7BCC-F4F3-4D7F-C62B-5EC3854BA39B}"/>
              </a:ext>
            </a:extLst>
          </p:cNvPr>
          <p:cNvPicPr>
            <a:picLocks noGrp="1" noChangeAspect="1"/>
          </p:cNvPicPr>
          <p:nvPr>
            <p:ph idx="1"/>
          </p:nvPr>
        </p:nvPicPr>
        <p:blipFill>
          <a:blip r:embed="rId3"/>
          <a:stretch>
            <a:fillRect/>
          </a:stretch>
        </p:blipFill>
        <p:spPr>
          <a:xfrm>
            <a:off x="2894146" y="2143364"/>
            <a:ext cx="6251981" cy="3755809"/>
          </a:xfrm>
        </p:spPr>
      </p:pic>
      <p:sp>
        <p:nvSpPr>
          <p:cNvPr id="5" name="Title 4">
            <a:extLst>
              <a:ext uri="{FF2B5EF4-FFF2-40B4-BE49-F238E27FC236}">
                <a16:creationId xmlns:a16="http://schemas.microsoft.com/office/drawing/2014/main" id="{C4C59D05-C4A2-4B77-8AFB-E898534C397E}"/>
              </a:ext>
            </a:extLst>
          </p:cNvPr>
          <p:cNvSpPr>
            <a:spLocks noGrp="1"/>
          </p:cNvSpPr>
          <p:nvPr>
            <p:ph type="title"/>
          </p:nvPr>
        </p:nvSpPr>
        <p:spPr/>
        <p:txBody>
          <a:bodyPr>
            <a:normAutofit/>
          </a:bodyPr>
          <a:lstStyle/>
          <a:p>
            <a:r>
              <a:rPr lang="en-CA"/>
              <a:t>Review + Results</a:t>
            </a:r>
            <a:br>
              <a:rPr lang="en-CA" sz="9600"/>
            </a:br>
            <a:r>
              <a:rPr lang="en-CA" sz="1500" b="1" u="sng"/>
              <a:t>_______________________________________________________________________________________________________ </a:t>
            </a:r>
            <a:endParaRPr lang="en-CA" sz="1500"/>
          </a:p>
        </p:txBody>
      </p:sp>
    </p:spTree>
    <p:extLst>
      <p:ext uri="{BB962C8B-B14F-4D97-AF65-F5344CB8AC3E}">
        <p14:creationId xmlns:p14="http://schemas.microsoft.com/office/powerpoint/2010/main" val="3669670427"/>
      </p:ext>
    </p:extLst>
  </p:cSld>
  <p:clrMapOvr>
    <a:masterClrMapping/>
  </p:clrMapOvr>
</p:sld>
</file>

<file path=ppt/theme/theme1.xml><?xml version="1.0" encoding="utf-8"?>
<a:theme xmlns:a="http://schemas.openxmlformats.org/drawingml/2006/main" name="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C5E1717898ED4590C25CECB6DD2E74" ma:contentTypeVersion="4" ma:contentTypeDescription="Create a new document." ma:contentTypeScope="" ma:versionID="26cf213110917e6b0d2675764abe5529">
  <xsd:schema xmlns:xsd="http://www.w3.org/2001/XMLSchema" xmlns:xs="http://www.w3.org/2001/XMLSchema" xmlns:p="http://schemas.microsoft.com/office/2006/metadata/properties" xmlns:ns2="b71ebfcb-08fd-4ae6-8ba7-3632febe87df" targetNamespace="http://schemas.microsoft.com/office/2006/metadata/properties" ma:root="true" ma:fieldsID="968ad22898d980fef29d522a1da7943b" ns2:_="">
    <xsd:import namespace="b71ebfcb-08fd-4ae6-8ba7-3632febe87d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1ebfcb-08fd-4ae6-8ba7-3632febe87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36CB21-3D81-4FE8-9F60-A5B19B5F171B}">
  <ds:schemaRefs>
    <ds:schemaRef ds:uri="b71ebfcb-08fd-4ae6-8ba7-3632febe87d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6DDB672-2357-499B-A03E-352BADA89E01}">
  <ds:schemaRefs>
    <ds:schemaRef ds:uri="http://schemas.microsoft.com/sharepoint/v3/contenttype/forms"/>
  </ds:schemaRefs>
</ds:datastoreItem>
</file>

<file path=customXml/itemProps3.xml><?xml version="1.0" encoding="utf-8"?>
<ds:datastoreItem xmlns:ds="http://schemas.openxmlformats.org/officeDocument/2006/customXml" ds:itemID="{069218A0-D0F0-4942-8371-FC42EA0B3AA9}">
  <ds:schemaRefs>
    <ds:schemaRef ds:uri="b71ebfcb-08fd-4ae6-8ba7-3632febe87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TM03457444[[fn=Basis]]</Template>
  <Application>Microsoft Office PowerPoint</Application>
  <PresentationFormat>Widescreen</PresentationFormat>
  <Slides>10</Slides>
  <Notes>8</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Basis</vt:lpstr>
      <vt:lpstr>Self-Driving Infrastructure</vt:lpstr>
      <vt:lpstr>Problem Statement _______________________________________________________________________________________________________ </vt:lpstr>
      <vt:lpstr>Final Design _______________________________________________________________________________________________________</vt:lpstr>
      <vt:lpstr>Socio-Cultural _______________________________________________________________________________________________________ </vt:lpstr>
      <vt:lpstr>Performance _______________________________________________________________________________________________________ </vt:lpstr>
      <vt:lpstr>Regulatory _______________________________________________________________________________________________________ </vt:lpstr>
      <vt:lpstr>Environmental _______________________________________________________________________________________________________ </vt:lpstr>
      <vt:lpstr>Other Potential Designs _______________________________________________________________________________________________________ </vt:lpstr>
      <vt:lpstr>Review + Results _______________________________________________________________________________________________________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 Chong</dc:creator>
  <cp:revision>1</cp:revision>
  <dcterms:created xsi:type="dcterms:W3CDTF">2022-03-21T19:48:04Z</dcterms:created>
  <dcterms:modified xsi:type="dcterms:W3CDTF">2022-03-28T18:57:13Z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0x0101005FC5E1717898ED4590C25CECB6DD2E74</vt:lpwstr>
  </property>
</Properties>
</file>