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68" r:id="rId2"/>
    <p:sldId id="267" r:id="rId3"/>
    <p:sldId id="271" r:id="rId4"/>
    <p:sldId id="273" r:id="rId5"/>
    <p:sldId id="272" r:id="rId6"/>
    <p:sldId id="290" r:id="rId7"/>
    <p:sldId id="291" r:id="rId8"/>
    <p:sldId id="286" r:id="rId9"/>
    <p:sldId id="275" r:id="rId10"/>
    <p:sldId id="280" r:id="rId11"/>
    <p:sldId id="282" r:id="rId12"/>
    <p:sldId id="281" r:id="rId13"/>
    <p:sldId id="283" r:id="rId14"/>
    <p:sldId id="284" r:id="rId15"/>
    <p:sldId id="287" r:id="rId16"/>
    <p:sldId id="288" r:id="rId17"/>
    <p:sldId id="289" r:id="rId18"/>
    <p:sldId id="285" r:id="rId19"/>
    <p:sldId id="278" r:id="rId20"/>
    <p:sldId id="279"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leen Kaur" userId="2d35dd71c862a7bd" providerId="LiveId" clId="{C3A8E3E8-69E1-4ADE-BABE-21C7256BA4BB}"/>
    <pc:docChg chg="modSld">
      <pc:chgData name="Ishleen Kaur" userId="2d35dd71c862a7bd" providerId="LiveId" clId="{C3A8E3E8-69E1-4ADE-BABE-21C7256BA4BB}" dt="2025-04-09T12:22:30.807" v="32" actId="20577"/>
      <pc:docMkLst>
        <pc:docMk/>
      </pc:docMkLst>
      <pc:sldChg chg="modSp mod">
        <pc:chgData name="Ishleen Kaur" userId="2d35dd71c862a7bd" providerId="LiveId" clId="{C3A8E3E8-69E1-4ADE-BABE-21C7256BA4BB}" dt="2025-04-09T11:46:31.298" v="10" actId="20577"/>
        <pc:sldMkLst>
          <pc:docMk/>
          <pc:sldMk cId="0" sldId="271"/>
        </pc:sldMkLst>
        <pc:spChg chg="mod">
          <ac:chgData name="Ishleen Kaur" userId="2d35dd71c862a7bd" providerId="LiveId" clId="{C3A8E3E8-69E1-4ADE-BABE-21C7256BA4BB}" dt="2025-04-09T11:46:31.298" v="10" actId="20577"/>
          <ac:spMkLst>
            <pc:docMk/>
            <pc:sldMk cId="0" sldId="271"/>
            <ac:spMk id="3" creationId="{00000000-0000-0000-0000-000000000000}"/>
          </ac:spMkLst>
        </pc:spChg>
      </pc:sldChg>
      <pc:sldChg chg="modSp mod">
        <pc:chgData name="Ishleen Kaur" userId="2d35dd71c862a7bd" providerId="LiveId" clId="{C3A8E3E8-69E1-4ADE-BABE-21C7256BA4BB}" dt="2025-04-09T12:22:30.807" v="32" actId="20577"/>
        <pc:sldMkLst>
          <pc:docMk/>
          <pc:sldMk cId="0" sldId="272"/>
        </pc:sldMkLst>
        <pc:spChg chg="mod">
          <ac:chgData name="Ishleen Kaur" userId="2d35dd71c862a7bd" providerId="LiveId" clId="{C3A8E3E8-69E1-4ADE-BABE-21C7256BA4BB}" dt="2025-04-09T12:22:30.807" v="32" actId="20577"/>
          <ac:spMkLst>
            <pc:docMk/>
            <pc:sldMk cId="0" sldId="272"/>
            <ac:spMk id="3" creationId="{00000000-0000-0000-0000-000000000000}"/>
          </ac:spMkLst>
        </pc:spChg>
      </pc:sldChg>
    </pc:docChg>
  </pc:docChgLst>
  <pc:docChgLst>
    <pc:chgData name="Ishleen Kaur" userId="2d35dd71c862a7bd" providerId="LiveId" clId="{1892A24D-B10C-4BD1-8302-303D345391C6}"/>
    <pc:docChg chg="undo custSel modSld">
      <pc:chgData name="Ishleen Kaur" userId="2d35dd71c862a7bd" providerId="LiveId" clId="{1892A24D-B10C-4BD1-8302-303D345391C6}" dt="2024-11-24T10:33:53.522" v="184" actId="14100"/>
      <pc:docMkLst>
        <pc:docMk/>
      </pc:docMkLst>
      <pc:sldChg chg="addSp delSp modSp mod">
        <pc:chgData name="Ishleen Kaur" userId="2d35dd71c862a7bd" providerId="LiveId" clId="{1892A24D-B10C-4BD1-8302-303D345391C6}" dt="2024-11-24T09:35:50.362" v="47" actId="14100"/>
        <pc:sldMkLst>
          <pc:docMk/>
          <pc:sldMk cId="2319984786" sldId="280"/>
        </pc:sldMkLst>
      </pc:sldChg>
      <pc:sldChg chg="addSp delSp modSp mod">
        <pc:chgData name="Ishleen Kaur" userId="2d35dd71c862a7bd" providerId="LiveId" clId="{1892A24D-B10C-4BD1-8302-303D345391C6}" dt="2024-11-24T09:36:50.290" v="51" actId="14100"/>
        <pc:sldMkLst>
          <pc:docMk/>
          <pc:sldMk cId="3140453531" sldId="281"/>
        </pc:sldMkLst>
      </pc:sldChg>
      <pc:sldChg chg="addSp delSp modSp mod">
        <pc:chgData name="Ishleen Kaur" userId="2d35dd71c862a7bd" providerId="LiveId" clId="{1892A24D-B10C-4BD1-8302-303D345391C6}" dt="2024-11-24T10:02:39.203" v="89" actId="1035"/>
        <pc:sldMkLst>
          <pc:docMk/>
          <pc:sldMk cId="2354398653" sldId="282"/>
        </pc:sldMkLst>
      </pc:sldChg>
      <pc:sldChg chg="addSp delSp modSp mod">
        <pc:chgData name="Ishleen Kaur" userId="2d35dd71c862a7bd" providerId="LiveId" clId="{1892A24D-B10C-4BD1-8302-303D345391C6}" dt="2024-11-24T10:02:27.962" v="86" actId="14100"/>
        <pc:sldMkLst>
          <pc:docMk/>
          <pc:sldMk cId="755034347" sldId="283"/>
        </pc:sldMkLst>
      </pc:sldChg>
      <pc:sldChg chg="addSp delSp modSp mod">
        <pc:chgData name="Ishleen Kaur" userId="2d35dd71c862a7bd" providerId="LiveId" clId="{1892A24D-B10C-4BD1-8302-303D345391C6}" dt="2024-11-24T10:03:47.182" v="100" actId="1035"/>
        <pc:sldMkLst>
          <pc:docMk/>
          <pc:sldMk cId="177526367" sldId="284"/>
        </pc:sldMkLst>
      </pc:sldChg>
      <pc:sldChg chg="addSp delSp modSp mod">
        <pc:chgData name="Ishleen Kaur" userId="2d35dd71c862a7bd" providerId="LiveId" clId="{1892A24D-B10C-4BD1-8302-303D345391C6}" dt="2024-11-24T10:33:53.522" v="184" actId="14100"/>
        <pc:sldMkLst>
          <pc:docMk/>
          <pc:sldMk cId="2876099644" sldId="285"/>
        </pc:sldMkLst>
      </pc:sldChg>
      <pc:sldChg chg="addSp delSp modSp mod">
        <pc:chgData name="Ishleen Kaur" userId="2d35dd71c862a7bd" providerId="LiveId" clId="{1892A24D-B10C-4BD1-8302-303D345391C6}" dt="2024-11-24T10:32:01.766" v="177" actId="1036"/>
        <pc:sldMkLst>
          <pc:docMk/>
          <pc:sldMk cId="1196466362" sldId="287"/>
        </pc:sldMkLst>
      </pc:sldChg>
      <pc:sldChg chg="addSp delSp modSp mod">
        <pc:chgData name="Ishleen Kaur" userId="2d35dd71c862a7bd" providerId="LiveId" clId="{1892A24D-B10C-4BD1-8302-303D345391C6}" dt="2024-11-24T10:28:38.054" v="155" actId="14100"/>
        <pc:sldMkLst>
          <pc:docMk/>
          <pc:sldMk cId="2774535532" sldId="288"/>
        </pc:sldMkLst>
      </pc:sldChg>
      <pc:sldChg chg="addSp delSp modSp mod">
        <pc:chgData name="Ishleen Kaur" userId="2d35dd71c862a7bd" providerId="LiveId" clId="{1892A24D-B10C-4BD1-8302-303D345391C6}" dt="2024-11-24T10:31:49.858" v="174" actId="14100"/>
        <pc:sldMkLst>
          <pc:docMk/>
          <pc:sldMk cId="2796212736" sldId="289"/>
        </pc:sldMkLst>
      </pc:sldChg>
    </pc:docChg>
  </pc:docChgLst>
  <pc:docChgLst>
    <pc:chgData name="Ishleen Kaur" userId="2d35dd71c862a7bd" providerId="LiveId" clId="{372DE48C-7A2C-4ED3-8ADA-EDDE4A48BCCA}"/>
    <pc:docChg chg="undo redo custSel delSld modSld sldOrd">
      <pc:chgData name="Ishleen Kaur" userId="2d35dd71c862a7bd" providerId="LiveId" clId="{372DE48C-7A2C-4ED3-8ADA-EDDE4A48BCCA}" dt="2025-02-20T05:05:07.352" v="1548" actId="122"/>
      <pc:docMkLst>
        <pc:docMk/>
      </pc:docMkLst>
      <pc:sldChg chg="modSp mod">
        <pc:chgData name="Ishleen Kaur" userId="2d35dd71c862a7bd" providerId="LiveId" clId="{372DE48C-7A2C-4ED3-8ADA-EDDE4A48BCCA}" dt="2025-02-16T06:14:23.525" v="1232" actId="1076"/>
        <pc:sldMkLst>
          <pc:docMk/>
          <pc:sldMk cId="0" sldId="267"/>
        </pc:sldMkLst>
        <pc:spChg chg="mod">
          <ac:chgData name="Ishleen Kaur" userId="2d35dd71c862a7bd" providerId="LiveId" clId="{372DE48C-7A2C-4ED3-8ADA-EDDE4A48BCCA}" dt="2025-02-16T06:14:23.525" v="1232" actId="1076"/>
          <ac:spMkLst>
            <pc:docMk/>
            <pc:sldMk cId="0" sldId="267"/>
            <ac:spMk id="3" creationId="{00000000-0000-0000-0000-000000000000}"/>
          </ac:spMkLst>
        </pc:spChg>
      </pc:sldChg>
      <pc:sldChg chg="addSp delSp modSp mod">
        <pc:chgData name="Ishleen Kaur" userId="2d35dd71c862a7bd" providerId="LiveId" clId="{372DE48C-7A2C-4ED3-8ADA-EDDE4A48BCCA}" dt="2025-02-19T13:48:21.525" v="1493" actId="14100"/>
        <pc:sldMkLst>
          <pc:docMk/>
          <pc:sldMk cId="0" sldId="268"/>
        </pc:sldMkLst>
        <pc:spChg chg="add del mod">
          <ac:chgData name="Ishleen Kaur" userId="2d35dd71c862a7bd" providerId="LiveId" clId="{372DE48C-7A2C-4ED3-8ADA-EDDE4A48BCCA}" dt="2025-02-16T04:38:40.258" v="388" actId="20577"/>
          <ac:spMkLst>
            <pc:docMk/>
            <pc:sldMk cId="0" sldId="268"/>
            <ac:spMk id="4" creationId="{00000000-0000-0000-0000-000000000000}"/>
          </ac:spMkLst>
        </pc:spChg>
        <pc:spChg chg="mod">
          <ac:chgData name="Ishleen Kaur" userId="2d35dd71c862a7bd" providerId="LiveId" clId="{372DE48C-7A2C-4ED3-8ADA-EDDE4A48BCCA}" dt="2025-02-19T13:48:21.032" v="1491" actId="20577"/>
          <ac:spMkLst>
            <pc:docMk/>
            <pc:sldMk cId="0" sldId="268"/>
            <ac:spMk id="6" creationId="{39596CC0-0544-9FD2-7AFD-B23ECB7AE8F4}"/>
          </ac:spMkLst>
        </pc:spChg>
        <pc:spChg chg="mod">
          <ac:chgData name="Ishleen Kaur" userId="2d35dd71c862a7bd" providerId="LiveId" clId="{372DE48C-7A2C-4ED3-8ADA-EDDE4A48BCCA}" dt="2025-02-16T04:37:07.095" v="363" actId="1076"/>
          <ac:spMkLst>
            <pc:docMk/>
            <pc:sldMk cId="0" sldId="268"/>
            <ac:spMk id="9" creationId="{00000000-0000-0000-0000-000000000000}"/>
          </ac:spMkLst>
        </pc:spChg>
        <pc:graphicFrameChg chg="mod modGraphic">
          <ac:chgData name="Ishleen Kaur" userId="2d35dd71c862a7bd" providerId="LiveId" clId="{372DE48C-7A2C-4ED3-8ADA-EDDE4A48BCCA}" dt="2025-02-19T13:48:21.525" v="1493" actId="14100"/>
          <ac:graphicFrameMkLst>
            <pc:docMk/>
            <pc:sldMk cId="0" sldId="268"/>
            <ac:graphicFrameMk id="2" creationId="{B73D6AE9-0B5B-D9D1-94BC-8A87C97562A4}"/>
          </ac:graphicFrameMkLst>
        </pc:graphicFrameChg>
      </pc:sldChg>
      <pc:sldChg chg="modSp mod">
        <pc:chgData name="Ishleen Kaur" userId="2d35dd71c862a7bd" providerId="LiveId" clId="{372DE48C-7A2C-4ED3-8ADA-EDDE4A48BCCA}" dt="2025-02-20T05:05:07.352" v="1548" actId="122"/>
        <pc:sldMkLst>
          <pc:docMk/>
          <pc:sldMk cId="0" sldId="271"/>
        </pc:sldMkLst>
        <pc:spChg chg="mod">
          <ac:chgData name="Ishleen Kaur" userId="2d35dd71c862a7bd" providerId="LiveId" clId="{372DE48C-7A2C-4ED3-8ADA-EDDE4A48BCCA}" dt="2025-02-20T05:05:07.352" v="1548" actId="122"/>
          <ac:spMkLst>
            <pc:docMk/>
            <pc:sldMk cId="0" sldId="271"/>
            <ac:spMk id="3" creationId="{00000000-0000-0000-0000-000000000000}"/>
          </ac:spMkLst>
        </pc:spChg>
      </pc:sldChg>
      <pc:sldChg chg="addSp modSp mod">
        <pc:chgData name="Ishleen Kaur" userId="2d35dd71c862a7bd" providerId="LiveId" clId="{372DE48C-7A2C-4ED3-8ADA-EDDE4A48BCCA}" dt="2025-02-16T06:14:57.966" v="1234" actId="1076"/>
        <pc:sldMkLst>
          <pc:docMk/>
          <pc:sldMk cId="0" sldId="272"/>
        </pc:sldMkLst>
        <pc:spChg chg="mod">
          <ac:chgData name="Ishleen Kaur" userId="2d35dd71c862a7bd" providerId="LiveId" clId="{372DE48C-7A2C-4ED3-8ADA-EDDE4A48BCCA}" dt="2025-02-16T06:14:57.966" v="1234" actId="1076"/>
          <ac:spMkLst>
            <pc:docMk/>
            <pc:sldMk cId="0" sldId="272"/>
            <ac:spMk id="3" creationId="{00000000-0000-0000-0000-000000000000}"/>
          </ac:spMkLst>
        </pc:spChg>
      </pc:sldChg>
      <pc:sldChg chg="modSp mod">
        <pc:chgData name="Ishleen Kaur" userId="2d35dd71c862a7bd" providerId="LiveId" clId="{372DE48C-7A2C-4ED3-8ADA-EDDE4A48BCCA}" dt="2025-02-16T06:21:44.292" v="1324" actId="255"/>
        <pc:sldMkLst>
          <pc:docMk/>
          <pc:sldMk cId="0" sldId="273"/>
        </pc:sldMkLst>
        <pc:spChg chg="mod">
          <ac:chgData name="Ishleen Kaur" userId="2d35dd71c862a7bd" providerId="LiveId" clId="{372DE48C-7A2C-4ED3-8ADA-EDDE4A48BCCA}" dt="2025-02-16T06:21:44.292" v="1324" actId="255"/>
          <ac:spMkLst>
            <pc:docMk/>
            <pc:sldMk cId="0" sldId="273"/>
            <ac:spMk id="3" creationId="{00000000-0000-0000-0000-000000000000}"/>
          </ac:spMkLst>
        </pc:spChg>
      </pc:sldChg>
      <pc:sldChg chg="modSp del mod">
        <pc:chgData name="Ishleen Kaur" userId="2d35dd71c862a7bd" providerId="LiveId" clId="{372DE48C-7A2C-4ED3-8ADA-EDDE4A48BCCA}" dt="2025-02-19T13:45:25.827" v="1461" actId="2696"/>
        <pc:sldMkLst>
          <pc:docMk/>
          <pc:sldMk cId="0" sldId="277"/>
        </pc:sldMkLst>
      </pc:sldChg>
      <pc:sldChg chg="modSp mod">
        <pc:chgData name="Ishleen Kaur" userId="2d35dd71c862a7bd" providerId="LiveId" clId="{372DE48C-7A2C-4ED3-8ADA-EDDE4A48BCCA}" dt="2025-02-16T06:15:25.408" v="1235" actId="20577"/>
        <pc:sldMkLst>
          <pc:docMk/>
          <pc:sldMk cId="0" sldId="278"/>
        </pc:sldMkLst>
        <pc:spChg chg="mod">
          <ac:chgData name="Ishleen Kaur" userId="2d35dd71c862a7bd" providerId="LiveId" clId="{372DE48C-7A2C-4ED3-8ADA-EDDE4A48BCCA}" dt="2025-02-16T06:15:25.408" v="1235" actId="20577"/>
          <ac:spMkLst>
            <pc:docMk/>
            <pc:sldMk cId="0" sldId="278"/>
            <ac:spMk id="3" creationId="{00000000-0000-0000-0000-000000000000}"/>
          </ac:spMkLst>
        </pc:spChg>
      </pc:sldChg>
      <pc:sldChg chg="addSp delSp modSp mod">
        <pc:chgData name="Ishleen Kaur" userId="2d35dd71c862a7bd" providerId="LiveId" clId="{372DE48C-7A2C-4ED3-8ADA-EDDE4A48BCCA}" dt="2025-02-19T13:31:52.640" v="1363" actId="14100"/>
        <pc:sldMkLst>
          <pc:docMk/>
          <pc:sldMk cId="2319984786" sldId="280"/>
        </pc:sldMkLst>
        <pc:picChg chg="add mod">
          <ac:chgData name="Ishleen Kaur" userId="2d35dd71c862a7bd" providerId="LiveId" clId="{372DE48C-7A2C-4ED3-8ADA-EDDE4A48BCCA}" dt="2025-02-19T13:31:27.341" v="1355" actId="14100"/>
          <ac:picMkLst>
            <pc:docMk/>
            <pc:sldMk cId="2319984786" sldId="280"/>
            <ac:picMk id="9" creationId="{66FFBFF6-955E-552E-3DD4-D9F7F1EA0C92}"/>
          </ac:picMkLst>
        </pc:picChg>
        <pc:picChg chg="add mod">
          <ac:chgData name="Ishleen Kaur" userId="2d35dd71c862a7bd" providerId="LiveId" clId="{372DE48C-7A2C-4ED3-8ADA-EDDE4A48BCCA}" dt="2025-02-19T13:31:36.405" v="1358" actId="14100"/>
          <ac:picMkLst>
            <pc:docMk/>
            <pc:sldMk cId="2319984786" sldId="280"/>
            <ac:picMk id="12" creationId="{37EFF323-E899-E086-E23A-729CE55FE9FF}"/>
          </ac:picMkLst>
        </pc:picChg>
        <pc:picChg chg="add mod">
          <ac:chgData name="Ishleen Kaur" userId="2d35dd71c862a7bd" providerId="LiveId" clId="{372DE48C-7A2C-4ED3-8ADA-EDDE4A48BCCA}" dt="2025-02-19T13:31:31.910" v="1357" actId="1076"/>
          <ac:picMkLst>
            <pc:docMk/>
            <pc:sldMk cId="2319984786" sldId="280"/>
            <ac:picMk id="16" creationId="{49CD088A-3A56-1183-8AA2-A1035078DA22}"/>
          </ac:picMkLst>
        </pc:picChg>
        <pc:picChg chg="add mod">
          <ac:chgData name="Ishleen Kaur" userId="2d35dd71c862a7bd" providerId="LiveId" clId="{372DE48C-7A2C-4ED3-8ADA-EDDE4A48BCCA}" dt="2025-02-19T13:31:52.640" v="1363" actId="14100"/>
          <ac:picMkLst>
            <pc:docMk/>
            <pc:sldMk cId="2319984786" sldId="280"/>
            <ac:picMk id="18" creationId="{A2E9BC59-0E53-AB57-E129-C459B7F7B154}"/>
          </ac:picMkLst>
        </pc:picChg>
      </pc:sldChg>
      <pc:sldChg chg="addSp delSp modSp mod">
        <pc:chgData name="Ishleen Kaur" userId="2d35dd71c862a7bd" providerId="LiveId" clId="{372DE48C-7A2C-4ED3-8ADA-EDDE4A48BCCA}" dt="2025-02-19T13:45:56.480" v="1464" actId="14100"/>
        <pc:sldMkLst>
          <pc:docMk/>
          <pc:sldMk cId="3140453531" sldId="281"/>
        </pc:sldMkLst>
        <pc:picChg chg="add mod">
          <ac:chgData name="Ishleen Kaur" userId="2d35dd71c862a7bd" providerId="LiveId" clId="{372DE48C-7A2C-4ED3-8ADA-EDDE4A48BCCA}" dt="2025-02-19T13:45:56.480" v="1464" actId="14100"/>
          <ac:picMkLst>
            <pc:docMk/>
            <pc:sldMk cId="3140453531" sldId="281"/>
            <ac:picMk id="6" creationId="{9BC4908F-B1AB-1873-B56F-6DC21F355DAF}"/>
          </ac:picMkLst>
        </pc:picChg>
      </pc:sldChg>
      <pc:sldChg chg="addSp delSp modSp mod ord">
        <pc:chgData name="Ishleen Kaur" userId="2d35dd71c862a7bd" providerId="LiveId" clId="{372DE48C-7A2C-4ED3-8ADA-EDDE4A48BCCA}" dt="2025-02-19T13:46:08.144" v="1466"/>
        <pc:sldMkLst>
          <pc:docMk/>
          <pc:sldMk cId="2354398653" sldId="282"/>
        </pc:sldMkLst>
        <pc:picChg chg="add mod">
          <ac:chgData name="Ishleen Kaur" userId="2d35dd71c862a7bd" providerId="LiveId" clId="{372DE48C-7A2C-4ED3-8ADA-EDDE4A48BCCA}" dt="2025-02-19T13:35:35.535" v="1387" actId="14100"/>
          <ac:picMkLst>
            <pc:docMk/>
            <pc:sldMk cId="2354398653" sldId="282"/>
            <ac:picMk id="7" creationId="{ED43FAA6-D052-3CA2-278E-9B18DEFFFA2B}"/>
          </ac:picMkLst>
        </pc:picChg>
        <pc:picChg chg="add mod">
          <ac:chgData name="Ishleen Kaur" userId="2d35dd71c862a7bd" providerId="LiveId" clId="{372DE48C-7A2C-4ED3-8ADA-EDDE4A48BCCA}" dt="2025-02-19T13:35:25.525" v="1385" actId="1076"/>
          <ac:picMkLst>
            <pc:docMk/>
            <pc:sldMk cId="2354398653" sldId="282"/>
            <ac:picMk id="10" creationId="{43570459-4839-07DC-D801-0BABF7E709ED}"/>
          </ac:picMkLst>
        </pc:picChg>
      </pc:sldChg>
      <pc:sldChg chg="addSp delSp modSp mod">
        <pc:chgData name="Ishleen Kaur" userId="2d35dd71c862a7bd" providerId="LiveId" clId="{372DE48C-7A2C-4ED3-8ADA-EDDE4A48BCCA}" dt="2025-02-19T13:37:31.748" v="1413" actId="1076"/>
        <pc:sldMkLst>
          <pc:docMk/>
          <pc:sldMk cId="755034347" sldId="283"/>
        </pc:sldMkLst>
        <pc:picChg chg="add mod">
          <ac:chgData name="Ishleen Kaur" userId="2d35dd71c862a7bd" providerId="LiveId" clId="{372DE48C-7A2C-4ED3-8ADA-EDDE4A48BCCA}" dt="2025-02-19T13:37:31.748" v="1413" actId="1076"/>
          <ac:picMkLst>
            <pc:docMk/>
            <pc:sldMk cId="755034347" sldId="283"/>
            <ac:picMk id="14" creationId="{07BB01F5-FE1C-3D6B-0B45-ED30C998593C}"/>
          </ac:picMkLst>
        </pc:picChg>
        <pc:picChg chg="add mod">
          <ac:chgData name="Ishleen Kaur" userId="2d35dd71c862a7bd" providerId="LiveId" clId="{372DE48C-7A2C-4ED3-8ADA-EDDE4A48BCCA}" dt="2025-02-19T13:37:29.441" v="1412" actId="14100"/>
          <ac:picMkLst>
            <pc:docMk/>
            <pc:sldMk cId="755034347" sldId="283"/>
            <ac:picMk id="16" creationId="{F7376424-B02E-989B-9343-1DEB7CD5553E}"/>
          </ac:picMkLst>
        </pc:picChg>
      </pc:sldChg>
      <pc:sldChg chg="addSp delSp modSp mod">
        <pc:chgData name="Ishleen Kaur" userId="2d35dd71c862a7bd" providerId="LiveId" clId="{372DE48C-7A2C-4ED3-8ADA-EDDE4A48BCCA}" dt="2025-02-19T13:38:32.456" v="1426" actId="14100"/>
        <pc:sldMkLst>
          <pc:docMk/>
          <pc:sldMk cId="177526367" sldId="284"/>
        </pc:sldMkLst>
        <pc:picChg chg="add mod">
          <ac:chgData name="Ishleen Kaur" userId="2d35dd71c862a7bd" providerId="LiveId" clId="{372DE48C-7A2C-4ED3-8ADA-EDDE4A48BCCA}" dt="2025-02-19T13:38:20.485" v="1423" actId="14100"/>
          <ac:picMkLst>
            <pc:docMk/>
            <pc:sldMk cId="177526367" sldId="284"/>
            <ac:picMk id="6" creationId="{BA8C3D0E-67A3-6150-ABCF-7E9415F738A5}"/>
          </ac:picMkLst>
        </pc:picChg>
        <pc:picChg chg="add mod">
          <ac:chgData name="Ishleen Kaur" userId="2d35dd71c862a7bd" providerId="LiveId" clId="{372DE48C-7A2C-4ED3-8ADA-EDDE4A48BCCA}" dt="2025-02-19T13:38:32.456" v="1426" actId="14100"/>
          <ac:picMkLst>
            <pc:docMk/>
            <pc:sldMk cId="177526367" sldId="284"/>
            <ac:picMk id="12" creationId="{2F686E01-37C9-D932-A686-F6F45905E5A3}"/>
          </ac:picMkLst>
        </pc:picChg>
      </pc:sldChg>
      <pc:sldChg chg="addSp delSp modSp mod">
        <pc:chgData name="Ishleen Kaur" userId="2d35dd71c862a7bd" providerId="LiveId" clId="{372DE48C-7A2C-4ED3-8ADA-EDDE4A48BCCA}" dt="2025-02-19T13:45:39.236" v="1463" actId="14100"/>
        <pc:sldMkLst>
          <pc:docMk/>
          <pc:sldMk cId="2876099644" sldId="285"/>
        </pc:sldMkLst>
        <pc:picChg chg="add mod">
          <ac:chgData name="Ishleen Kaur" userId="2d35dd71c862a7bd" providerId="LiveId" clId="{372DE48C-7A2C-4ED3-8ADA-EDDE4A48BCCA}" dt="2025-02-19T13:45:39.236" v="1463" actId="14100"/>
          <ac:picMkLst>
            <pc:docMk/>
            <pc:sldMk cId="2876099644" sldId="285"/>
            <ac:picMk id="10" creationId="{6361B1F6-676E-989C-A894-E360A83D0200}"/>
          </ac:picMkLst>
        </pc:picChg>
      </pc:sldChg>
      <pc:sldChg chg="modSp mod">
        <pc:chgData name="Ishleen Kaur" userId="2d35dd71c862a7bd" providerId="LiveId" clId="{372DE48C-7A2C-4ED3-8ADA-EDDE4A48BCCA}" dt="2025-02-16T06:20:02.166" v="1317" actId="20577"/>
        <pc:sldMkLst>
          <pc:docMk/>
          <pc:sldMk cId="93124697" sldId="286"/>
        </pc:sldMkLst>
        <pc:spChg chg="mod">
          <ac:chgData name="Ishleen Kaur" userId="2d35dd71c862a7bd" providerId="LiveId" clId="{372DE48C-7A2C-4ED3-8ADA-EDDE4A48BCCA}" dt="2025-02-16T06:20:02.166" v="1317" actId="20577"/>
          <ac:spMkLst>
            <pc:docMk/>
            <pc:sldMk cId="93124697" sldId="286"/>
            <ac:spMk id="3" creationId="{5116956F-EE31-CE02-32E0-42D186E96634}"/>
          </ac:spMkLst>
        </pc:spChg>
      </pc:sldChg>
      <pc:sldChg chg="addSp delSp modSp mod">
        <pc:chgData name="Ishleen Kaur" userId="2d35dd71c862a7bd" providerId="LiveId" clId="{372DE48C-7A2C-4ED3-8ADA-EDDE4A48BCCA}" dt="2025-02-19T13:39:33.157" v="1442" actId="14100"/>
        <pc:sldMkLst>
          <pc:docMk/>
          <pc:sldMk cId="1196466362" sldId="287"/>
        </pc:sldMkLst>
        <pc:picChg chg="add mod">
          <ac:chgData name="Ishleen Kaur" userId="2d35dd71c862a7bd" providerId="LiveId" clId="{372DE48C-7A2C-4ED3-8ADA-EDDE4A48BCCA}" dt="2025-02-19T13:39:18.362" v="1437" actId="14100"/>
          <ac:picMkLst>
            <pc:docMk/>
            <pc:sldMk cId="1196466362" sldId="287"/>
            <ac:picMk id="11" creationId="{4CB84CCC-12CD-55EB-D70F-F13F759C5F5A}"/>
          </ac:picMkLst>
        </pc:picChg>
        <pc:picChg chg="add mod">
          <ac:chgData name="Ishleen Kaur" userId="2d35dd71c862a7bd" providerId="LiveId" clId="{372DE48C-7A2C-4ED3-8ADA-EDDE4A48BCCA}" dt="2025-02-19T13:39:33.157" v="1442" actId="14100"/>
          <ac:picMkLst>
            <pc:docMk/>
            <pc:sldMk cId="1196466362" sldId="287"/>
            <ac:picMk id="13" creationId="{AA9732D5-47EA-5B49-06D2-5C35438C9B2D}"/>
          </ac:picMkLst>
        </pc:picChg>
      </pc:sldChg>
      <pc:sldChg chg="addSp delSp modSp mod">
        <pc:chgData name="Ishleen Kaur" userId="2d35dd71c862a7bd" providerId="LiveId" clId="{372DE48C-7A2C-4ED3-8ADA-EDDE4A48BCCA}" dt="2025-02-19T13:39:46.773" v="1446" actId="14100"/>
        <pc:sldMkLst>
          <pc:docMk/>
          <pc:sldMk cId="2774535532" sldId="288"/>
        </pc:sldMkLst>
        <pc:picChg chg="add mod">
          <ac:chgData name="Ishleen Kaur" userId="2d35dd71c862a7bd" providerId="LiveId" clId="{372DE48C-7A2C-4ED3-8ADA-EDDE4A48BCCA}" dt="2025-02-19T13:39:46.773" v="1446" actId="14100"/>
          <ac:picMkLst>
            <pc:docMk/>
            <pc:sldMk cId="2774535532" sldId="288"/>
            <ac:picMk id="5" creationId="{DDC091DE-4A9E-676E-04A7-5085117190E5}"/>
          </ac:picMkLst>
        </pc:picChg>
      </pc:sldChg>
      <pc:sldChg chg="addSp delSp modSp mod">
        <pc:chgData name="Ishleen Kaur" userId="2d35dd71c862a7bd" providerId="LiveId" clId="{372DE48C-7A2C-4ED3-8ADA-EDDE4A48BCCA}" dt="2025-02-19T13:44:21.003" v="1454" actId="14100"/>
        <pc:sldMkLst>
          <pc:docMk/>
          <pc:sldMk cId="2796212736" sldId="289"/>
        </pc:sldMkLst>
        <pc:picChg chg="add mod">
          <ac:chgData name="Ishleen Kaur" userId="2d35dd71c862a7bd" providerId="LiveId" clId="{372DE48C-7A2C-4ED3-8ADA-EDDE4A48BCCA}" dt="2025-02-19T13:44:18.323" v="1453" actId="14100"/>
          <ac:picMkLst>
            <pc:docMk/>
            <pc:sldMk cId="2796212736" sldId="289"/>
            <ac:picMk id="5" creationId="{4163CC42-CB7F-4932-99B7-35848F591D1B}"/>
          </ac:picMkLst>
        </pc:picChg>
        <pc:picChg chg="add mod">
          <ac:chgData name="Ishleen Kaur" userId="2d35dd71c862a7bd" providerId="LiveId" clId="{372DE48C-7A2C-4ED3-8ADA-EDDE4A48BCCA}" dt="2025-02-19T13:44:21.003" v="1454" actId="14100"/>
          <ac:picMkLst>
            <pc:docMk/>
            <pc:sldMk cId="2796212736" sldId="289"/>
            <ac:picMk id="7" creationId="{50E60244-7AA2-7AE5-7554-9444239EBF09}"/>
          </ac:picMkLst>
        </pc:picChg>
      </pc:sldChg>
    </pc:docChg>
  </pc:docChgLst>
  <pc:docChgLst>
    <pc:chgData name="Ishleen Kaur" userId="2d35dd71c862a7bd" providerId="LiveId" clId="{69422A89-F99C-495F-95F7-0842149D9535}"/>
    <pc:docChg chg="undo redo custSel addSld modSld sldOrd">
      <pc:chgData name="Ishleen Kaur" userId="2d35dd71c862a7bd" providerId="LiveId" clId="{69422A89-F99C-495F-95F7-0842149D9535}" dt="2025-04-16T13:27:47.088" v="254" actId="114"/>
      <pc:docMkLst>
        <pc:docMk/>
      </pc:docMkLst>
      <pc:sldChg chg="modSp mod">
        <pc:chgData name="Ishleen Kaur" userId="2d35dd71c862a7bd" providerId="LiveId" clId="{69422A89-F99C-495F-95F7-0842149D9535}" dt="2025-04-16T13:21:46" v="199" actId="1076"/>
        <pc:sldMkLst>
          <pc:docMk/>
          <pc:sldMk cId="0" sldId="267"/>
        </pc:sldMkLst>
        <pc:spChg chg="mod">
          <ac:chgData name="Ishleen Kaur" userId="2d35dd71c862a7bd" providerId="LiveId" clId="{69422A89-F99C-495F-95F7-0842149D9535}" dt="2025-04-16T13:21:46" v="199" actId="1076"/>
          <ac:spMkLst>
            <pc:docMk/>
            <pc:sldMk cId="0" sldId="267"/>
            <ac:spMk id="2" creationId="{00000000-0000-0000-0000-000000000000}"/>
          </ac:spMkLst>
        </pc:spChg>
        <pc:spChg chg="mod">
          <ac:chgData name="Ishleen Kaur" userId="2d35dd71c862a7bd" providerId="LiveId" clId="{69422A89-F99C-495F-95F7-0842149D9535}" dt="2025-04-16T13:10:09.634" v="39" actId="20577"/>
          <ac:spMkLst>
            <pc:docMk/>
            <pc:sldMk cId="0" sldId="267"/>
            <ac:spMk id="3" creationId="{00000000-0000-0000-0000-000000000000}"/>
          </ac:spMkLst>
        </pc:spChg>
      </pc:sldChg>
      <pc:sldChg chg="modSp mod">
        <pc:chgData name="Ishleen Kaur" userId="2d35dd71c862a7bd" providerId="LiveId" clId="{69422A89-F99C-495F-95F7-0842149D9535}" dt="2025-04-16T13:21:50.214" v="200" actId="1076"/>
        <pc:sldMkLst>
          <pc:docMk/>
          <pc:sldMk cId="0" sldId="271"/>
        </pc:sldMkLst>
        <pc:spChg chg="mod">
          <ac:chgData name="Ishleen Kaur" userId="2d35dd71c862a7bd" providerId="LiveId" clId="{69422A89-F99C-495F-95F7-0842149D9535}" dt="2025-04-16T13:21:50.214" v="200" actId="1076"/>
          <ac:spMkLst>
            <pc:docMk/>
            <pc:sldMk cId="0" sldId="271"/>
            <ac:spMk id="2" creationId="{00000000-0000-0000-0000-000000000000}"/>
          </ac:spMkLst>
        </pc:spChg>
        <pc:spChg chg="mod">
          <ac:chgData name="Ishleen Kaur" userId="2d35dd71c862a7bd" providerId="LiveId" clId="{69422A89-F99C-495F-95F7-0842149D9535}" dt="2025-04-16T13:11:53.445" v="49" actId="2710"/>
          <ac:spMkLst>
            <pc:docMk/>
            <pc:sldMk cId="0" sldId="271"/>
            <ac:spMk id="3" creationId="{00000000-0000-0000-0000-000000000000}"/>
          </ac:spMkLst>
        </pc:spChg>
      </pc:sldChg>
      <pc:sldChg chg="modSp mod">
        <pc:chgData name="Ishleen Kaur" userId="2d35dd71c862a7bd" providerId="LiveId" clId="{69422A89-F99C-495F-95F7-0842149D9535}" dt="2025-04-16T13:22:00.702" v="202" actId="1076"/>
        <pc:sldMkLst>
          <pc:docMk/>
          <pc:sldMk cId="0" sldId="272"/>
        </pc:sldMkLst>
        <pc:spChg chg="mod">
          <ac:chgData name="Ishleen Kaur" userId="2d35dd71c862a7bd" providerId="LiveId" clId="{69422A89-F99C-495F-95F7-0842149D9535}" dt="2025-04-16T13:22:00.702" v="202" actId="1076"/>
          <ac:spMkLst>
            <pc:docMk/>
            <pc:sldMk cId="0" sldId="272"/>
            <ac:spMk id="2" creationId="{00000000-0000-0000-0000-000000000000}"/>
          </ac:spMkLst>
        </pc:spChg>
      </pc:sldChg>
      <pc:sldChg chg="modSp mod">
        <pc:chgData name="Ishleen Kaur" userId="2d35dd71c862a7bd" providerId="LiveId" clId="{69422A89-F99C-495F-95F7-0842149D9535}" dt="2025-04-16T13:26:43.742" v="249" actId="1076"/>
        <pc:sldMkLst>
          <pc:docMk/>
          <pc:sldMk cId="0" sldId="273"/>
        </pc:sldMkLst>
        <pc:spChg chg="mod">
          <ac:chgData name="Ishleen Kaur" userId="2d35dd71c862a7bd" providerId="LiveId" clId="{69422A89-F99C-495F-95F7-0842149D9535}" dt="2025-04-16T13:21:55.751" v="201" actId="1076"/>
          <ac:spMkLst>
            <pc:docMk/>
            <pc:sldMk cId="0" sldId="273"/>
            <ac:spMk id="2" creationId="{00000000-0000-0000-0000-000000000000}"/>
          </ac:spMkLst>
        </pc:spChg>
        <pc:spChg chg="mod">
          <ac:chgData name="Ishleen Kaur" userId="2d35dd71c862a7bd" providerId="LiveId" clId="{69422A89-F99C-495F-95F7-0842149D9535}" dt="2025-04-16T13:26:43.742" v="249" actId="1076"/>
          <ac:spMkLst>
            <pc:docMk/>
            <pc:sldMk cId="0" sldId="273"/>
            <ac:spMk id="3" creationId="{00000000-0000-0000-0000-000000000000}"/>
          </ac:spMkLst>
        </pc:spChg>
      </pc:sldChg>
      <pc:sldChg chg="modSp mod">
        <pc:chgData name="Ishleen Kaur" userId="2d35dd71c862a7bd" providerId="LiveId" clId="{69422A89-F99C-495F-95F7-0842149D9535}" dt="2025-04-16T13:27:47.088" v="254" actId="114"/>
        <pc:sldMkLst>
          <pc:docMk/>
          <pc:sldMk cId="0" sldId="275"/>
        </pc:sldMkLst>
        <pc:spChg chg="mod">
          <ac:chgData name="Ishleen Kaur" userId="2d35dd71c862a7bd" providerId="LiveId" clId="{69422A89-F99C-495F-95F7-0842149D9535}" dt="2025-04-16T13:22:28.035" v="206" actId="1076"/>
          <ac:spMkLst>
            <pc:docMk/>
            <pc:sldMk cId="0" sldId="275"/>
            <ac:spMk id="2" creationId="{00000000-0000-0000-0000-000000000000}"/>
          </ac:spMkLst>
        </pc:spChg>
        <pc:spChg chg="mod">
          <ac:chgData name="Ishleen Kaur" userId="2d35dd71c862a7bd" providerId="LiveId" clId="{69422A89-F99C-495F-95F7-0842149D9535}" dt="2025-04-16T13:27:47.088" v="254" actId="114"/>
          <ac:spMkLst>
            <pc:docMk/>
            <pc:sldMk cId="0" sldId="275"/>
            <ac:spMk id="3" creationId="{00000000-0000-0000-0000-000000000000}"/>
          </ac:spMkLst>
        </pc:spChg>
      </pc:sldChg>
      <pc:sldChg chg="modSp mod">
        <pc:chgData name="Ishleen Kaur" userId="2d35dd71c862a7bd" providerId="LiveId" clId="{69422A89-F99C-495F-95F7-0842149D9535}" dt="2025-04-16T13:24:39.234" v="239" actId="1076"/>
        <pc:sldMkLst>
          <pc:docMk/>
          <pc:sldMk cId="0" sldId="278"/>
        </pc:sldMkLst>
        <pc:spChg chg="mod">
          <ac:chgData name="Ishleen Kaur" userId="2d35dd71c862a7bd" providerId="LiveId" clId="{69422A89-F99C-495F-95F7-0842149D9535}" dt="2025-04-16T13:24:39.234" v="239" actId="1076"/>
          <ac:spMkLst>
            <pc:docMk/>
            <pc:sldMk cId="0" sldId="278"/>
            <ac:spMk id="2" creationId="{00000000-0000-0000-0000-000000000000}"/>
          </ac:spMkLst>
        </pc:spChg>
      </pc:sldChg>
      <pc:sldChg chg="modSp mod">
        <pc:chgData name="Ishleen Kaur" userId="2d35dd71c862a7bd" providerId="LiveId" clId="{69422A89-F99C-495F-95F7-0842149D9535}" dt="2025-04-16T13:25:09.932" v="246" actId="113"/>
        <pc:sldMkLst>
          <pc:docMk/>
          <pc:sldMk cId="0" sldId="279"/>
        </pc:sldMkLst>
        <pc:spChg chg="mod">
          <ac:chgData name="Ishleen Kaur" userId="2d35dd71c862a7bd" providerId="LiveId" clId="{69422A89-F99C-495F-95F7-0842149D9535}" dt="2025-04-16T13:24:48.613" v="241" actId="1076"/>
          <ac:spMkLst>
            <pc:docMk/>
            <pc:sldMk cId="0" sldId="279"/>
            <ac:spMk id="2" creationId="{00000000-0000-0000-0000-000000000000}"/>
          </ac:spMkLst>
        </pc:spChg>
        <pc:spChg chg="mod">
          <ac:chgData name="Ishleen Kaur" userId="2d35dd71c862a7bd" providerId="LiveId" clId="{69422A89-F99C-495F-95F7-0842149D9535}" dt="2025-04-16T13:25:09.932" v="246" actId="113"/>
          <ac:spMkLst>
            <pc:docMk/>
            <pc:sldMk cId="0" sldId="279"/>
            <ac:spMk id="3" creationId="{00000000-0000-0000-0000-000000000000}"/>
          </ac:spMkLst>
        </pc:spChg>
      </pc:sldChg>
      <pc:sldChg chg="modSp mod">
        <pc:chgData name="Ishleen Kaur" userId="2d35dd71c862a7bd" providerId="LiveId" clId="{69422A89-F99C-495F-95F7-0842149D9535}" dt="2025-04-16T13:22:32.647" v="207" actId="1076"/>
        <pc:sldMkLst>
          <pc:docMk/>
          <pc:sldMk cId="2319984786" sldId="280"/>
        </pc:sldMkLst>
        <pc:spChg chg="mod">
          <ac:chgData name="Ishleen Kaur" userId="2d35dd71c862a7bd" providerId="LiveId" clId="{69422A89-F99C-495F-95F7-0842149D9535}" dt="2025-04-16T13:22:32.647" v="207" actId="1076"/>
          <ac:spMkLst>
            <pc:docMk/>
            <pc:sldMk cId="2319984786" sldId="280"/>
            <ac:spMk id="2" creationId="{36118957-7B0E-2D14-4ACF-8E73EF371A12}"/>
          </ac:spMkLst>
        </pc:spChg>
      </pc:sldChg>
      <pc:sldChg chg="modSp mod">
        <pc:chgData name="Ishleen Kaur" userId="2d35dd71c862a7bd" providerId="LiveId" clId="{69422A89-F99C-495F-95F7-0842149D9535}" dt="2025-04-16T13:22:58.070" v="210" actId="1076"/>
        <pc:sldMkLst>
          <pc:docMk/>
          <pc:sldMk cId="3140453531" sldId="281"/>
        </pc:sldMkLst>
        <pc:spChg chg="mod">
          <ac:chgData name="Ishleen Kaur" userId="2d35dd71c862a7bd" providerId="LiveId" clId="{69422A89-F99C-495F-95F7-0842149D9535}" dt="2025-04-16T13:22:58.070" v="210" actId="1076"/>
          <ac:spMkLst>
            <pc:docMk/>
            <pc:sldMk cId="3140453531" sldId="281"/>
            <ac:spMk id="2" creationId="{D8AA34A6-C4E3-32A6-2AD0-62B5ED9B1F5D}"/>
          </ac:spMkLst>
        </pc:spChg>
      </pc:sldChg>
      <pc:sldChg chg="modSp mod">
        <pc:chgData name="Ishleen Kaur" userId="2d35dd71c862a7bd" providerId="LiveId" clId="{69422A89-F99C-495F-95F7-0842149D9535}" dt="2025-04-16T13:22:38.252" v="208" actId="1076"/>
        <pc:sldMkLst>
          <pc:docMk/>
          <pc:sldMk cId="2354398653" sldId="282"/>
        </pc:sldMkLst>
        <pc:spChg chg="mod">
          <ac:chgData name="Ishleen Kaur" userId="2d35dd71c862a7bd" providerId="LiveId" clId="{69422A89-F99C-495F-95F7-0842149D9535}" dt="2025-04-16T13:22:38.252" v="208" actId="1076"/>
          <ac:spMkLst>
            <pc:docMk/>
            <pc:sldMk cId="2354398653" sldId="282"/>
            <ac:spMk id="2" creationId="{82E38E3F-61ED-2FA8-3E17-13FAB16D8A90}"/>
          </ac:spMkLst>
        </pc:spChg>
      </pc:sldChg>
      <pc:sldChg chg="modSp mod">
        <pc:chgData name="Ishleen Kaur" userId="2d35dd71c862a7bd" providerId="LiveId" clId="{69422A89-F99C-495F-95F7-0842149D9535}" dt="2025-04-16T13:23:32.126" v="212" actId="1076"/>
        <pc:sldMkLst>
          <pc:docMk/>
          <pc:sldMk cId="755034347" sldId="283"/>
        </pc:sldMkLst>
        <pc:spChg chg="mod">
          <ac:chgData name="Ishleen Kaur" userId="2d35dd71c862a7bd" providerId="LiveId" clId="{69422A89-F99C-495F-95F7-0842149D9535}" dt="2025-04-16T13:23:32.126" v="212" actId="1076"/>
          <ac:spMkLst>
            <pc:docMk/>
            <pc:sldMk cId="755034347" sldId="283"/>
            <ac:spMk id="2" creationId="{6FC0C6C0-B8CA-A59D-2EFA-8A2C5647FE97}"/>
          </ac:spMkLst>
        </pc:spChg>
      </pc:sldChg>
      <pc:sldChg chg="modSp mod">
        <pc:chgData name="Ishleen Kaur" userId="2d35dd71c862a7bd" providerId="LiveId" clId="{69422A89-F99C-495F-95F7-0842149D9535}" dt="2025-04-16T13:23:47.576" v="214" actId="1076"/>
        <pc:sldMkLst>
          <pc:docMk/>
          <pc:sldMk cId="177526367" sldId="284"/>
        </pc:sldMkLst>
        <pc:spChg chg="mod">
          <ac:chgData name="Ishleen Kaur" userId="2d35dd71c862a7bd" providerId="LiveId" clId="{69422A89-F99C-495F-95F7-0842149D9535}" dt="2025-04-16T13:23:47.576" v="214" actId="1076"/>
          <ac:spMkLst>
            <pc:docMk/>
            <pc:sldMk cId="177526367" sldId="284"/>
            <ac:spMk id="2" creationId="{5D18AEC9-DD37-2E08-2225-9A5E370EA2ED}"/>
          </ac:spMkLst>
        </pc:spChg>
      </pc:sldChg>
      <pc:sldChg chg="modSp mod">
        <pc:chgData name="Ishleen Kaur" userId="2d35dd71c862a7bd" providerId="LiveId" clId="{69422A89-F99C-495F-95F7-0842149D9535}" dt="2025-04-16T13:24:28.103" v="237" actId="1076"/>
        <pc:sldMkLst>
          <pc:docMk/>
          <pc:sldMk cId="2876099644" sldId="285"/>
        </pc:sldMkLst>
        <pc:spChg chg="mod">
          <ac:chgData name="Ishleen Kaur" userId="2d35dd71c862a7bd" providerId="LiveId" clId="{69422A89-F99C-495F-95F7-0842149D9535}" dt="2025-04-16T13:24:28.103" v="237" actId="1076"/>
          <ac:spMkLst>
            <pc:docMk/>
            <pc:sldMk cId="2876099644" sldId="285"/>
            <ac:spMk id="2" creationId="{D0593976-7A02-9CE7-1CD7-A26C2742FCB5}"/>
          </ac:spMkLst>
        </pc:spChg>
      </pc:sldChg>
      <pc:sldChg chg="modSp mod">
        <pc:chgData name="Ishleen Kaur" userId="2d35dd71c862a7bd" providerId="LiveId" clId="{69422A89-F99C-495F-95F7-0842149D9535}" dt="2025-04-16T13:22:22.909" v="205" actId="1076"/>
        <pc:sldMkLst>
          <pc:docMk/>
          <pc:sldMk cId="93124697" sldId="286"/>
        </pc:sldMkLst>
        <pc:spChg chg="mod">
          <ac:chgData name="Ishleen Kaur" userId="2d35dd71c862a7bd" providerId="LiveId" clId="{69422A89-F99C-495F-95F7-0842149D9535}" dt="2025-04-16T13:22:22.909" v="205" actId="1076"/>
          <ac:spMkLst>
            <pc:docMk/>
            <pc:sldMk cId="93124697" sldId="286"/>
            <ac:spMk id="2" creationId="{A0012D69-CDBE-F1B4-BDC8-C3E3558B7DE1}"/>
          </ac:spMkLst>
        </pc:spChg>
        <pc:spChg chg="mod">
          <ac:chgData name="Ishleen Kaur" userId="2d35dd71c862a7bd" providerId="LiveId" clId="{69422A89-F99C-495F-95F7-0842149D9535}" dt="2025-04-16T13:03:36.513" v="23" actId="20577"/>
          <ac:spMkLst>
            <pc:docMk/>
            <pc:sldMk cId="93124697" sldId="286"/>
            <ac:spMk id="3" creationId="{5116956F-EE31-CE02-32E0-42D186E96634}"/>
          </ac:spMkLst>
        </pc:spChg>
      </pc:sldChg>
      <pc:sldChg chg="modSp mod">
        <pc:chgData name="Ishleen Kaur" userId="2d35dd71c862a7bd" providerId="LiveId" clId="{69422A89-F99C-495F-95F7-0842149D9535}" dt="2025-04-16T13:23:54.303" v="215" actId="1076"/>
        <pc:sldMkLst>
          <pc:docMk/>
          <pc:sldMk cId="1196466362" sldId="287"/>
        </pc:sldMkLst>
        <pc:spChg chg="mod">
          <ac:chgData name="Ishleen Kaur" userId="2d35dd71c862a7bd" providerId="LiveId" clId="{69422A89-F99C-495F-95F7-0842149D9535}" dt="2025-04-16T13:23:54.303" v="215" actId="1076"/>
          <ac:spMkLst>
            <pc:docMk/>
            <pc:sldMk cId="1196466362" sldId="287"/>
            <ac:spMk id="2" creationId="{293FE2C5-F143-00BF-6AD9-1199534EFCC1}"/>
          </ac:spMkLst>
        </pc:spChg>
      </pc:sldChg>
      <pc:sldChg chg="modSp mod">
        <pc:chgData name="Ishleen Kaur" userId="2d35dd71c862a7bd" providerId="LiveId" clId="{69422A89-F99C-495F-95F7-0842149D9535}" dt="2025-04-16T13:24:02.474" v="216" actId="1076"/>
        <pc:sldMkLst>
          <pc:docMk/>
          <pc:sldMk cId="2774535532" sldId="288"/>
        </pc:sldMkLst>
        <pc:spChg chg="mod">
          <ac:chgData name="Ishleen Kaur" userId="2d35dd71c862a7bd" providerId="LiveId" clId="{69422A89-F99C-495F-95F7-0842149D9535}" dt="2025-04-16T13:24:02.474" v="216" actId="1076"/>
          <ac:spMkLst>
            <pc:docMk/>
            <pc:sldMk cId="2774535532" sldId="288"/>
            <ac:spMk id="2" creationId="{0CD44547-F80A-0987-69AB-FD209AB0F615}"/>
          </ac:spMkLst>
        </pc:spChg>
      </pc:sldChg>
      <pc:sldChg chg="modSp mod">
        <pc:chgData name="Ishleen Kaur" userId="2d35dd71c862a7bd" providerId="LiveId" clId="{69422A89-F99C-495F-95F7-0842149D9535}" dt="2025-04-16T13:24:08.888" v="217" actId="1076"/>
        <pc:sldMkLst>
          <pc:docMk/>
          <pc:sldMk cId="2796212736" sldId="289"/>
        </pc:sldMkLst>
        <pc:spChg chg="mod">
          <ac:chgData name="Ishleen Kaur" userId="2d35dd71c862a7bd" providerId="LiveId" clId="{69422A89-F99C-495F-95F7-0842149D9535}" dt="2025-04-16T13:24:08.888" v="217" actId="1076"/>
          <ac:spMkLst>
            <pc:docMk/>
            <pc:sldMk cId="2796212736" sldId="289"/>
            <ac:spMk id="2" creationId="{C8A841E1-B3B5-DBD1-4DEB-56A1F8A3EF8A}"/>
          </ac:spMkLst>
        </pc:spChg>
      </pc:sldChg>
      <pc:sldChg chg="modSp new mod ord">
        <pc:chgData name="Ishleen Kaur" userId="2d35dd71c862a7bd" providerId="LiveId" clId="{69422A89-F99C-495F-95F7-0842149D9535}" dt="2025-04-16T13:22:10.210" v="203" actId="1076"/>
        <pc:sldMkLst>
          <pc:docMk/>
          <pc:sldMk cId="3914755790" sldId="290"/>
        </pc:sldMkLst>
        <pc:spChg chg="mod">
          <ac:chgData name="Ishleen Kaur" userId="2d35dd71c862a7bd" providerId="LiveId" clId="{69422A89-F99C-495F-95F7-0842149D9535}" dt="2025-04-16T13:22:10.210" v="203" actId="1076"/>
          <ac:spMkLst>
            <pc:docMk/>
            <pc:sldMk cId="3914755790" sldId="290"/>
            <ac:spMk id="2" creationId="{3D054107-53A4-534F-7F5D-FFBD2724ED33}"/>
          </ac:spMkLst>
        </pc:spChg>
        <pc:spChg chg="mod">
          <ac:chgData name="Ishleen Kaur" userId="2d35dd71c862a7bd" providerId="LiveId" clId="{69422A89-F99C-495F-95F7-0842149D9535}" dt="2025-04-16T13:19:07.121" v="169" actId="1076"/>
          <ac:spMkLst>
            <pc:docMk/>
            <pc:sldMk cId="3914755790" sldId="290"/>
            <ac:spMk id="3" creationId="{F5ED545D-D1F5-52D9-1FA5-2953DEAE91A8}"/>
          </ac:spMkLst>
        </pc:spChg>
      </pc:sldChg>
      <pc:sldChg chg="modSp new mod">
        <pc:chgData name="Ishleen Kaur" userId="2d35dd71c862a7bd" providerId="LiveId" clId="{69422A89-F99C-495F-95F7-0842149D9535}" dt="2025-04-16T13:27:19.856" v="251" actId="113"/>
        <pc:sldMkLst>
          <pc:docMk/>
          <pc:sldMk cId="1315295762" sldId="291"/>
        </pc:sldMkLst>
        <pc:spChg chg="mod">
          <ac:chgData name="Ishleen Kaur" userId="2d35dd71c862a7bd" providerId="LiveId" clId="{69422A89-F99C-495F-95F7-0842149D9535}" dt="2025-04-16T13:22:17.098" v="204" actId="1076"/>
          <ac:spMkLst>
            <pc:docMk/>
            <pc:sldMk cId="1315295762" sldId="291"/>
            <ac:spMk id="2" creationId="{E7F386C9-BF1B-0978-059B-C5E068166033}"/>
          </ac:spMkLst>
        </pc:spChg>
        <pc:spChg chg="mod">
          <ac:chgData name="Ishleen Kaur" userId="2d35dd71c862a7bd" providerId="LiveId" clId="{69422A89-F99C-495F-95F7-0842149D9535}" dt="2025-04-16T13:27:19.856" v="251" actId="113"/>
          <ac:spMkLst>
            <pc:docMk/>
            <pc:sldMk cId="1315295762" sldId="291"/>
            <ac:spMk id="3" creationId="{E778EA0C-8E67-9934-EC89-5C200E005D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A3BF0-6BCB-4ED8-9972-FE92D716E91B}" type="datetimeFigureOut">
              <a:rPr lang="en-IN" smtClean="0"/>
              <a:t>16-04-2025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8B4BC-4670-4AD0-9394-4F4727F15771}" type="slidenum">
              <a:rPr lang="en-IN" smtClean="0"/>
              <a:t>‹#›</a:t>
            </a:fld>
            <a:endParaRPr lang="en-IN"/>
          </a:p>
        </p:txBody>
      </p:sp>
    </p:spTree>
    <p:extLst>
      <p:ext uri="{BB962C8B-B14F-4D97-AF65-F5344CB8AC3E}">
        <p14:creationId xmlns:p14="http://schemas.microsoft.com/office/powerpoint/2010/main" val="3540396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3</a:t>
            </a:fld>
            <a:endParaRPr lang="en-IN"/>
          </a:p>
        </p:txBody>
      </p:sp>
    </p:spTree>
    <p:extLst>
      <p:ext uri="{BB962C8B-B14F-4D97-AF65-F5344CB8AC3E}">
        <p14:creationId xmlns:p14="http://schemas.microsoft.com/office/powerpoint/2010/main" val="387227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11</a:t>
            </a:fld>
            <a:endParaRPr lang="en-IN"/>
          </a:p>
        </p:txBody>
      </p:sp>
    </p:spTree>
    <p:extLst>
      <p:ext uri="{BB962C8B-B14F-4D97-AF65-F5344CB8AC3E}">
        <p14:creationId xmlns:p14="http://schemas.microsoft.com/office/powerpoint/2010/main" val="347023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18</a:t>
            </a:fld>
            <a:endParaRPr lang="en-IN"/>
          </a:p>
        </p:txBody>
      </p:sp>
    </p:spTree>
    <p:extLst>
      <p:ext uri="{BB962C8B-B14F-4D97-AF65-F5344CB8AC3E}">
        <p14:creationId xmlns:p14="http://schemas.microsoft.com/office/powerpoint/2010/main" val="173817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4/16/2025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4/16/2025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4/16/2025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4/16/2025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115472"/>
            <a:ext cx="6624736" cy="1077218"/>
          </a:xfrm>
          <a:prstGeom prst="rect">
            <a:avLst/>
          </a:prstGeom>
          <a:noFill/>
        </p:spPr>
        <p:txBody>
          <a:bodyPr wrap="square" rtlCol="0">
            <a:spAutoFit/>
          </a:bodyPr>
          <a:lstStyle/>
          <a:p>
            <a:pPr algn="ctr"/>
            <a:r>
              <a:rPr lang="en-US" sz="3200" b="1" dirty="0"/>
              <a:t>Web</a:t>
            </a:r>
            <a:r>
              <a:rPr lang="en-US" sz="3200" b="1" dirty="0">
                <a:effectLst>
                  <a:outerShdw blurRad="38100" dist="38100" dir="2700000" algn="tl">
                    <a:srgbClr val="000000">
                      <a:alpha val="43137"/>
                    </a:srgbClr>
                  </a:outerShdw>
                </a:effectLst>
              </a:rPr>
              <a:t> </a:t>
            </a:r>
            <a:r>
              <a:rPr lang="en-US" sz="3200" b="1" dirty="0"/>
              <a:t>Development</a:t>
            </a:r>
            <a:r>
              <a:rPr lang="en-US" sz="3200" b="1" dirty="0">
                <a:effectLst>
                  <a:outerShdw blurRad="38100" dist="38100" dir="2700000" algn="tl">
                    <a:srgbClr val="000000">
                      <a:alpha val="43137"/>
                    </a:srgbClr>
                  </a:outerShdw>
                </a:effectLst>
              </a:rPr>
              <a:t> </a:t>
            </a:r>
            <a:r>
              <a:rPr lang="en-US" sz="3200" b="1" dirty="0"/>
              <a:t>Framework Using Python (24CAI1105)</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678446" y="2492532"/>
            <a:ext cx="5508612" cy="3139321"/>
          </a:xfrm>
          <a:prstGeom prst="rect">
            <a:avLst/>
          </a:prstGeom>
          <a:solidFill>
            <a:schemeClr val="accent6">
              <a:lumMod val="60000"/>
              <a:lumOff val="40000"/>
            </a:schemeClr>
          </a:solid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Team Details:</a:t>
            </a:r>
          </a:p>
          <a:p>
            <a:r>
              <a:rPr lang="en-US" sz="2200" b="1" i="1" dirty="0">
                <a:latin typeface="Times New Roman" panose="02020603050405020304" pitchFamily="18" charset="0"/>
                <a:cs typeface="Times New Roman" panose="02020603050405020304" pitchFamily="18" charset="0"/>
              </a:rPr>
              <a:t>	</a:t>
            </a:r>
          </a:p>
          <a:p>
            <a:r>
              <a:rPr lang="en-US" sz="2200" b="1" i="1" dirty="0">
                <a:latin typeface="Times New Roman" panose="02020603050405020304" pitchFamily="18" charset="0"/>
                <a:cs typeface="Times New Roman" panose="02020603050405020304" pitchFamily="18" charset="0"/>
              </a:rPr>
              <a:t>	Khushboo - 2410993045</a:t>
            </a:r>
          </a:p>
          <a:p>
            <a:r>
              <a:rPr lang="en-US" sz="2200" b="1" i="1" dirty="0">
                <a:latin typeface="Times New Roman" panose="02020603050405020304" pitchFamily="18" charset="0"/>
                <a:cs typeface="Times New Roman" panose="02020603050405020304" pitchFamily="18" charset="0"/>
              </a:rPr>
              <a:t>	Ishleen Kaur - 2410993197</a:t>
            </a:r>
          </a:p>
          <a:p>
            <a:r>
              <a:rPr lang="en-US" sz="2200" b="1" i="1" dirty="0">
                <a:latin typeface="Times New Roman" panose="02020603050405020304" pitchFamily="18" charset="0"/>
                <a:cs typeface="Times New Roman" panose="02020603050405020304" pitchFamily="18" charset="0"/>
              </a:rPr>
              <a:t>             Liza Singla - 2410993056</a:t>
            </a:r>
          </a:p>
          <a:p>
            <a:r>
              <a:rPr lang="en-US" sz="2200" b="1" i="1" dirty="0">
                <a:latin typeface="Times New Roman" panose="02020603050405020304" pitchFamily="18" charset="0"/>
                <a:cs typeface="Times New Roman" panose="02020603050405020304" pitchFamily="18" charset="0"/>
              </a:rPr>
              <a:t>             Gurleen Kaur - 2410993030</a:t>
            </a:r>
          </a:p>
          <a:p>
            <a:endParaRPr lang="en-US" sz="2200" b="1" i="1" dirty="0">
              <a:solidFill>
                <a:schemeClr val="bg1"/>
              </a:solidFill>
              <a:latin typeface="Times New Roman" panose="02020603050405020304" pitchFamily="18" charset="0"/>
              <a:cs typeface="Times New Roman" panose="02020603050405020304" pitchFamily="18" charset="0"/>
            </a:endParaRPr>
          </a:p>
          <a:p>
            <a:r>
              <a:rPr lang="en-US" sz="2200" b="1" i="1" dirty="0">
                <a:latin typeface="Times New Roman" panose="02020603050405020304" pitchFamily="18" charset="0"/>
                <a:cs typeface="Times New Roman" pitchFamily="18" charset="0"/>
              </a:rPr>
              <a:t>Faculty Coordinator: </a:t>
            </a:r>
            <a:r>
              <a:rPr lang="en-US" sz="2200" b="1" i="1" dirty="0">
                <a:solidFill>
                  <a:schemeClr val="bg1"/>
                </a:solidFill>
                <a:latin typeface="Times New Roman" pitchFamily="18" charset="0"/>
                <a:cs typeface="Times New Roman" pitchFamily="18" charset="0"/>
              </a:rPr>
              <a:t>	</a:t>
            </a:r>
          </a:p>
          <a:p>
            <a:r>
              <a:rPr lang="en-US" sz="2200" b="1" i="1" dirty="0">
                <a:solidFill>
                  <a:schemeClr val="bg1"/>
                </a:solidFill>
                <a:latin typeface="Times New Roman" pitchFamily="18" charset="0"/>
                <a:cs typeface="Times New Roman" pitchFamily="18" charset="0"/>
              </a:rPr>
              <a:t>	        </a:t>
            </a:r>
            <a:r>
              <a:rPr lang="en-US" sz="2200" b="1" i="1" dirty="0">
                <a:solidFill>
                  <a:schemeClr val="tx1">
                    <a:lumMod val="95000"/>
                    <a:lumOff val="5000"/>
                  </a:schemeClr>
                </a:solidFill>
                <a:latin typeface="Times New Roman" panose="02020603050405020304" pitchFamily="18" charset="0"/>
                <a:cs typeface="Times New Roman" pitchFamily="18" charset="0"/>
              </a:rPr>
              <a:t>Dr. Gagandeep </a:t>
            </a:r>
          </a:p>
        </p:txBody>
      </p:sp>
      <p:sp>
        <p:nvSpPr>
          <p:cNvPr id="9" name="TextBox 8"/>
          <p:cNvSpPr txBox="1"/>
          <p:nvPr/>
        </p:nvSpPr>
        <p:spPr>
          <a:xfrm>
            <a:off x="959205" y="5834859"/>
            <a:ext cx="6947095" cy="707886"/>
          </a:xfrm>
          <a:prstGeom prst="rect">
            <a:avLst/>
          </a:prstGeom>
          <a:noFill/>
        </p:spPr>
        <p:txBody>
          <a:bodyPr wrap="none" rtlCol="0">
            <a:spAutoFit/>
          </a:bodyPr>
          <a:lstStyle/>
          <a:p>
            <a:r>
              <a:rPr lang="en-US" sz="2000" b="1" dirty="0">
                <a:latin typeface="Times New Roman" pitchFamily="18" charset="0"/>
                <a:cs typeface="Times New Roman" pitchFamily="18" charset="0"/>
              </a:rPr>
              <a:t>Chitkara University Institute of Engineering and Technology, </a:t>
            </a:r>
          </a:p>
          <a:p>
            <a:pPr algn="ctr"/>
            <a:r>
              <a:rPr lang="en-US" sz="2000" b="1" dirty="0">
                <a:latin typeface="Times New Roman" pitchFamily="18" charset="0"/>
                <a:cs typeface="Times New Roman" pitchFamily="18" charset="0"/>
              </a:rPr>
              <a:t>Chitkara University, Punjab</a:t>
            </a:r>
          </a:p>
        </p:txBody>
      </p:sp>
      <p:graphicFrame>
        <p:nvGraphicFramePr>
          <p:cNvPr id="2" name="Table 1">
            <a:extLst>
              <a:ext uri="{FF2B5EF4-FFF2-40B4-BE49-F238E27FC236}">
                <a16:creationId xmlns:a16="http://schemas.microsoft.com/office/drawing/2014/main" id="{B73D6AE9-0B5B-D9D1-94BC-8A87C97562A4}"/>
              </a:ext>
            </a:extLst>
          </p:cNvPr>
          <p:cNvGraphicFramePr>
            <a:graphicFrameLocks noGrp="1"/>
          </p:cNvGraphicFramePr>
          <p:nvPr>
            <p:extLst>
              <p:ext uri="{D42A27DB-BD31-4B8C-83A1-F6EECF244321}">
                <p14:modId xmlns:p14="http://schemas.microsoft.com/office/powerpoint/2010/main" val="4161072664"/>
              </p:ext>
            </p:extLst>
          </p:nvPr>
        </p:nvGraphicFramePr>
        <p:xfrm>
          <a:off x="1660444" y="2490591"/>
          <a:ext cx="5544616" cy="3116652"/>
        </p:xfrm>
        <a:graphic>
          <a:graphicData uri="http://schemas.openxmlformats.org/drawingml/2006/table">
            <a:tbl>
              <a:tblPr/>
              <a:tblGrid>
                <a:gridCol w="5544616">
                  <a:extLst>
                    <a:ext uri="{9D8B030D-6E8A-4147-A177-3AD203B41FA5}">
                      <a16:colId xmlns:a16="http://schemas.microsoft.com/office/drawing/2014/main" val="2445281272"/>
                    </a:ext>
                  </a:extLst>
                </a:gridCol>
              </a:tblGrid>
              <a:tr h="3116652">
                <a:tc>
                  <a:txBody>
                    <a:bodyPr/>
                    <a:lstStyle/>
                    <a:p>
                      <a:endParaRPr lang="en-IN" sz="24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extLst>
                  <a:ext uri="{0D108BD9-81ED-4DB2-BD59-A6C34878D82A}">
                    <a16:rowId xmlns:a16="http://schemas.microsoft.com/office/drawing/2014/main" val="2220966236"/>
                  </a:ext>
                </a:extLst>
              </a:tr>
            </a:tbl>
          </a:graphicData>
        </a:graphic>
      </p:graphicFrame>
    </p:spTree>
  </p:cSld>
  <p:clrMapOvr>
    <a:masterClrMapping/>
  </p:clrMapOvr>
  <p:transition spd="slow" advTm="400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957-7B0E-2D14-4ACF-8E73EF371A12}"/>
              </a:ext>
            </a:extLst>
          </p:cNvPr>
          <p:cNvSpPr>
            <a:spLocks noGrp="1"/>
          </p:cNvSpPr>
          <p:nvPr>
            <p:ph type="ctrTitle"/>
          </p:nvPr>
        </p:nvSpPr>
        <p:spPr>
          <a:xfrm>
            <a:off x="-1065069" y="-44393"/>
            <a:ext cx="5486400" cy="914400"/>
          </a:xfrm>
        </p:spPr>
        <p:txBody>
          <a:bodyPr/>
          <a:lstStyle/>
          <a:p>
            <a:r>
              <a:rPr lang="en-IN" b="0" dirty="0"/>
              <a:t>Project Highlights</a:t>
            </a:r>
          </a:p>
        </p:txBody>
      </p:sp>
      <p:sp>
        <p:nvSpPr>
          <p:cNvPr id="3" name="Subtitle 2">
            <a:extLst>
              <a:ext uri="{FF2B5EF4-FFF2-40B4-BE49-F238E27FC236}">
                <a16:creationId xmlns:a16="http://schemas.microsoft.com/office/drawing/2014/main" id="{1E8127A3-726D-D660-BC25-C73E9A392DFD}"/>
              </a:ext>
            </a:extLst>
          </p:cNvPr>
          <p:cNvSpPr>
            <a:spLocks noGrp="1"/>
          </p:cNvSpPr>
          <p:nvPr>
            <p:ph type="subTitle" idx="1"/>
          </p:nvPr>
        </p:nvSpPr>
        <p:spPr/>
        <p:txBody>
          <a:bodyPr/>
          <a:lstStyle/>
          <a:p>
            <a:endParaRPr lang="en-IN" dirty="0"/>
          </a:p>
        </p:txBody>
      </p:sp>
      <p:pic>
        <p:nvPicPr>
          <p:cNvPr id="9" name="Picture 8">
            <a:extLst>
              <a:ext uri="{FF2B5EF4-FFF2-40B4-BE49-F238E27FC236}">
                <a16:creationId xmlns:a16="http://schemas.microsoft.com/office/drawing/2014/main" id="{66FFBFF6-955E-552E-3DD4-D9F7F1EA0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901"/>
            <a:ext cx="4427983" cy="2607147"/>
          </a:xfrm>
          <a:prstGeom prst="rect">
            <a:avLst/>
          </a:prstGeom>
        </p:spPr>
      </p:pic>
      <p:pic>
        <p:nvPicPr>
          <p:cNvPr id="12" name="Picture 11">
            <a:extLst>
              <a:ext uri="{FF2B5EF4-FFF2-40B4-BE49-F238E27FC236}">
                <a16:creationId xmlns:a16="http://schemas.microsoft.com/office/drawing/2014/main" id="{37EFF323-E899-E086-E23A-729CE55FE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2" y="1282813"/>
            <a:ext cx="4716017" cy="2463131"/>
          </a:xfrm>
          <a:prstGeom prst="rect">
            <a:avLst/>
          </a:prstGeom>
        </p:spPr>
      </p:pic>
      <p:pic>
        <p:nvPicPr>
          <p:cNvPr id="16" name="Picture 15">
            <a:extLst>
              <a:ext uri="{FF2B5EF4-FFF2-40B4-BE49-F238E27FC236}">
                <a16:creationId xmlns:a16="http://schemas.microsoft.com/office/drawing/2014/main" id="{49CD088A-3A56-1183-8AA2-A1035078D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45944"/>
            <a:ext cx="4427982" cy="2393146"/>
          </a:xfrm>
          <a:prstGeom prst="rect">
            <a:avLst/>
          </a:prstGeom>
        </p:spPr>
      </p:pic>
      <p:pic>
        <p:nvPicPr>
          <p:cNvPr id="18" name="Picture 17">
            <a:extLst>
              <a:ext uri="{FF2B5EF4-FFF2-40B4-BE49-F238E27FC236}">
                <a16:creationId xmlns:a16="http://schemas.microsoft.com/office/drawing/2014/main" id="{A2E9BC59-0E53-AB57-E129-C459B7F7B1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1" y="3743040"/>
            <a:ext cx="4716018" cy="2393146"/>
          </a:xfrm>
          <a:prstGeom prst="rect">
            <a:avLst/>
          </a:prstGeom>
        </p:spPr>
      </p:pic>
    </p:spTree>
    <p:extLst>
      <p:ext uri="{BB962C8B-B14F-4D97-AF65-F5344CB8AC3E}">
        <p14:creationId xmlns:p14="http://schemas.microsoft.com/office/powerpoint/2010/main" val="2319984786"/>
      </p:ext>
    </p:extLst>
  </p:cSld>
  <p:clrMapOvr>
    <a:masterClrMapping/>
  </p:clrMapOvr>
  <p:transition spd="slow" advTm="4000">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8E3F-61ED-2FA8-3E17-13FAB16D8A90}"/>
              </a:ext>
            </a:extLst>
          </p:cNvPr>
          <p:cNvSpPr>
            <a:spLocks noGrp="1"/>
          </p:cNvSpPr>
          <p:nvPr>
            <p:ph type="title"/>
          </p:nvPr>
        </p:nvSpPr>
        <p:spPr>
          <a:xfrm>
            <a:off x="-1548680" y="0"/>
            <a:ext cx="6477000" cy="838200"/>
          </a:xfrm>
        </p:spPr>
        <p:txBody>
          <a:bodyPr/>
          <a:lstStyle/>
          <a:p>
            <a:r>
              <a:rPr lang="en-IN" dirty="0"/>
              <a:t>Project Highlights</a:t>
            </a:r>
          </a:p>
        </p:txBody>
      </p:sp>
      <p:pic>
        <p:nvPicPr>
          <p:cNvPr id="7" name="Content Placeholder 6">
            <a:extLst>
              <a:ext uri="{FF2B5EF4-FFF2-40B4-BE49-F238E27FC236}">
                <a16:creationId xmlns:a16="http://schemas.microsoft.com/office/drawing/2014/main" id="{ED43FAA6-D052-3CA2-278E-9B18DEFFFA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52736"/>
            <a:ext cx="9144000" cy="2531998"/>
          </a:xfrm>
        </p:spPr>
      </p:pic>
      <p:pic>
        <p:nvPicPr>
          <p:cNvPr id="10" name="Picture 9">
            <a:extLst>
              <a:ext uri="{FF2B5EF4-FFF2-40B4-BE49-F238E27FC236}">
                <a16:creationId xmlns:a16="http://schemas.microsoft.com/office/drawing/2014/main" id="{43570459-4839-07DC-D801-0BABF7E70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60739"/>
            <a:ext cx="9144000" cy="3033361"/>
          </a:xfrm>
          <a:prstGeom prst="rect">
            <a:avLst/>
          </a:prstGeom>
        </p:spPr>
      </p:pic>
    </p:spTree>
    <p:extLst>
      <p:ext uri="{BB962C8B-B14F-4D97-AF65-F5344CB8AC3E}">
        <p14:creationId xmlns:p14="http://schemas.microsoft.com/office/powerpoint/2010/main" val="2354398653"/>
      </p:ext>
    </p:extLst>
  </p:cSld>
  <p:clrMapOvr>
    <a:masterClrMapping/>
  </p:clrMapOvr>
  <p:transition spd="slow" advTm="400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34A6-C4E3-32A6-2AD0-62B5ED9B1F5D}"/>
              </a:ext>
            </a:extLst>
          </p:cNvPr>
          <p:cNvSpPr>
            <a:spLocks noGrp="1"/>
          </p:cNvSpPr>
          <p:nvPr>
            <p:ph type="ctrTitle"/>
          </p:nvPr>
        </p:nvSpPr>
        <p:spPr>
          <a:xfrm>
            <a:off x="-1044624" y="-5680"/>
            <a:ext cx="5486400" cy="914400"/>
          </a:xfrm>
        </p:spPr>
        <p:txBody>
          <a:bodyPr/>
          <a:lstStyle/>
          <a:p>
            <a:r>
              <a:rPr lang="en-IN" b="0" dirty="0"/>
              <a:t>Project Highlights</a:t>
            </a:r>
          </a:p>
        </p:txBody>
      </p:sp>
      <p:sp>
        <p:nvSpPr>
          <p:cNvPr id="3" name="Subtitle 2">
            <a:extLst>
              <a:ext uri="{FF2B5EF4-FFF2-40B4-BE49-F238E27FC236}">
                <a16:creationId xmlns:a16="http://schemas.microsoft.com/office/drawing/2014/main" id="{75B70834-60BA-B628-D284-0D9A3E710992}"/>
              </a:ext>
            </a:extLst>
          </p:cNvPr>
          <p:cNvSpPr>
            <a:spLocks noGrp="1"/>
          </p:cNvSpPr>
          <p:nvPr>
            <p:ph type="subTitle" idx="1"/>
          </p:nvPr>
        </p:nvSpPr>
        <p:spPr>
          <a:xfrm>
            <a:off x="533400" y="2276872"/>
            <a:ext cx="7927032" cy="2485628"/>
          </a:xfrm>
        </p:spPr>
        <p:txBody>
          <a:bodyPr/>
          <a:lstStyle/>
          <a:p>
            <a:endParaRPr lang="en-IN" dirty="0"/>
          </a:p>
        </p:txBody>
      </p:sp>
      <p:pic>
        <p:nvPicPr>
          <p:cNvPr id="6" name="Picture 5">
            <a:extLst>
              <a:ext uri="{FF2B5EF4-FFF2-40B4-BE49-F238E27FC236}">
                <a16:creationId xmlns:a16="http://schemas.microsoft.com/office/drawing/2014/main" id="{9BC4908F-B1AB-1873-B56F-6DC21F35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2372"/>
            <a:ext cx="9144000" cy="4656908"/>
          </a:xfrm>
          <a:prstGeom prst="rect">
            <a:avLst/>
          </a:prstGeom>
        </p:spPr>
      </p:pic>
    </p:spTree>
    <p:extLst>
      <p:ext uri="{BB962C8B-B14F-4D97-AF65-F5344CB8AC3E}">
        <p14:creationId xmlns:p14="http://schemas.microsoft.com/office/powerpoint/2010/main" val="3140453531"/>
      </p:ext>
    </p:extLst>
  </p:cSld>
  <p:clrMapOvr>
    <a:masterClrMapping/>
  </p:clrMapOvr>
  <p:transition spd="slow" advTm="4000">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C6C0-B8CA-A59D-2EFA-8A2C5647FE97}"/>
              </a:ext>
            </a:extLst>
          </p:cNvPr>
          <p:cNvSpPr>
            <a:spLocks noGrp="1"/>
          </p:cNvSpPr>
          <p:nvPr>
            <p:ph type="title"/>
          </p:nvPr>
        </p:nvSpPr>
        <p:spPr>
          <a:xfrm>
            <a:off x="-1548680" y="0"/>
            <a:ext cx="6477000" cy="838200"/>
          </a:xfrm>
        </p:spPr>
        <p:txBody>
          <a:bodyPr/>
          <a:lstStyle/>
          <a:p>
            <a:r>
              <a:rPr lang="en-IN" dirty="0"/>
              <a:t>Project Highlights</a:t>
            </a:r>
          </a:p>
        </p:txBody>
      </p:sp>
      <p:pic>
        <p:nvPicPr>
          <p:cNvPr id="14" name="Content Placeholder 13">
            <a:extLst>
              <a:ext uri="{FF2B5EF4-FFF2-40B4-BE49-F238E27FC236}">
                <a16:creationId xmlns:a16="http://schemas.microsoft.com/office/drawing/2014/main" id="{07BB01F5-FE1C-3D6B-0B45-ED30C9985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66" y="1484784"/>
            <a:ext cx="4139952" cy="4525963"/>
          </a:xfrm>
        </p:spPr>
      </p:pic>
      <p:pic>
        <p:nvPicPr>
          <p:cNvPr id="16" name="Picture 15">
            <a:extLst>
              <a:ext uri="{FF2B5EF4-FFF2-40B4-BE49-F238E27FC236}">
                <a16:creationId xmlns:a16="http://schemas.microsoft.com/office/drawing/2014/main" id="{F7376424-B02E-989B-9343-1DEB7CD55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583" y="1268760"/>
            <a:ext cx="4368417" cy="5148100"/>
          </a:xfrm>
          <a:prstGeom prst="rect">
            <a:avLst/>
          </a:prstGeom>
        </p:spPr>
      </p:pic>
    </p:spTree>
    <p:extLst>
      <p:ext uri="{BB962C8B-B14F-4D97-AF65-F5344CB8AC3E}">
        <p14:creationId xmlns:p14="http://schemas.microsoft.com/office/powerpoint/2010/main" val="755034347"/>
      </p:ext>
    </p:extLst>
  </p:cSld>
  <p:clrMapOvr>
    <a:masterClrMapping/>
  </p:clrMapOvr>
  <p:transition spd="slow" advTm="4000">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AEC9-DD37-2E08-2225-9A5E370EA2ED}"/>
              </a:ext>
            </a:extLst>
          </p:cNvPr>
          <p:cNvSpPr>
            <a:spLocks noGrp="1"/>
          </p:cNvSpPr>
          <p:nvPr>
            <p:ph type="title"/>
          </p:nvPr>
        </p:nvSpPr>
        <p:spPr>
          <a:xfrm>
            <a:off x="-1548680" y="0"/>
            <a:ext cx="6477000" cy="838200"/>
          </a:xfrm>
        </p:spPr>
        <p:txBody>
          <a:bodyPr/>
          <a:lstStyle/>
          <a:p>
            <a:r>
              <a:rPr lang="en-IN" dirty="0"/>
              <a:t>Project Highlights</a:t>
            </a:r>
          </a:p>
        </p:txBody>
      </p:sp>
      <p:pic>
        <p:nvPicPr>
          <p:cNvPr id="6" name="Content Placeholder 5">
            <a:extLst>
              <a:ext uri="{FF2B5EF4-FFF2-40B4-BE49-F238E27FC236}">
                <a16:creationId xmlns:a16="http://schemas.microsoft.com/office/drawing/2014/main" id="{BA8C3D0E-67A3-6150-ABCF-7E9415F73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4744"/>
            <a:ext cx="9144000" cy="2592288"/>
          </a:xfrm>
        </p:spPr>
      </p:pic>
      <p:pic>
        <p:nvPicPr>
          <p:cNvPr id="12" name="Picture 11">
            <a:extLst>
              <a:ext uri="{FF2B5EF4-FFF2-40B4-BE49-F238E27FC236}">
                <a16:creationId xmlns:a16="http://schemas.microsoft.com/office/drawing/2014/main" id="{2F686E01-37C9-D932-A686-F6F45905E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7032"/>
            <a:ext cx="9144000" cy="2592288"/>
          </a:xfrm>
          <a:prstGeom prst="rect">
            <a:avLst/>
          </a:prstGeom>
        </p:spPr>
      </p:pic>
    </p:spTree>
    <p:extLst>
      <p:ext uri="{BB962C8B-B14F-4D97-AF65-F5344CB8AC3E}">
        <p14:creationId xmlns:p14="http://schemas.microsoft.com/office/powerpoint/2010/main" val="177526367"/>
      </p:ext>
    </p:extLst>
  </p:cSld>
  <p:clrMapOvr>
    <a:masterClrMapping/>
  </p:clrMapOvr>
  <p:transition spd="slow" advTm="4000">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E2C5-F143-00BF-6AD9-1199534EFCC1}"/>
              </a:ext>
            </a:extLst>
          </p:cNvPr>
          <p:cNvSpPr>
            <a:spLocks noGrp="1"/>
          </p:cNvSpPr>
          <p:nvPr>
            <p:ph type="ctrTitle"/>
          </p:nvPr>
        </p:nvSpPr>
        <p:spPr>
          <a:xfrm>
            <a:off x="-1044624" y="-36003"/>
            <a:ext cx="5486400" cy="914400"/>
          </a:xfrm>
        </p:spPr>
        <p:txBody>
          <a:bodyPr/>
          <a:lstStyle/>
          <a:p>
            <a:r>
              <a:rPr lang="en-IN" b="0" dirty="0"/>
              <a:t>Project Highlights</a:t>
            </a:r>
          </a:p>
        </p:txBody>
      </p:sp>
      <p:sp>
        <p:nvSpPr>
          <p:cNvPr id="3" name="Subtitle 2">
            <a:extLst>
              <a:ext uri="{FF2B5EF4-FFF2-40B4-BE49-F238E27FC236}">
                <a16:creationId xmlns:a16="http://schemas.microsoft.com/office/drawing/2014/main" id="{35F824D1-BC09-2292-A4AC-1F8158139F9C}"/>
              </a:ext>
            </a:extLst>
          </p:cNvPr>
          <p:cNvSpPr>
            <a:spLocks noGrp="1"/>
          </p:cNvSpPr>
          <p:nvPr>
            <p:ph type="subTitle" idx="1"/>
          </p:nvPr>
        </p:nvSpPr>
        <p:spPr/>
        <p:txBody>
          <a:bodyPr/>
          <a:lstStyle/>
          <a:p>
            <a:endParaRPr lang="en-IN" dirty="0"/>
          </a:p>
        </p:txBody>
      </p:sp>
      <p:pic>
        <p:nvPicPr>
          <p:cNvPr id="11" name="Picture 10">
            <a:extLst>
              <a:ext uri="{FF2B5EF4-FFF2-40B4-BE49-F238E27FC236}">
                <a16:creationId xmlns:a16="http://schemas.microsoft.com/office/drawing/2014/main" id="{4CB84CCC-12CD-55EB-D70F-F13F759C5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5"/>
            <a:ext cx="9144000" cy="2304256"/>
          </a:xfrm>
          <a:prstGeom prst="rect">
            <a:avLst/>
          </a:prstGeom>
        </p:spPr>
      </p:pic>
      <p:pic>
        <p:nvPicPr>
          <p:cNvPr id="13" name="Picture 12">
            <a:extLst>
              <a:ext uri="{FF2B5EF4-FFF2-40B4-BE49-F238E27FC236}">
                <a16:creationId xmlns:a16="http://schemas.microsoft.com/office/drawing/2014/main" id="{AA9732D5-47EA-5B49-06D2-5C35438C9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501008"/>
            <a:ext cx="9144000" cy="3030332"/>
          </a:xfrm>
          <a:prstGeom prst="rect">
            <a:avLst/>
          </a:prstGeom>
        </p:spPr>
      </p:pic>
    </p:spTree>
    <p:extLst>
      <p:ext uri="{BB962C8B-B14F-4D97-AF65-F5344CB8AC3E}">
        <p14:creationId xmlns:p14="http://schemas.microsoft.com/office/powerpoint/2010/main" val="1196466362"/>
      </p:ext>
    </p:extLst>
  </p:cSld>
  <p:clrMapOvr>
    <a:masterClrMapping/>
  </p:clrMapOvr>
  <p:transition spd="slow" advTm="4000">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4547-F80A-0987-69AB-FD209AB0F615}"/>
              </a:ext>
            </a:extLst>
          </p:cNvPr>
          <p:cNvSpPr>
            <a:spLocks noGrp="1"/>
          </p:cNvSpPr>
          <p:nvPr>
            <p:ph type="ctrTitle"/>
          </p:nvPr>
        </p:nvSpPr>
        <p:spPr>
          <a:xfrm>
            <a:off x="-1044624" y="-29553"/>
            <a:ext cx="5486400" cy="914400"/>
          </a:xfrm>
        </p:spPr>
        <p:txBody>
          <a:bodyPr/>
          <a:lstStyle/>
          <a:p>
            <a:r>
              <a:rPr lang="en-IN" b="0" dirty="0"/>
              <a:t>Project Highlights</a:t>
            </a:r>
            <a:endParaRPr lang="en-IN" dirty="0"/>
          </a:p>
        </p:txBody>
      </p:sp>
      <p:sp>
        <p:nvSpPr>
          <p:cNvPr id="3" name="Subtitle 2">
            <a:extLst>
              <a:ext uri="{FF2B5EF4-FFF2-40B4-BE49-F238E27FC236}">
                <a16:creationId xmlns:a16="http://schemas.microsoft.com/office/drawing/2014/main" id="{923C9972-E61D-F3EA-BE55-6AB72E6FFA41}"/>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DC091DE-4A9E-676E-04A7-508511719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2183"/>
            <a:ext cx="9144000" cy="5211153"/>
          </a:xfrm>
          <a:prstGeom prst="rect">
            <a:avLst/>
          </a:prstGeom>
        </p:spPr>
      </p:pic>
    </p:spTree>
    <p:extLst>
      <p:ext uri="{BB962C8B-B14F-4D97-AF65-F5344CB8AC3E}">
        <p14:creationId xmlns:p14="http://schemas.microsoft.com/office/powerpoint/2010/main" val="2774535532"/>
      </p:ext>
    </p:extLst>
  </p:cSld>
  <p:clrMapOvr>
    <a:masterClrMapping/>
  </p:clrMapOvr>
  <p:transition spd="slow" advTm="4000">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41E1-B3B5-DBD1-4DEB-56A1F8A3EF8A}"/>
              </a:ext>
            </a:extLst>
          </p:cNvPr>
          <p:cNvSpPr>
            <a:spLocks noGrp="1"/>
          </p:cNvSpPr>
          <p:nvPr>
            <p:ph type="ctrTitle"/>
          </p:nvPr>
        </p:nvSpPr>
        <p:spPr>
          <a:xfrm>
            <a:off x="-1044624" y="-38063"/>
            <a:ext cx="5486400" cy="914400"/>
          </a:xfrm>
        </p:spPr>
        <p:txBody>
          <a:bodyPr/>
          <a:lstStyle/>
          <a:p>
            <a:r>
              <a:rPr lang="en-IN" b="0" dirty="0"/>
              <a:t>Project Highlights</a:t>
            </a:r>
            <a:endParaRPr lang="en-IN" dirty="0"/>
          </a:p>
        </p:txBody>
      </p:sp>
      <p:sp>
        <p:nvSpPr>
          <p:cNvPr id="3" name="Subtitle 2">
            <a:extLst>
              <a:ext uri="{FF2B5EF4-FFF2-40B4-BE49-F238E27FC236}">
                <a16:creationId xmlns:a16="http://schemas.microsoft.com/office/drawing/2014/main" id="{81AE1AD5-A887-89A0-A66A-F8D828D286D4}"/>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163CC42-CB7F-4932-99B7-35848F591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8755"/>
            <a:ext cx="9144000" cy="2288612"/>
          </a:xfrm>
          <a:prstGeom prst="rect">
            <a:avLst/>
          </a:prstGeom>
        </p:spPr>
      </p:pic>
      <p:pic>
        <p:nvPicPr>
          <p:cNvPr id="7" name="Picture 6">
            <a:extLst>
              <a:ext uri="{FF2B5EF4-FFF2-40B4-BE49-F238E27FC236}">
                <a16:creationId xmlns:a16="http://schemas.microsoft.com/office/drawing/2014/main" id="{50E60244-7AA2-7AE5-7554-9444239EB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1048"/>
            <a:ext cx="9144000" cy="2940681"/>
          </a:xfrm>
          <a:prstGeom prst="rect">
            <a:avLst/>
          </a:prstGeom>
        </p:spPr>
      </p:pic>
    </p:spTree>
    <p:extLst>
      <p:ext uri="{BB962C8B-B14F-4D97-AF65-F5344CB8AC3E}">
        <p14:creationId xmlns:p14="http://schemas.microsoft.com/office/powerpoint/2010/main" val="2796212736"/>
      </p:ext>
    </p:extLst>
  </p:cSld>
  <p:clrMapOvr>
    <a:masterClrMapping/>
  </p:clrMapOvr>
  <p:transition spd="slow" advTm="4000">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3976-7A02-9CE7-1CD7-A26C2742FCB5}"/>
              </a:ext>
            </a:extLst>
          </p:cNvPr>
          <p:cNvSpPr>
            <a:spLocks noGrp="1"/>
          </p:cNvSpPr>
          <p:nvPr>
            <p:ph type="ctrTitle"/>
          </p:nvPr>
        </p:nvSpPr>
        <p:spPr>
          <a:xfrm>
            <a:off x="-1044624" y="-43083"/>
            <a:ext cx="5486400" cy="914400"/>
          </a:xfrm>
        </p:spPr>
        <p:txBody>
          <a:bodyPr/>
          <a:lstStyle/>
          <a:p>
            <a:r>
              <a:rPr lang="en-US" b="0" dirty="0"/>
              <a:t>Project Highlights</a:t>
            </a:r>
            <a:endParaRPr lang="en-IN" b="0" dirty="0"/>
          </a:p>
        </p:txBody>
      </p:sp>
      <p:sp>
        <p:nvSpPr>
          <p:cNvPr id="3" name="Subtitle 2">
            <a:extLst>
              <a:ext uri="{FF2B5EF4-FFF2-40B4-BE49-F238E27FC236}">
                <a16:creationId xmlns:a16="http://schemas.microsoft.com/office/drawing/2014/main" id="{A5FF7BCC-32B2-9313-1D16-5A73D8DFF066}"/>
              </a:ext>
            </a:extLst>
          </p:cNvPr>
          <p:cNvSpPr>
            <a:spLocks noGrp="1"/>
          </p:cNvSpPr>
          <p:nvPr>
            <p:ph type="subTitle" idx="1"/>
          </p:nvPr>
        </p:nvSpPr>
        <p:spPr/>
        <p:txBody>
          <a:bodyPr/>
          <a:lstStyle/>
          <a:p>
            <a:endParaRPr lang="en-IN" dirty="0"/>
          </a:p>
        </p:txBody>
      </p:sp>
      <p:pic>
        <p:nvPicPr>
          <p:cNvPr id="10" name="Picture 9">
            <a:extLst>
              <a:ext uri="{FF2B5EF4-FFF2-40B4-BE49-F238E27FC236}">
                <a16:creationId xmlns:a16="http://schemas.microsoft.com/office/drawing/2014/main" id="{6361B1F6-676E-989C-A894-E360A83D0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2686"/>
            <a:ext cx="9144000" cy="5118642"/>
          </a:xfrm>
          <a:prstGeom prst="rect">
            <a:avLst/>
          </a:prstGeom>
        </p:spPr>
      </p:pic>
    </p:spTree>
    <p:extLst>
      <p:ext uri="{BB962C8B-B14F-4D97-AF65-F5344CB8AC3E}">
        <p14:creationId xmlns:p14="http://schemas.microsoft.com/office/powerpoint/2010/main" val="2876099644"/>
      </p:ext>
    </p:extLst>
  </p:cSld>
  <p:clrMapOvr>
    <a:masterClrMapping/>
  </p:clrMapOvr>
  <p:transition spd="slow" advTm="400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0" y="859839"/>
            <a:ext cx="9036496" cy="5710602"/>
          </a:xfrm>
          <a:prstGeom prst="rect">
            <a:avLst/>
          </a:prstGeom>
        </p:spPr>
        <p:txBody>
          <a:bodyPr wrap="square">
            <a:spAutoFit/>
          </a:bodyPr>
          <a:lstStyle/>
          <a:p>
            <a:endParaRPr lang="en-US" sz="2000" dirty="0"/>
          </a:p>
          <a:p>
            <a:r>
              <a:rPr lang="en-US" sz="2000" dirty="0"/>
              <a:t>Here’s the conclusion of an </a:t>
            </a:r>
            <a:r>
              <a:rPr lang="en-US" sz="2000" b="1" dirty="0"/>
              <a:t>Inventory Management System </a:t>
            </a:r>
            <a:r>
              <a:rPr lang="en-US" sz="2000" dirty="0"/>
              <a:t>:-</a:t>
            </a:r>
          </a:p>
          <a:p>
            <a:endParaRPr lang="en-US" sz="2000" dirty="0"/>
          </a:p>
          <a:p>
            <a:pPr>
              <a:buFont typeface="Arial" panose="020B0604020202020204" pitchFamily="34" charset="0"/>
              <a:buChar char="•"/>
            </a:pPr>
            <a:r>
              <a:rPr lang="en-US" sz="2000" b="1" dirty="0"/>
              <a:t>Improves Efficiency</a:t>
            </a:r>
            <a:r>
              <a:rPr lang="en-US" sz="2000" dirty="0"/>
              <a:t>: Automates key tasks like stock tracking, reordering, and reporting, saving time and reducing errors.</a:t>
            </a:r>
          </a:p>
          <a:p>
            <a:endParaRPr lang="en-US" sz="2000" dirty="0"/>
          </a:p>
          <a:p>
            <a:pPr>
              <a:buFont typeface="Arial" panose="020B0604020202020204" pitchFamily="34" charset="0"/>
              <a:buChar char="•"/>
            </a:pPr>
            <a:r>
              <a:rPr lang="en-US" sz="2000" b="1" dirty="0"/>
              <a:t>Reduces Costs</a:t>
            </a:r>
            <a:r>
              <a:rPr lang="en-US" sz="2000" dirty="0"/>
              <a:t>: Prevents stockouts and overstocking, helping businesses minimize waste and storage costs.</a:t>
            </a:r>
          </a:p>
          <a:p>
            <a:endParaRPr lang="en-US" sz="2000" dirty="0"/>
          </a:p>
          <a:p>
            <a:pPr>
              <a:buFont typeface="Arial" panose="020B0604020202020204" pitchFamily="34" charset="0"/>
              <a:buChar char="•"/>
            </a:pPr>
            <a:r>
              <a:rPr lang="en-US" sz="2000" b="1" dirty="0"/>
              <a:t>Enhances Decision-Making</a:t>
            </a:r>
            <a:r>
              <a:rPr lang="en-US" sz="2000" dirty="0"/>
              <a:t>: Provides real-time data and detailed reports for informed decision-making.</a:t>
            </a:r>
          </a:p>
          <a:p>
            <a:endParaRPr lang="en-US" sz="2000" dirty="0"/>
          </a:p>
          <a:p>
            <a:pPr>
              <a:buFont typeface="Arial" panose="020B0604020202020204" pitchFamily="34" charset="0"/>
              <a:buChar char="•"/>
            </a:pPr>
            <a:r>
              <a:rPr lang="en-US" sz="2000" b="1" dirty="0"/>
              <a:t>Streamlines Operations</a:t>
            </a:r>
            <a:r>
              <a:rPr lang="en-US" sz="2000" dirty="0"/>
              <a:t>: Facilitates smooth inventory management across multiple locations and integrates with other business systems.</a:t>
            </a:r>
          </a:p>
          <a:p>
            <a:endParaRPr lang="en-US" sz="2000" dirty="0"/>
          </a:p>
          <a:p>
            <a:pPr>
              <a:buFont typeface="Arial" panose="020B0604020202020204" pitchFamily="34" charset="0"/>
              <a:buChar char="•"/>
            </a:pPr>
            <a:r>
              <a:rPr lang="en-US" sz="2000" b="1" dirty="0"/>
              <a:t>Boosts Customer Satisfaction</a:t>
            </a:r>
            <a:r>
              <a:rPr lang="en-US" sz="2000" dirty="0"/>
              <a:t>: Ensures timely product availability and accurate order fulfillment, improving customer experience.</a:t>
            </a:r>
          </a:p>
          <a:p>
            <a:pPr>
              <a:lnSpc>
                <a:spcPct val="150000"/>
              </a:lnSpc>
            </a:pPr>
            <a:endParaRPr lang="en-US" sz="1900" i="1"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Table of Contents</a:t>
            </a:r>
            <a:endParaRPr lang="en-US" dirty="0">
              <a:latin typeface="Times New Roman" pitchFamily="18" charset="0"/>
              <a:cs typeface="Times New Roman" pitchFamily="18" charset="0"/>
            </a:endParaRPr>
          </a:p>
        </p:txBody>
      </p:sp>
      <p:sp>
        <p:nvSpPr>
          <p:cNvPr id="3" name="TextBox 2"/>
          <p:cNvSpPr txBox="1"/>
          <p:nvPr/>
        </p:nvSpPr>
        <p:spPr>
          <a:xfrm>
            <a:off x="395536" y="1275684"/>
            <a:ext cx="6912768" cy="5565947"/>
          </a:xfrm>
          <a:prstGeom prst="rect">
            <a:avLst/>
          </a:prstGeom>
          <a:noFill/>
        </p:spPr>
        <p:txBody>
          <a:bodyPr wrap="square" rtlCol="0">
            <a:spAutoFit/>
          </a:bodyPr>
          <a:lstStyle/>
          <a:p>
            <a:pPr>
              <a:lnSpc>
                <a:spcPct val="150000"/>
              </a:lnSpc>
              <a:buFont typeface="Arial" pitchFamily="34" charset="0"/>
              <a:buChar char="•"/>
            </a:pPr>
            <a:r>
              <a:rPr lang="en-US" sz="2400" dirty="0">
                <a:latin typeface="Times New Roman" pitchFamily="18" charset="0"/>
                <a:cs typeface="Times New Roman" pitchFamily="18" charset="0"/>
              </a:rPr>
              <a:t> Introduction</a:t>
            </a:r>
          </a:p>
          <a:p>
            <a:pPr>
              <a:lnSpc>
                <a:spcPct val="150000"/>
              </a:lnSpc>
              <a:buFont typeface="Arial" pitchFamily="34" charset="0"/>
              <a:buChar char="•"/>
            </a:pPr>
            <a:r>
              <a:rPr lang="en-US" sz="2400" dirty="0">
                <a:latin typeface="Times New Roman" pitchFamily="18" charset="0"/>
                <a:cs typeface="Times New Roman" pitchFamily="18" charset="0"/>
              </a:rPr>
              <a:t> Problem Statement</a:t>
            </a:r>
          </a:p>
          <a:p>
            <a:pPr>
              <a:lnSpc>
                <a:spcPct val="150000"/>
              </a:lnSpc>
              <a:buFont typeface="Arial" pitchFamily="34" charset="0"/>
              <a:buChar char="•"/>
            </a:pPr>
            <a:r>
              <a:rPr lang="en-US" sz="2400" dirty="0">
                <a:latin typeface="Times New Roman" pitchFamily="18" charset="0"/>
                <a:cs typeface="Times New Roman" pitchFamily="18" charset="0"/>
              </a:rPr>
              <a:t> Technical Details</a:t>
            </a:r>
          </a:p>
          <a:p>
            <a:pPr>
              <a:lnSpc>
                <a:spcPct val="150000"/>
              </a:lnSpc>
              <a:buFont typeface="Arial" pitchFamily="34" charset="0"/>
              <a:buChar char="•"/>
            </a:pPr>
            <a:r>
              <a:rPr lang="en-US" sz="2400" dirty="0">
                <a:latin typeface="Times New Roman" pitchFamily="18" charset="0"/>
                <a:cs typeface="Times New Roman" pitchFamily="18" charset="0"/>
              </a:rPr>
              <a:t> Key Features </a:t>
            </a:r>
          </a:p>
          <a:p>
            <a:pPr>
              <a:lnSpc>
                <a:spcPct val="150000"/>
              </a:lnSpc>
              <a:buFont typeface="Arial" pitchFamily="34" charset="0"/>
              <a:buChar char="•"/>
            </a:pPr>
            <a:r>
              <a:rPr lang="en-US" sz="2400" dirty="0">
                <a:latin typeface="Times New Roman" pitchFamily="18" charset="0"/>
                <a:cs typeface="Times New Roman" pitchFamily="18" charset="0"/>
              </a:rPr>
              <a:t> Project Highlights</a:t>
            </a:r>
          </a:p>
          <a:p>
            <a:pPr>
              <a:lnSpc>
                <a:spcPct val="150000"/>
              </a:lnSpc>
              <a:buFont typeface="Arial" pitchFamily="34" charset="0"/>
              <a:buChar char="•"/>
            </a:pPr>
            <a:r>
              <a:rPr lang="en-US" sz="2400" dirty="0">
                <a:latin typeface="Times New Roman" pitchFamily="18" charset="0"/>
                <a:cs typeface="Times New Roman" pitchFamily="18" charset="0"/>
              </a:rPr>
              <a:t> Bonus Feature(optional)</a:t>
            </a:r>
          </a:p>
          <a:p>
            <a:pPr>
              <a:lnSpc>
                <a:spcPct val="150000"/>
              </a:lnSpc>
              <a:buFont typeface="Arial" pitchFamily="34" charset="0"/>
              <a:buChar char="•"/>
            </a:pPr>
            <a:r>
              <a:rPr lang="en-US" sz="2400" dirty="0">
                <a:latin typeface="Times New Roman" pitchFamily="18" charset="0"/>
                <a:cs typeface="Times New Roman" pitchFamily="18" charset="0"/>
              </a:rPr>
              <a:t> Conclusion</a:t>
            </a:r>
          </a:p>
          <a:p>
            <a:pPr>
              <a:lnSpc>
                <a:spcPct val="150000"/>
              </a:lnSpc>
              <a:buFont typeface="Arial" pitchFamily="34" charset="0"/>
              <a:buChar char="•"/>
            </a:pPr>
            <a:r>
              <a:rPr lang="en-US" sz="2400" dirty="0">
                <a:latin typeface="Times New Roman" pitchFamily="18" charset="0"/>
                <a:cs typeface="Times New Roman" pitchFamily="18" charset="0"/>
              </a:rPr>
              <a:t> References/Links used</a:t>
            </a:r>
          </a:p>
          <a:p>
            <a:pPr>
              <a:lnSpc>
                <a:spcPct val="150000"/>
              </a:lnSpc>
              <a:buFont typeface="Arial" pitchFamily="34" charset="0"/>
              <a:buChar char="•"/>
            </a:pPr>
            <a:endParaRPr lang="en-US" sz="2400" b="1" i="1" u="sng" dirty="0">
              <a:latin typeface="Times New Roman" pitchFamily="18" charset="0"/>
              <a:cs typeface="Times New Roman" pitchFamily="18" charset="0"/>
            </a:endParaRPr>
          </a:p>
          <a:p>
            <a:pPr>
              <a:lnSpc>
                <a:spcPct val="150000"/>
              </a:lnSpc>
              <a:buFont typeface="Arial" pitchFamily="34" charset="0"/>
              <a:buChar char="•"/>
            </a:pPr>
            <a:endParaRPr lang="en-US" sz="2400" b="1" i="1" u="sng" dirty="0">
              <a:latin typeface="Times New Roman" pitchFamily="18" charset="0"/>
              <a:cs typeface="Times New Roman" pitchFamily="18" charset="0"/>
            </a:endParaRPr>
          </a:p>
        </p:txBody>
      </p:sp>
    </p:spTree>
  </p:cSld>
  <p:clrMapOvr>
    <a:masterClrMapping/>
  </p:clrMapOvr>
  <p:transition spd="slow" advTm="4000">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5185522"/>
          </a:xfrm>
          <a:prstGeom prst="rect">
            <a:avLst/>
          </a:prstGeom>
        </p:spPr>
        <p:txBody>
          <a:bodyPr wrap="square">
            <a:spAutoFit/>
          </a:bodyPr>
          <a:lstStyle/>
          <a:p>
            <a:pPr>
              <a:lnSpc>
                <a:spcPct val="150000"/>
              </a:lnSpc>
            </a:pPr>
            <a:r>
              <a:rPr lang="en-US" sz="2400" dirty="0">
                <a:latin typeface="Times New Roman" pitchFamily="18" charset="0"/>
                <a:cs typeface="Times New Roman" pitchFamily="18" charset="0"/>
              </a:rPr>
              <a:t>References used in the project are:-</a:t>
            </a:r>
          </a:p>
          <a:p>
            <a:pPr>
              <a:lnSpc>
                <a:spcPct val="150000"/>
              </a:lnSpc>
            </a:pPr>
            <a:endParaRPr lang="en-US" sz="2400" dirty="0">
              <a:latin typeface="Times New Roman" pitchFamily="18" charset="0"/>
              <a:cs typeface="Times New Roman" pitchFamily="18" charset="0"/>
            </a:endParaRPr>
          </a:p>
          <a:p>
            <a:pPr>
              <a:lnSpc>
                <a:spcPct val="150000"/>
              </a:lnSpc>
              <a:buFont typeface="Arial" pitchFamily="34" charset="0"/>
              <a:buChar char="•"/>
            </a:pPr>
            <a:r>
              <a:rPr lang="en-US" sz="2400" dirty="0">
                <a:latin typeface="Times New Roman" pitchFamily="18" charset="0"/>
                <a:cs typeface="Times New Roman" pitchFamily="18" charset="0"/>
              </a:rPr>
              <a:t>  Sir Pavan Ambulkar’s provided course notes</a:t>
            </a:r>
          </a:p>
          <a:p>
            <a:pPr>
              <a:lnSpc>
                <a:spcPct val="150000"/>
              </a:lnSpc>
              <a:buFont typeface="Arial" pitchFamily="34" charset="0"/>
              <a:buChar char="•"/>
            </a:pPr>
            <a:r>
              <a:rPr lang="en-US" sz="2400" dirty="0">
                <a:latin typeface="Times New Roman" pitchFamily="18" charset="0"/>
                <a:cs typeface="Times New Roman" pitchFamily="18" charset="0"/>
              </a:rPr>
              <a:t>  W3Schools website</a:t>
            </a:r>
          </a:p>
          <a:p>
            <a:pPr>
              <a:lnSpc>
                <a:spcPct val="150000"/>
              </a:lnSpc>
              <a:buFont typeface="Arial" pitchFamily="34" charset="0"/>
              <a:buChar char="•"/>
            </a:pPr>
            <a:r>
              <a:rPr lang="en-US" sz="2400" dirty="0">
                <a:latin typeface="Times New Roman" pitchFamily="18" charset="0"/>
                <a:cs typeface="Times New Roman" pitchFamily="18" charset="0"/>
              </a:rPr>
              <a:t>  Several YouTube channels like:-</a:t>
            </a:r>
          </a:p>
          <a:p>
            <a:pPr marL="571500" indent="-571500">
              <a:lnSpc>
                <a:spcPct val="150000"/>
              </a:lnSpc>
              <a:buFont typeface="+mj-lt"/>
              <a:buAutoNum type="romanUcPeriod"/>
            </a:pPr>
            <a:r>
              <a:rPr lang="en-US" sz="2400" dirty="0">
                <a:latin typeface="Times New Roman" pitchFamily="18" charset="0"/>
                <a:cs typeface="Times New Roman" pitchFamily="18" charset="0"/>
              </a:rPr>
              <a:t>CodeWithHarry</a:t>
            </a:r>
          </a:p>
          <a:p>
            <a:pPr marL="571500" indent="-571500">
              <a:lnSpc>
                <a:spcPct val="150000"/>
              </a:lnSpc>
              <a:buFont typeface="+mj-lt"/>
              <a:buAutoNum type="romanUcPeriod"/>
            </a:pPr>
            <a:r>
              <a:rPr lang="en-US" sz="2400" dirty="0">
                <a:latin typeface="Times New Roman" pitchFamily="18" charset="0"/>
                <a:cs typeface="Times New Roman" pitchFamily="18" charset="0"/>
              </a:rPr>
              <a:t>ApnaCollege</a:t>
            </a:r>
          </a:p>
          <a:p>
            <a:pPr>
              <a:lnSpc>
                <a:spcPct val="150000"/>
              </a:lnSpc>
            </a:pPr>
            <a:endParaRPr lang="en-US" sz="2800" b="1" i="1" dirty="0">
              <a:latin typeface="Times New Roman" pitchFamily="18" charset="0"/>
              <a:cs typeface="Times New Roman" pitchFamily="18" charset="0"/>
            </a:endParaRPr>
          </a:p>
          <a:p>
            <a:pPr>
              <a:lnSpc>
                <a:spcPct val="150000"/>
              </a:lnSpc>
            </a:pPr>
            <a:endParaRPr lang="en-US" sz="2800" b="1" i="1" dirty="0">
              <a:latin typeface="Times New Roman" pitchFamily="18" charset="0"/>
              <a:cs typeface="Times New Roman" pitchFamily="18" charset="0"/>
            </a:endParaRPr>
          </a:p>
        </p:txBody>
      </p:sp>
    </p:spTree>
  </p:cSld>
  <p:clrMapOvr>
    <a:masterClrMapping/>
  </p:clrMapOvr>
  <p:transition spd="slow" advTm="4000">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spd="slow" advTm="400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06746"/>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23528" y="980728"/>
            <a:ext cx="8136904" cy="5213607"/>
          </a:xfrm>
          <a:prstGeom prst="rect">
            <a:avLst/>
          </a:prstGeom>
        </p:spPr>
        <p:txBody>
          <a:bodyPr wrap="square">
            <a:spAutoFit/>
          </a:bodyPr>
          <a:lstStyle/>
          <a:p>
            <a:pPr algn="ctr">
              <a:lnSpc>
                <a:spcPct val="150000"/>
              </a:lnSpc>
            </a:pPr>
            <a:r>
              <a:rPr lang="en-US" sz="2800" b="1" dirty="0">
                <a:latin typeface="Times New Roman" pitchFamily="18" charset="0"/>
                <a:cs typeface="Times New Roman" pitchFamily="18" charset="0"/>
              </a:rPr>
              <a:t> </a:t>
            </a:r>
            <a:r>
              <a:rPr lang="en-US" sz="2800" b="1" u="sng" dirty="0">
                <a:latin typeface="Times New Roman" panose="02020603050405020304" pitchFamily="18" charset="0"/>
                <a:ea typeface="MS UI Gothic" panose="020B0600070205080204" pitchFamily="34" charset="-128"/>
                <a:cs typeface="Times New Roman" panose="02020603050405020304" pitchFamily="18" charset="0"/>
              </a:rPr>
              <a:t>INVENTORY MANAGEMENT SYSTEM</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TEAM MEMBERS :-</a:t>
            </a:r>
          </a:p>
          <a:p>
            <a:pPr algn="ctr"/>
            <a:endParaRPr lang="en-US" sz="2800" b="1" i="1" dirty="0">
              <a:latin typeface="Times New Roman" pitchFamily="18" charset="0"/>
              <a:cs typeface="Times New Roman" pitchFamily="18" charset="0"/>
            </a:endParaRPr>
          </a:p>
          <a:p>
            <a:pPr algn="ctr"/>
            <a:r>
              <a:rPr lang="en-US" sz="2400" b="1" i="1" dirty="0">
                <a:latin typeface="Times New Roman" pitchFamily="18" charset="0"/>
                <a:cs typeface="Times New Roman" pitchFamily="18" charset="0"/>
              </a:rPr>
              <a:t>Khushboo (Leader) - 2410993045</a:t>
            </a:r>
          </a:p>
          <a:p>
            <a:pPr algn="ctr"/>
            <a:r>
              <a:rPr lang="en-US" sz="2400" b="1" i="1" dirty="0">
                <a:latin typeface="Times New Roman" pitchFamily="18" charset="0"/>
                <a:cs typeface="Times New Roman" pitchFamily="18" charset="0"/>
              </a:rPr>
              <a:t>Ishleen Kaur – 2410993197</a:t>
            </a:r>
          </a:p>
          <a:p>
            <a:pPr algn="ctr"/>
            <a:r>
              <a:rPr lang="en-US" sz="2400" b="1" i="1" dirty="0">
                <a:latin typeface="Times New Roman" pitchFamily="18" charset="0"/>
                <a:cs typeface="Times New Roman" pitchFamily="18" charset="0"/>
              </a:rPr>
              <a:t>Liza Singla – 2410993056</a:t>
            </a:r>
          </a:p>
          <a:p>
            <a:pPr algn="ctr"/>
            <a:r>
              <a:rPr lang="en-US" sz="2400" b="1" i="1" dirty="0">
                <a:latin typeface="Times New Roman" pitchFamily="18" charset="0"/>
                <a:cs typeface="Times New Roman" pitchFamily="18" charset="0"/>
              </a:rPr>
              <a:t>Gurleen Kaur – 2410993030</a:t>
            </a:r>
          </a:p>
          <a:p>
            <a:pPr algn="ctr">
              <a:lnSpc>
                <a:spcPct val="150000"/>
              </a:lnSpc>
            </a:pPr>
            <a:endParaRPr lang="en-US" sz="2000" dirty="0">
              <a:latin typeface="Times New Roman" pitchFamily="18" charset="0"/>
              <a:cs typeface="Times New Roman" pitchFamily="18" charset="0"/>
            </a:endParaRPr>
          </a:p>
          <a:p>
            <a:pPr>
              <a:lnSpc>
                <a:spcPct val="150000"/>
              </a:lnSpc>
            </a:pPr>
            <a:r>
              <a:rPr lang="en-US" sz="2000" b="1" i="1" dirty="0">
                <a:latin typeface="Times New Roman" pitchFamily="18" charset="0"/>
                <a:cs typeface="Times New Roman" pitchFamily="18" charset="0"/>
              </a:rPr>
              <a:t>Goal :- </a:t>
            </a:r>
            <a:r>
              <a:rPr lang="en-US" sz="2000" i="1" dirty="0">
                <a:latin typeface="Times New Roman" pitchFamily="18" charset="0"/>
                <a:cs typeface="Times New Roman" pitchFamily="18" charset="0"/>
              </a:rPr>
              <a:t>T</a:t>
            </a:r>
            <a:r>
              <a:rPr lang="en-US" sz="2000" i="1" dirty="0"/>
              <a:t>he main goal of this system is to efficiently automate and optimize the process of tracking, updating, and managing inventory with the ultimate goal of reducing costs and improving operational efficiency</a:t>
            </a:r>
            <a:r>
              <a:rPr lang="en-US" sz="2000" dirty="0"/>
              <a:t>.</a:t>
            </a:r>
            <a:endParaRPr lang="en-US" sz="2000" dirty="0">
              <a:latin typeface="Times New Roman" pitchFamily="18" charset="0"/>
              <a:cs typeface="Times New Roman" pitchFamily="18" charset="0"/>
            </a:endParaRPr>
          </a:p>
        </p:txBody>
      </p:sp>
    </p:spTree>
  </p:cSld>
  <p:clrMapOvr>
    <a:masterClrMapping/>
  </p:clrMapOvr>
  <p:transition spd="slow" advTm="400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179512" y="1124744"/>
            <a:ext cx="8136904" cy="5115311"/>
          </a:xfrm>
          <a:prstGeom prst="rect">
            <a:avLst/>
          </a:prstGeom>
        </p:spPr>
        <p:txBody>
          <a:bodyPr wrap="square">
            <a:spAutoFit/>
          </a:bodyPr>
          <a:lstStyle/>
          <a:p>
            <a:pPr>
              <a:lnSpc>
                <a:spcPct val="150000"/>
              </a:lnSpc>
            </a:pPr>
            <a:r>
              <a:rPr lang="en-US" sz="2000" b="1" dirty="0">
                <a:latin typeface="Times New Roman" pitchFamily="18" charset="0"/>
                <a:cs typeface="Times New Roman" pitchFamily="18" charset="0"/>
              </a:rPr>
              <a:t>Aim :- </a:t>
            </a:r>
            <a:r>
              <a:rPr lang="en-US" sz="2000" dirty="0"/>
              <a:t>The aim of this is to streamline inventory management, reduce manual effort, and improve the accuracy and efficiency of inventory tracking, ensuring that businesses can maintain optimal stock levels and respond quickly to changing market demands. The system also offers advanced reporting tools, helping businesses track trends and make informed decisions on restocking and discontinuing products. With automated alerts and notifications, businesses can proactively manage stock levels and prevent disruptions in the supply chain.</a:t>
            </a:r>
          </a:p>
          <a:p>
            <a:pPr>
              <a:lnSpc>
                <a:spcPct val="150000"/>
              </a:lnSpc>
            </a:pP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Some research for this project is done from various web development tutoring sites and channels.</a:t>
            </a:r>
          </a:p>
        </p:txBody>
      </p:sp>
    </p:spTree>
  </p:cSld>
  <p:clrMapOvr>
    <a:masterClrMapping/>
  </p:clrMapOvr>
  <p:transition spd="slow" advTm="4000">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251520" y="1052736"/>
            <a:ext cx="8136904" cy="5582939"/>
          </a:xfrm>
          <a:prstGeom prst="rect">
            <a:avLst/>
          </a:prstGeom>
        </p:spPr>
        <p:txBody>
          <a:bodyPr wrap="square">
            <a:spAutoFit/>
          </a:bodyPr>
          <a:lstStyle/>
          <a:p>
            <a:pPr>
              <a:lnSpc>
                <a:spcPct val="150000"/>
              </a:lnSpc>
            </a:pPr>
            <a:r>
              <a:rPr lang="en-US" sz="2000" b="1" dirty="0"/>
              <a:t>LANGUAGES USED :-</a:t>
            </a:r>
          </a:p>
          <a:p>
            <a:pPr marL="457200" indent="-457200">
              <a:lnSpc>
                <a:spcPct val="150000"/>
              </a:lnSpc>
              <a:buFont typeface="Arial" panose="020B0604020202020204" pitchFamily="34" charset="0"/>
              <a:buChar char="•"/>
            </a:pPr>
            <a:r>
              <a:rPr lang="en-US" sz="2000" b="1" dirty="0"/>
              <a:t>HTML</a:t>
            </a:r>
            <a:r>
              <a:rPr lang="en-US" sz="2000" dirty="0"/>
              <a:t>: HTML forms the structural skeletal of webpages.</a:t>
            </a:r>
          </a:p>
          <a:p>
            <a:pPr marL="457200" indent="-457200">
              <a:lnSpc>
                <a:spcPct val="150000"/>
              </a:lnSpc>
              <a:buFont typeface="Arial" panose="020B0604020202020204" pitchFamily="34" charset="0"/>
              <a:buChar char="•"/>
            </a:pPr>
            <a:r>
              <a:rPr lang="en-US" sz="2000" b="1" dirty="0"/>
              <a:t>CSS</a:t>
            </a:r>
            <a:r>
              <a:rPr lang="en-US" sz="2000" dirty="0"/>
              <a:t>: CSS is used to style the inventory system’s interface.</a:t>
            </a:r>
          </a:p>
          <a:p>
            <a:pPr marL="457200" indent="-457200">
              <a:lnSpc>
                <a:spcPct val="150000"/>
              </a:lnSpc>
              <a:buFont typeface="Arial" panose="020B0604020202020204" pitchFamily="34" charset="0"/>
              <a:buChar char="•"/>
            </a:pPr>
            <a:r>
              <a:rPr lang="en-US" sz="2000" b="1" dirty="0"/>
              <a:t>JavaScript</a:t>
            </a:r>
            <a:r>
              <a:rPr lang="en-US" sz="2000" dirty="0"/>
              <a:t>: JavaScript adds interactivity to the inventory system, allowing for dynamic updates and form validation.</a:t>
            </a:r>
          </a:p>
          <a:p>
            <a:pPr>
              <a:lnSpc>
                <a:spcPct val="150000"/>
              </a:lnSpc>
            </a:pPr>
            <a:r>
              <a:rPr lang="en-US" sz="2000" b="1" dirty="0">
                <a:cs typeface="Times New Roman" pitchFamily="18" charset="0"/>
              </a:rPr>
              <a:t>FRAMEWORKS USED :-</a:t>
            </a:r>
          </a:p>
          <a:p>
            <a:pPr marL="457200" indent="-457200">
              <a:lnSpc>
                <a:spcPct val="150000"/>
              </a:lnSpc>
              <a:buFont typeface="Arial" panose="020B0604020202020204" pitchFamily="34" charset="0"/>
              <a:buChar char="•"/>
            </a:pPr>
            <a:r>
              <a:rPr lang="en-US" sz="2000" b="1" dirty="0"/>
              <a:t>Django</a:t>
            </a:r>
            <a:r>
              <a:rPr lang="en-US" sz="2000" dirty="0"/>
              <a:t>: Django is used as the backend framework to handle user requests, process data and generate the content displayed on the website.</a:t>
            </a:r>
          </a:p>
          <a:p>
            <a:pPr marL="457200" indent="-457200">
              <a:lnSpc>
                <a:spcPct val="150000"/>
              </a:lnSpc>
              <a:buFont typeface="Arial" panose="020B0604020202020204" pitchFamily="34" charset="0"/>
              <a:buChar char="•"/>
            </a:pPr>
            <a:r>
              <a:rPr lang="en-US" sz="2000" b="1" dirty="0"/>
              <a:t>Bootstrap</a:t>
            </a:r>
            <a:r>
              <a:rPr lang="en-US" sz="2000" dirty="0"/>
              <a:t>: Bootstrap helps create a responsive and user-friendly design for the inventory management system, offering pre-designed components.</a:t>
            </a:r>
            <a:endParaRPr lang="en-IN" sz="2000"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4107-53A4-534F-7F5D-FFBD2724ED33}"/>
              </a:ext>
            </a:extLst>
          </p:cNvPr>
          <p:cNvSpPr>
            <a:spLocks noGrp="1"/>
          </p:cNvSpPr>
          <p:nvPr>
            <p:ph type="title"/>
          </p:nvPr>
        </p:nvSpPr>
        <p:spPr>
          <a:xfrm>
            <a:off x="-1332656" y="-21779"/>
            <a:ext cx="6477000" cy="838200"/>
          </a:xfrm>
        </p:spPr>
        <p:txBody>
          <a:bodyPr/>
          <a:lstStyle/>
          <a:p>
            <a:r>
              <a:rPr lang="en-US" dirty="0"/>
              <a:t>Application Modules</a:t>
            </a:r>
            <a:endParaRPr lang="en-IN" dirty="0"/>
          </a:p>
        </p:txBody>
      </p:sp>
      <p:sp>
        <p:nvSpPr>
          <p:cNvPr id="3" name="Content Placeholder 2">
            <a:extLst>
              <a:ext uri="{FF2B5EF4-FFF2-40B4-BE49-F238E27FC236}">
                <a16:creationId xmlns:a16="http://schemas.microsoft.com/office/drawing/2014/main" id="{F5ED545D-D1F5-52D9-1FA5-2953DEAE91A8}"/>
              </a:ext>
            </a:extLst>
          </p:cNvPr>
          <p:cNvSpPr>
            <a:spLocks noGrp="1"/>
          </p:cNvSpPr>
          <p:nvPr>
            <p:ph idx="1"/>
          </p:nvPr>
        </p:nvSpPr>
        <p:spPr>
          <a:xfrm>
            <a:off x="457200" y="1196752"/>
            <a:ext cx="8229600" cy="4844827"/>
          </a:xfrm>
        </p:spPr>
        <p:txBody>
          <a:bodyPr/>
          <a:lstStyle/>
          <a:p>
            <a:pPr>
              <a:lnSpc>
                <a:spcPct val="150000"/>
              </a:lnSpc>
              <a:buNone/>
            </a:pPr>
            <a:r>
              <a:rPr lang="en-US" sz="2000" b="1" dirty="0"/>
              <a:t>1. Accounts Application</a:t>
            </a:r>
          </a:p>
          <a:p>
            <a:pPr>
              <a:lnSpc>
                <a:spcPct val="150000"/>
              </a:lnSpc>
              <a:buFont typeface="Arial" panose="020B0604020202020204" pitchFamily="34" charset="0"/>
              <a:buChar char="•"/>
            </a:pPr>
            <a:r>
              <a:rPr lang="en-US" sz="2000" dirty="0"/>
              <a:t>Engineered a robust </a:t>
            </a:r>
            <a:r>
              <a:rPr lang="en-US" sz="2000" b="1" dirty="0"/>
              <a:t>user authentication and authorization module</a:t>
            </a:r>
            <a:r>
              <a:rPr lang="en-US" sz="2000" dirty="0"/>
              <a:t> enabling secure registration, login, and session management functionalities.</a:t>
            </a:r>
          </a:p>
          <a:p>
            <a:pPr>
              <a:lnSpc>
                <a:spcPct val="150000"/>
              </a:lnSpc>
              <a:buFont typeface="Arial" panose="020B0604020202020204" pitchFamily="34" charset="0"/>
              <a:buChar char="•"/>
            </a:pPr>
            <a:r>
              <a:rPr lang="en-US" sz="2000" dirty="0"/>
              <a:t>Incorporated advanced </a:t>
            </a:r>
            <a:r>
              <a:rPr lang="en-US" sz="2000" b="1" dirty="0"/>
              <a:t>access control mechanisms</a:t>
            </a:r>
            <a:r>
              <a:rPr lang="en-US" sz="2000" dirty="0"/>
              <a:t>, ensuring user-role segregation and data confidentiality.</a:t>
            </a:r>
          </a:p>
          <a:p>
            <a:pPr>
              <a:lnSpc>
                <a:spcPct val="150000"/>
              </a:lnSpc>
              <a:buNone/>
            </a:pPr>
            <a:r>
              <a:rPr lang="en-US" sz="2000" b="1" dirty="0"/>
              <a:t>2. Main Application</a:t>
            </a:r>
          </a:p>
          <a:p>
            <a:pPr>
              <a:lnSpc>
                <a:spcPct val="150000"/>
              </a:lnSpc>
              <a:buFont typeface="Arial" panose="020B0604020202020204" pitchFamily="34" charset="0"/>
              <a:buChar char="•"/>
            </a:pPr>
            <a:r>
              <a:rPr lang="en-US" sz="2000" dirty="0"/>
              <a:t>Devised an intelligent core system for </a:t>
            </a:r>
            <a:r>
              <a:rPr lang="en-US" sz="2000" b="1" dirty="0"/>
              <a:t>warehouse orchestration, inventory lifecycle oversight, and real-time order fulfillment.</a:t>
            </a:r>
            <a:endParaRPr lang="en-US" sz="2000" dirty="0"/>
          </a:p>
          <a:p>
            <a:pPr>
              <a:lnSpc>
                <a:spcPct val="150000"/>
              </a:lnSpc>
              <a:buFont typeface="Arial" panose="020B0604020202020204" pitchFamily="34" charset="0"/>
              <a:buChar char="•"/>
            </a:pPr>
            <a:r>
              <a:rPr lang="en-US" sz="2000" dirty="0"/>
              <a:t>Seamlessly integrated </a:t>
            </a:r>
            <a:r>
              <a:rPr lang="en-US" sz="2000" b="1" dirty="0"/>
              <a:t>barcode scanning capabilities</a:t>
            </a:r>
            <a:r>
              <a:rPr lang="en-US" sz="2000" dirty="0"/>
              <a:t> to expedite inventory validation and streamline stock transactions.</a:t>
            </a:r>
            <a:endParaRPr lang="en-IN" sz="2000" dirty="0"/>
          </a:p>
        </p:txBody>
      </p:sp>
    </p:spTree>
    <p:extLst>
      <p:ext uri="{BB962C8B-B14F-4D97-AF65-F5344CB8AC3E}">
        <p14:creationId xmlns:p14="http://schemas.microsoft.com/office/powerpoint/2010/main" val="3914755790"/>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86C9-BF1B-0978-059B-C5E068166033}"/>
              </a:ext>
            </a:extLst>
          </p:cNvPr>
          <p:cNvSpPr>
            <a:spLocks noGrp="1"/>
          </p:cNvSpPr>
          <p:nvPr>
            <p:ph type="title"/>
          </p:nvPr>
        </p:nvSpPr>
        <p:spPr>
          <a:xfrm>
            <a:off x="-1332656" y="-1641"/>
            <a:ext cx="6477000" cy="838200"/>
          </a:xfrm>
        </p:spPr>
        <p:txBody>
          <a:bodyPr/>
          <a:lstStyle/>
          <a:p>
            <a:r>
              <a:rPr lang="en-US" dirty="0"/>
              <a:t>Application Modules</a:t>
            </a:r>
            <a:endParaRPr lang="en-IN" dirty="0"/>
          </a:p>
        </p:txBody>
      </p:sp>
      <p:sp>
        <p:nvSpPr>
          <p:cNvPr id="3" name="Content Placeholder 2">
            <a:extLst>
              <a:ext uri="{FF2B5EF4-FFF2-40B4-BE49-F238E27FC236}">
                <a16:creationId xmlns:a16="http://schemas.microsoft.com/office/drawing/2014/main" id="{E778EA0C-8E67-9934-EC89-5C200E005D4A}"/>
              </a:ext>
            </a:extLst>
          </p:cNvPr>
          <p:cNvSpPr>
            <a:spLocks noGrp="1"/>
          </p:cNvSpPr>
          <p:nvPr>
            <p:ph idx="1"/>
          </p:nvPr>
        </p:nvSpPr>
        <p:spPr>
          <a:xfrm>
            <a:off x="457200" y="1124744"/>
            <a:ext cx="8229600" cy="4844827"/>
          </a:xfrm>
        </p:spPr>
        <p:txBody>
          <a:bodyPr/>
          <a:lstStyle/>
          <a:p>
            <a:pPr>
              <a:lnSpc>
                <a:spcPct val="150000"/>
              </a:lnSpc>
              <a:buFont typeface="Arial" panose="020B0604020202020204" pitchFamily="34" charset="0"/>
              <a:buChar char="•"/>
            </a:pPr>
            <a:r>
              <a:rPr lang="en-US" sz="2000" dirty="0"/>
              <a:t>Employed </a:t>
            </a:r>
            <a:r>
              <a:rPr lang="en-US" sz="2000" b="1" dirty="0"/>
              <a:t>asynchronous data processing</a:t>
            </a:r>
            <a:r>
              <a:rPr lang="en-US" sz="2000" dirty="0"/>
              <a:t> to enhance responsiveness and minimize operational latency.</a:t>
            </a:r>
          </a:p>
          <a:p>
            <a:pPr>
              <a:lnSpc>
                <a:spcPct val="150000"/>
              </a:lnSpc>
              <a:buNone/>
            </a:pPr>
            <a:r>
              <a:rPr lang="en-US" sz="2000" b="1" dirty="0"/>
              <a:t>3. Secondary Application</a:t>
            </a:r>
          </a:p>
          <a:p>
            <a:pPr>
              <a:lnSpc>
                <a:spcPct val="150000"/>
              </a:lnSpc>
              <a:buFont typeface="Arial" panose="020B0604020202020204" pitchFamily="34" charset="0"/>
              <a:buChar char="•"/>
            </a:pPr>
            <a:r>
              <a:rPr lang="en-US" sz="2000" dirty="0"/>
              <a:t>Constructed a dynamic frontend ecosystem encompassing </a:t>
            </a:r>
            <a:r>
              <a:rPr lang="en-US" sz="2000" b="1" dirty="0"/>
              <a:t>feature listings, solution overviews, pricing structures, client portfolios, integrations, analytical reports, and other auxiliary interfaces</a:t>
            </a:r>
            <a:r>
              <a:rPr lang="en-US" sz="2000" dirty="0"/>
              <a:t>.</a:t>
            </a:r>
          </a:p>
          <a:p>
            <a:pPr>
              <a:lnSpc>
                <a:spcPct val="150000"/>
              </a:lnSpc>
              <a:buFont typeface="Arial" panose="020B0604020202020204" pitchFamily="34" charset="0"/>
              <a:buChar char="•"/>
            </a:pPr>
            <a:r>
              <a:rPr lang="en-US" sz="2000" dirty="0"/>
              <a:t>Ensured </a:t>
            </a:r>
            <a:r>
              <a:rPr lang="en-US" sz="2000" b="1" dirty="0"/>
              <a:t>consistent UI/UX paradigms</a:t>
            </a:r>
            <a:r>
              <a:rPr lang="en-US" sz="2000" dirty="0"/>
              <a:t> across static content pages using reusable templates and Django's templating engine.</a:t>
            </a:r>
          </a:p>
          <a:p>
            <a:pPr marL="0" indent="0">
              <a:lnSpc>
                <a:spcPct val="150000"/>
              </a:lnSpc>
              <a:buNone/>
            </a:pPr>
            <a:r>
              <a:rPr lang="en-US" sz="2000" dirty="0"/>
              <a:t>“It is a tri-modular Django-based system unifying secure user authentication, intelligent warehouse, inventory automation &amp; a dynamic suite of static and analytical interfaces for end-to-end inventory management.”</a:t>
            </a:r>
          </a:p>
          <a:p>
            <a:endParaRPr lang="en-IN" sz="2000" dirty="0"/>
          </a:p>
        </p:txBody>
      </p:sp>
    </p:spTree>
    <p:extLst>
      <p:ext uri="{BB962C8B-B14F-4D97-AF65-F5344CB8AC3E}">
        <p14:creationId xmlns:p14="http://schemas.microsoft.com/office/powerpoint/2010/main" val="1315295762"/>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2D69-CDBE-F1B4-BDC8-C3E3558B7DE1}"/>
              </a:ext>
            </a:extLst>
          </p:cNvPr>
          <p:cNvSpPr>
            <a:spLocks noGrp="1"/>
          </p:cNvSpPr>
          <p:nvPr>
            <p:ph type="ctrTitle"/>
          </p:nvPr>
        </p:nvSpPr>
        <p:spPr>
          <a:xfrm>
            <a:off x="-1476672" y="-21591"/>
            <a:ext cx="5486400" cy="914400"/>
          </a:xfrm>
        </p:spPr>
        <p:txBody>
          <a:bodyPr/>
          <a:lstStyle/>
          <a:p>
            <a:r>
              <a:rPr lang="en-IN" b="0" dirty="0"/>
              <a:t>Key Features</a:t>
            </a:r>
          </a:p>
        </p:txBody>
      </p:sp>
      <p:sp>
        <p:nvSpPr>
          <p:cNvPr id="3" name="Subtitle 2">
            <a:extLst>
              <a:ext uri="{FF2B5EF4-FFF2-40B4-BE49-F238E27FC236}">
                <a16:creationId xmlns:a16="http://schemas.microsoft.com/office/drawing/2014/main" id="{5116956F-EE31-CE02-32E0-42D186E96634}"/>
              </a:ext>
            </a:extLst>
          </p:cNvPr>
          <p:cNvSpPr>
            <a:spLocks noGrp="1"/>
          </p:cNvSpPr>
          <p:nvPr>
            <p:ph type="subTitle" idx="1"/>
          </p:nvPr>
        </p:nvSpPr>
        <p:spPr>
          <a:xfrm>
            <a:off x="0" y="1196752"/>
            <a:ext cx="9144000" cy="5943599"/>
          </a:xfrm>
        </p:spPr>
        <p:txBody>
          <a:bodyPr/>
          <a:lstStyle/>
          <a:p>
            <a:pPr marL="457200" indent="-457200" algn="l">
              <a:lnSpc>
                <a:spcPct val="150000"/>
              </a:lnSpc>
              <a:buFont typeface="Wingdings" panose="05000000000000000000" pitchFamily="2" charset="2"/>
              <a:buChar char="Ø"/>
            </a:pPr>
            <a:r>
              <a:rPr lang="en-US" sz="1800" b="1" dirty="0">
                <a:solidFill>
                  <a:schemeClr val="tx1"/>
                </a:solidFill>
              </a:rPr>
              <a:t>Order Management</a:t>
            </a:r>
            <a:r>
              <a:rPr lang="en-US" sz="1800" dirty="0">
                <a:solidFill>
                  <a:schemeClr val="tx1"/>
                </a:solidFill>
              </a:rPr>
              <a:t>: Tracks incoming and outgoing orders, ensuring accurate records of sales and purchases. It also integrates with payment systems, allowing for seamless processing and reconciliation of financial transactions related to orders.</a:t>
            </a:r>
            <a:endParaRPr lang="en-IN" sz="1800" b="1" dirty="0">
              <a:solidFill>
                <a:schemeClr val="tx1"/>
              </a:solidFill>
            </a:endParaRPr>
          </a:p>
          <a:p>
            <a:pPr marL="457200" indent="-457200" algn="l">
              <a:lnSpc>
                <a:spcPct val="150000"/>
              </a:lnSpc>
              <a:buFont typeface="Wingdings" panose="05000000000000000000" pitchFamily="2" charset="2"/>
              <a:buChar char="Ø"/>
            </a:pPr>
            <a:r>
              <a:rPr lang="en-US" sz="1800" b="1" dirty="0">
                <a:solidFill>
                  <a:schemeClr val="tx1"/>
                </a:solidFill>
              </a:rPr>
              <a:t>Supplier Management</a:t>
            </a:r>
            <a:r>
              <a:rPr lang="en-US" sz="1800" dirty="0">
                <a:solidFill>
                  <a:schemeClr val="tx1"/>
                </a:solidFill>
              </a:rPr>
              <a:t>: Maintains detailed information on suppliers, including contact details, order history, and lead times. The system can also send automated reminders for reordering and track the performance of suppliers based on delivery timelines and quality.</a:t>
            </a:r>
            <a:endParaRPr lang="en-IN" sz="1800" i="1" dirty="0">
              <a:solidFill>
                <a:schemeClr val="tx1"/>
              </a:solidFill>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Ø"/>
            </a:pPr>
            <a:r>
              <a:rPr lang="en-US" sz="1800" b="1" dirty="0">
                <a:solidFill>
                  <a:schemeClr val="tx1"/>
                </a:solidFill>
              </a:rPr>
              <a:t>Mobile Accessibility</a:t>
            </a:r>
            <a:r>
              <a:rPr lang="en-US" sz="1800" dirty="0">
                <a:solidFill>
                  <a:schemeClr val="tx1"/>
                </a:solidFill>
              </a:rPr>
              <a:t>: Provides access to the inventory system through mobile devices, enabling on-the-go management. Users can also receive push notifications for important updates, such as low stock alerts or new order requests, directly on their mobile devices.</a:t>
            </a:r>
            <a:endParaRPr lang="en-IN" sz="1800" i="1" dirty="0">
              <a:solidFill>
                <a:schemeClr val="tx1"/>
              </a:solidFill>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Ø"/>
            </a:pPr>
            <a:r>
              <a:rPr lang="en-US" sz="1800" b="1" dirty="0">
                <a:solidFill>
                  <a:schemeClr val="tx1"/>
                </a:solidFill>
              </a:rPr>
              <a:t>User Roles &amp; Access Control</a:t>
            </a:r>
            <a:r>
              <a:rPr lang="en-US" sz="1800" dirty="0">
                <a:solidFill>
                  <a:schemeClr val="tx1"/>
                </a:solidFill>
              </a:rPr>
              <a:t>: Provides secure access to the system by defining user roles, ensuring that only authorized personnel can perform specific tasks. Customizable permissions can be set for each role, ensuring users only have access to the tools and data.</a:t>
            </a:r>
          </a:p>
        </p:txBody>
      </p:sp>
    </p:spTree>
    <p:extLst>
      <p:ext uri="{BB962C8B-B14F-4D97-AF65-F5344CB8AC3E}">
        <p14:creationId xmlns:p14="http://schemas.microsoft.com/office/powerpoint/2010/main" val="93124697"/>
      </p:ext>
    </p:extLst>
  </p:cSld>
  <p:clrMapOvr>
    <a:masterClrMapping/>
  </p:clrMapOvr>
  <p:transition spd="slow" advTm="4000">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467544" y="2348880"/>
            <a:ext cx="8136904" cy="2139496"/>
          </a:xfrm>
          <a:prstGeom prst="rect">
            <a:avLst/>
          </a:prstGeom>
        </p:spPr>
        <p:txBody>
          <a:bodyPr wrap="square">
            <a:spAutoFit/>
          </a:bodyPr>
          <a:lstStyle/>
          <a:p>
            <a:pPr algn="ctr">
              <a:lnSpc>
                <a:spcPct val="200000"/>
              </a:lnSpc>
            </a:pPr>
            <a:r>
              <a:rPr lang="en-US" sz="3600" b="1" i="1" dirty="0">
                <a:latin typeface="Times New Roman" panose="02020603050405020304" pitchFamily="18" charset="0"/>
                <a:ea typeface="Tahoma" panose="020B0604030504040204" pitchFamily="34" charset="0"/>
                <a:cs typeface="Times New Roman" panose="02020603050405020304" pitchFamily="18" charset="0"/>
              </a:rPr>
              <a:t>Upcoming slides include the relevant screenshots of our running project.</a:t>
            </a:r>
            <a:endParaRPr lang="en-US" sz="3600" b="1" i="1"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TotalTime>
  <Words>837</Words>
  <Application>Microsoft Office PowerPoint</Application>
  <PresentationFormat>On-screen Show (4:3)</PresentationFormat>
  <Paragraphs>98</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Application Modules</vt:lpstr>
      <vt:lpstr>Application Modules</vt:lpstr>
      <vt:lpstr>Key Features</vt:lpstr>
      <vt:lpstr>PowerPoint Presentation</vt:lpstr>
      <vt:lpstr>Project Highlights</vt:lpstr>
      <vt:lpstr>Project Highlights</vt:lpstr>
      <vt:lpstr>Project Highlights</vt:lpstr>
      <vt:lpstr>Project Highlights</vt:lpstr>
      <vt:lpstr>Project Highlights</vt:lpstr>
      <vt:lpstr>Project Highlights</vt:lpstr>
      <vt:lpstr>Project Highlights</vt:lpstr>
      <vt:lpstr>Project Highlights</vt:lpstr>
      <vt:lpstr>Project Highlights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Ishleen Kaur</cp:lastModifiedBy>
  <cp:revision>38</cp:revision>
  <dcterms:created xsi:type="dcterms:W3CDTF">2022-12-12T14:14:34Z</dcterms:created>
  <dcterms:modified xsi:type="dcterms:W3CDTF">2025-04-16T13:27:47Z</dcterms:modified>
</cp:coreProperties>
</file>