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9" r:id="rId9"/>
    <p:sldId id="274" r:id="rId10"/>
    <p:sldId id="275" r:id="rId11"/>
    <p:sldId id="277" r:id="rId12"/>
    <p:sldId id="278" r:id="rId13"/>
    <p:sldId id="260" r:id="rId14"/>
    <p:sldId id="261" r:id="rId15"/>
    <p:sldId id="262" r:id="rId16"/>
    <p:sldId id="263" r:id="rId17"/>
    <p:sldId id="264" r:id="rId18"/>
    <p:sldId id="265" r:id="rId19"/>
    <p:sldId id="280" r:id="rId20"/>
    <p:sldId id="281" r:id="rId21"/>
    <p:sldId id="268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48928-CD8A-400D-9454-910FA323D8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0730AC8-8174-4059-BAA8-C64CBEEF59FC}">
      <dgm:prSet/>
      <dgm:spPr/>
      <dgm:t>
        <a:bodyPr/>
        <a:lstStyle/>
        <a:p>
          <a:r>
            <a:rPr lang="en-IN"/>
            <a:t>Absence of date selection in hotel booking.</a:t>
          </a:r>
          <a:endParaRPr lang="en-US"/>
        </a:p>
      </dgm:t>
    </dgm:pt>
    <dgm:pt modelId="{3E1483C4-6CCB-4431-B4CD-8B74112262F7}" type="parTrans" cxnId="{CDB33B3B-4759-426B-A235-61AC4937B100}">
      <dgm:prSet/>
      <dgm:spPr/>
      <dgm:t>
        <a:bodyPr/>
        <a:lstStyle/>
        <a:p>
          <a:endParaRPr lang="en-US"/>
        </a:p>
      </dgm:t>
    </dgm:pt>
    <dgm:pt modelId="{7A1414C5-0795-48D0-A446-3D7943F03C70}" type="sibTrans" cxnId="{CDB33B3B-4759-426B-A235-61AC4937B100}">
      <dgm:prSet/>
      <dgm:spPr/>
      <dgm:t>
        <a:bodyPr/>
        <a:lstStyle/>
        <a:p>
          <a:endParaRPr lang="en-US"/>
        </a:p>
      </dgm:t>
    </dgm:pt>
    <dgm:pt modelId="{71F13B20-6F1B-4221-800F-B647B7B45E1C}">
      <dgm:prSet/>
      <dgm:spPr/>
      <dgm:t>
        <a:bodyPr/>
        <a:lstStyle/>
        <a:p>
          <a:r>
            <a:rPr lang="en-IN"/>
            <a:t>NO home or navigation buttons.</a:t>
          </a:r>
          <a:endParaRPr lang="en-US"/>
        </a:p>
      </dgm:t>
    </dgm:pt>
    <dgm:pt modelId="{76F458C5-EF7F-4ADD-96CE-81D1C0E2E980}" type="parTrans" cxnId="{DEFD8B26-8F09-4A16-B9CB-F329CF501529}">
      <dgm:prSet/>
      <dgm:spPr/>
      <dgm:t>
        <a:bodyPr/>
        <a:lstStyle/>
        <a:p>
          <a:endParaRPr lang="en-US"/>
        </a:p>
      </dgm:t>
    </dgm:pt>
    <dgm:pt modelId="{58B3BFD1-E72E-477E-9059-8E20CF9D279D}" type="sibTrans" cxnId="{DEFD8B26-8F09-4A16-B9CB-F329CF501529}">
      <dgm:prSet/>
      <dgm:spPr/>
      <dgm:t>
        <a:bodyPr/>
        <a:lstStyle/>
        <a:p>
          <a:endParaRPr lang="en-US"/>
        </a:p>
      </dgm:t>
    </dgm:pt>
    <dgm:pt modelId="{04126191-0360-4CBE-9D32-F5C27F31B93F}">
      <dgm:prSet/>
      <dgm:spPr/>
      <dgm:t>
        <a:bodyPr/>
        <a:lstStyle/>
        <a:p>
          <a:r>
            <a:rPr lang="en-IN"/>
            <a:t>Lesser filters in Flight Booking</a:t>
          </a:r>
          <a:endParaRPr lang="en-US"/>
        </a:p>
      </dgm:t>
    </dgm:pt>
    <dgm:pt modelId="{31F81A70-EDA2-4AA5-8E6B-E9ABF2A49BEB}" type="parTrans" cxnId="{31D80806-7CE0-48FD-AC91-4D77DC7FF242}">
      <dgm:prSet/>
      <dgm:spPr/>
      <dgm:t>
        <a:bodyPr/>
        <a:lstStyle/>
        <a:p>
          <a:endParaRPr lang="en-US"/>
        </a:p>
      </dgm:t>
    </dgm:pt>
    <dgm:pt modelId="{BBBE1F58-17B0-435D-A66F-A10B0E2E9615}" type="sibTrans" cxnId="{31D80806-7CE0-48FD-AC91-4D77DC7FF242}">
      <dgm:prSet/>
      <dgm:spPr/>
      <dgm:t>
        <a:bodyPr/>
        <a:lstStyle/>
        <a:p>
          <a:endParaRPr lang="en-US"/>
        </a:p>
      </dgm:t>
    </dgm:pt>
    <dgm:pt modelId="{56D2DC1E-66EA-4FEC-A19B-C4209B98D9E6}" type="pres">
      <dgm:prSet presAssocID="{2E148928-CD8A-400D-9454-910FA323D831}" presName="root" presStyleCnt="0">
        <dgm:presLayoutVars>
          <dgm:dir/>
          <dgm:resizeHandles val="exact"/>
        </dgm:presLayoutVars>
      </dgm:prSet>
      <dgm:spPr/>
    </dgm:pt>
    <dgm:pt modelId="{D329DF83-1BD3-4097-8F3E-6F0F48EC0EFB}" type="pres">
      <dgm:prSet presAssocID="{40730AC8-8174-4059-BAA8-C64CBEEF59FC}" presName="compNode" presStyleCnt="0"/>
      <dgm:spPr/>
    </dgm:pt>
    <dgm:pt modelId="{AE27751A-AAB5-4E97-83C8-0D269FB44873}" type="pres">
      <dgm:prSet presAssocID="{40730AC8-8174-4059-BAA8-C64CBEEF59FC}" presName="bgRect" presStyleLbl="bgShp" presStyleIdx="0" presStyleCnt="3"/>
      <dgm:spPr/>
    </dgm:pt>
    <dgm:pt modelId="{2A787C4C-1DF1-4BFD-9B8B-283363E36E75}" type="pres">
      <dgm:prSet presAssocID="{40730AC8-8174-4059-BAA8-C64CBEEF59F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74B569BE-06C9-41A8-B5E0-54E8C18DD658}" type="pres">
      <dgm:prSet presAssocID="{40730AC8-8174-4059-BAA8-C64CBEEF59FC}" presName="spaceRect" presStyleCnt="0"/>
      <dgm:spPr/>
    </dgm:pt>
    <dgm:pt modelId="{FB7D58AD-3AF1-496C-A925-A15D82EC0DBD}" type="pres">
      <dgm:prSet presAssocID="{40730AC8-8174-4059-BAA8-C64CBEEF59FC}" presName="parTx" presStyleLbl="revTx" presStyleIdx="0" presStyleCnt="3">
        <dgm:presLayoutVars>
          <dgm:chMax val="0"/>
          <dgm:chPref val="0"/>
        </dgm:presLayoutVars>
      </dgm:prSet>
      <dgm:spPr/>
    </dgm:pt>
    <dgm:pt modelId="{A44CCD22-D0FA-429A-9A42-5386E8917D65}" type="pres">
      <dgm:prSet presAssocID="{7A1414C5-0795-48D0-A446-3D7943F03C70}" presName="sibTrans" presStyleCnt="0"/>
      <dgm:spPr/>
    </dgm:pt>
    <dgm:pt modelId="{0542830A-98E7-4EC0-AEC1-09E2E213999E}" type="pres">
      <dgm:prSet presAssocID="{71F13B20-6F1B-4221-800F-B647B7B45E1C}" presName="compNode" presStyleCnt="0"/>
      <dgm:spPr/>
    </dgm:pt>
    <dgm:pt modelId="{29036FCD-68A3-44CB-90E3-F36B06B9CC2E}" type="pres">
      <dgm:prSet presAssocID="{71F13B20-6F1B-4221-800F-B647B7B45E1C}" presName="bgRect" presStyleLbl="bgShp" presStyleIdx="1" presStyleCnt="3"/>
      <dgm:spPr/>
    </dgm:pt>
    <dgm:pt modelId="{3D20F78A-12D0-4882-9C79-BC6B2F2CD825}" type="pres">
      <dgm:prSet presAssocID="{71F13B20-6F1B-4221-800F-B647B7B45E1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C8CD7B21-302A-4CA7-81B5-2FA7E56F16D6}" type="pres">
      <dgm:prSet presAssocID="{71F13B20-6F1B-4221-800F-B647B7B45E1C}" presName="spaceRect" presStyleCnt="0"/>
      <dgm:spPr/>
    </dgm:pt>
    <dgm:pt modelId="{DB16ED96-A008-4346-BF80-20FB0158A428}" type="pres">
      <dgm:prSet presAssocID="{71F13B20-6F1B-4221-800F-B647B7B45E1C}" presName="parTx" presStyleLbl="revTx" presStyleIdx="1" presStyleCnt="3">
        <dgm:presLayoutVars>
          <dgm:chMax val="0"/>
          <dgm:chPref val="0"/>
        </dgm:presLayoutVars>
      </dgm:prSet>
      <dgm:spPr/>
    </dgm:pt>
    <dgm:pt modelId="{B4820BD3-1DE8-4900-8170-7433D396A7D8}" type="pres">
      <dgm:prSet presAssocID="{58B3BFD1-E72E-477E-9059-8E20CF9D279D}" presName="sibTrans" presStyleCnt="0"/>
      <dgm:spPr/>
    </dgm:pt>
    <dgm:pt modelId="{C1F7F64E-77C9-47FE-85C6-8D98F2158101}" type="pres">
      <dgm:prSet presAssocID="{04126191-0360-4CBE-9D32-F5C27F31B93F}" presName="compNode" presStyleCnt="0"/>
      <dgm:spPr/>
    </dgm:pt>
    <dgm:pt modelId="{33AEA34E-CB0C-4D47-BF26-5F07B825D86F}" type="pres">
      <dgm:prSet presAssocID="{04126191-0360-4CBE-9D32-F5C27F31B93F}" presName="bgRect" presStyleLbl="bgShp" presStyleIdx="2" presStyleCnt="3"/>
      <dgm:spPr/>
    </dgm:pt>
    <dgm:pt modelId="{FE485EAB-5925-4C3E-8EEC-AF509D509D6D}" type="pres">
      <dgm:prSet presAssocID="{04126191-0360-4CBE-9D32-F5C27F31B9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831E784D-D1A8-48BD-801F-4975D5946B18}" type="pres">
      <dgm:prSet presAssocID="{04126191-0360-4CBE-9D32-F5C27F31B93F}" presName="spaceRect" presStyleCnt="0"/>
      <dgm:spPr/>
    </dgm:pt>
    <dgm:pt modelId="{77E77B22-710C-480F-AC9C-8B0599D21856}" type="pres">
      <dgm:prSet presAssocID="{04126191-0360-4CBE-9D32-F5C27F31B93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1D80806-7CE0-48FD-AC91-4D77DC7FF242}" srcId="{2E148928-CD8A-400D-9454-910FA323D831}" destId="{04126191-0360-4CBE-9D32-F5C27F31B93F}" srcOrd="2" destOrd="0" parTransId="{31F81A70-EDA2-4AA5-8E6B-E9ABF2A49BEB}" sibTransId="{BBBE1F58-17B0-435D-A66F-A10B0E2E9615}"/>
    <dgm:cxn modelId="{E495E51D-FA24-4184-9259-812811D8D122}" type="presOf" srcId="{2E148928-CD8A-400D-9454-910FA323D831}" destId="{56D2DC1E-66EA-4FEC-A19B-C4209B98D9E6}" srcOrd="0" destOrd="0" presId="urn:microsoft.com/office/officeart/2018/2/layout/IconVerticalSolidList"/>
    <dgm:cxn modelId="{DEFD8B26-8F09-4A16-B9CB-F329CF501529}" srcId="{2E148928-CD8A-400D-9454-910FA323D831}" destId="{71F13B20-6F1B-4221-800F-B647B7B45E1C}" srcOrd="1" destOrd="0" parTransId="{76F458C5-EF7F-4ADD-96CE-81D1C0E2E980}" sibTransId="{58B3BFD1-E72E-477E-9059-8E20CF9D279D}"/>
    <dgm:cxn modelId="{35188636-F0F5-4869-BCD1-AC55707AA2A8}" type="presOf" srcId="{40730AC8-8174-4059-BAA8-C64CBEEF59FC}" destId="{FB7D58AD-3AF1-496C-A925-A15D82EC0DBD}" srcOrd="0" destOrd="0" presId="urn:microsoft.com/office/officeart/2018/2/layout/IconVerticalSolidList"/>
    <dgm:cxn modelId="{CDB33B3B-4759-426B-A235-61AC4937B100}" srcId="{2E148928-CD8A-400D-9454-910FA323D831}" destId="{40730AC8-8174-4059-BAA8-C64CBEEF59FC}" srcOrd="0" destOrd="0" parTransId="{3E1483C4-6CCB-4431-B4CD-8B74112262F7}" sibTransId="{7A1414C5-0795-48D0-A446-3D7943F03C70}"/>
    <dgm:cxn modelId="{D6E9D54F-219F-41AD-BA9A-4C51DA508BCF}" type="presOf" srcId="{04126191-0360-4CBE-9D32-F5C27F31B93F}" destId="{77E77B22-710C-480F-AC9C-8B0599D21856}" srcOrd="0" destOrd="0" presId="urn:microsoft.com/office/officeart/2018/2/layout/IconVerticalSolidList"/>
    <dgm:cxn modelId="{004965D5-274B-4E1C-8846-EE0C663A8C45}" type="presOf" srcId="{71F13B20-6F1B-4221-800F-B647B7B45E1C}" destId="{DB16ED96-A008-4346-BF80-20FB0158A428}" srcOrd="0" destOrd="0" presId="urn:microsoft.com/office/officeart/2018/2/layout/IconVerticalSolidList"/>
    <dgm:cxn modelId="{2DDEEB82-7EAA-4F99-8C32-052C96B27ED7}" type="presParOf" srcId="{56D2DC1E-66EA-4FEC-A19B-C4209B98D9E6}" destId="{D329DF83-1BD3-4097-8F3E-6F0F48EC0EFB}" srcOrd="0" destOrd="0" presId="urn:microsoft.com/office/officeart/2018/2/layout/IconVerticalSolidList"/>
    <dgm:cxn modelId="{9BF5DA19-4142-406F-9B22-B9791A7A1F8D}" type="presParOf" srcId="{D329DF83-1BD3-4097-8F3E-6F0F48EC0EFB}" destId="{AE27751A-AAB5-4E97-83C8-0D269FB44873}" srcOrd="0" destOrd="0" presId="urn:microsoft.com/office/officeart/2018/2/layout/IconVerticalSolidList"/>
    <dgm:cxn modelId="{26BCAF4C-23EA-4D1B-8D4D-EAD0FDC5F3F4}" type="presParOf" srcId="{D329DF83-1BD3-4097-8F3E-6F0F48EC0EFB}" destId="{2A787C4C-1DF1-4BFD-9B8B-283363E36E75}" srcOrd="1" destOrd="0" presId="urn:microsoft.com/office/officeart/2018/2/layout/IconVerticalSolidList"/>
    <dgm:cxn modelId="{C167F074-C424-4AC3-B91D-93D2A60DCA59}" type="presParOf" srcId="{D329DF83-1BD3-4097-8F3E-6F0F48EC0EFB}" destId="{74B569BE-06C9-41A8-B5E0-54E8C18DD658}" srcOrd="2" destOrd="0" presId="urn:microsoft.com/office/officeart/2018/2/layout/IconVerticalSolidList"/>
    <dgm:cxn modelId="{BD565AE6-A542-496E-ACA7-A125ADC3CFAF}" type="presParOf" srcId="{D329DF83-1BD3-4097-8F3E-6F0F48EC0EFB}" destId="{FB7D58AD-3AF1-496C-A925-A15D82EC0DBD}" srcOrd="3" destOrd="0" presId="urn:microsoft.com/office/officeart/2018/2/layout/IconVerticalSolidList"/>
    <dgm:cxn modelId="{7F685A5D-3186-4A1E-B8C6-0F1968517A68}" type="presParOf" srcId="{56D2DC1E-66EA-4FEC-A19B-C4209B98D9E6}" destId="{A44CCD22-D0FA-429A-9A42-5386E8917D65}" srcOrd="1" destOrd="0" presId="urn:microsoft.com/office/officeart/2018/2/layout/IconVerticalSolidList"/>
    <dgm:cxn modelId="{0EF5DE76-15A2-49AD-AA29-56D6AA18DF5C}" type="presParOf" srcId="{56D2DC1E-66EA-4FEC-A19B-C4209B98D9E6}" destId="{0542830A-98E7-4EC0-AEC1-09E2E213999E}" srcOrd="2" destOrd="0" presId="urn:microsoft.com/office/officeart/2018/2/layout/IconVerticalSolidList"/>
    <dgm:cxn modelId="{A9E130BF-FCAA-4AD2-9026-8616E44CC61B}" type="presParOf" srcId="{0542830A-98E7-4EC0-AEC1-09E2E213999E}" destId="{29036FCD-68A3-44CB-90E3-F36B06B9CC2E}" srcOrd="0" destOrd="0" presId="urn:microsoft.com/office/officeart/2018/2/layout/IconVerticalSolidList"/>
    <dgm:cxn modelId="{6096FE45-3595-4A5B-8A32-CB82AAF7C367}" type="presParOf" srcId="{0542830A-98E7-4EC0-AEC1-09E2E213999E}" destId="{3D20F78A-12D0-4882-9C79-BC6B2F2CD825}" srcOrd="1" destOrd="0" presId="urn:microsoft.com/office/officeart/2018/2/layout/IconVerticalSolidList"/>
    <dgm:cxn modelId="{89F303FC-877B-4DB6-8CF1-82C9C3212242}" type="presParOf" srcId="{0542830A-98E7-4EC0-AEC1-09E2E213999E}" destId="{C8CD7B21-302A-4CA7-81B5-2FA7E56F16D6}" srcOrd="2" destOrd="0" presId="urn:microsoft.com/office/officeart/2018/2/layout/IconVerticalSolidList"/>
    <dgm:cxn modelId="{1899C81A-D09D-4C09-A07E-546E0D14DA52}" type="presParOf" srcId="{0542830A-98E7-4EC0-AEC1-09E2E213999E}" destId="{DB16ED96-A008-4346-BF80-20FB0158A428}" srcOrd="3" destOrd="0" presId="urn:microsoft.com/office/officeart/2018/2/layout/IconVerticalSolidList"/>
    <dgm:cxn modelId="{9135B55C-C5B9-4A29-B8EA-39644F4B7456}" type="presParOf" srcId="{56D2DC1E-66EA-4FEC-A19B-C4209B98D9E6}" destId="{B4820BD3-1DE8-4900-8170-7433D396A7D8}" srcOrd="3" destOrd="0" presId="urn:microsoft.com/office/officeart/2018/2/layout/IconVerticalSolidList"/>
    <dgm:cxn modelId="{418A80F6-54BC-4068-A478-47C6D7DE001E}" type="presParOf" srcId="{56D2DC1E-66EA-4FEC-A19B-C4209B98D9E6}" destId="{C1F7F64E-77C9-47FE-85C6-8D98F2158101}" srcOrd="4" destOrd="0" presId="urn:microsoft.com/office/officeart/2018/2/layout/IconVerticalSolidList"/>
    <dgm:cxn modelId="{01F691EB-212B-4DA1-B2FC-DFA6DFDFFE9B}" type="presParOf" srcId="{C1F7F64E-77C9-47FE-85C6-8D98F2158101}" destId="{33AEA34E-CB0C-4D47-BF26-5F07B825D86F}" srcOrd="0" destOrd="0" presId="urn:microsoft.com/office/officeart/2018/2/layout/IconVerticalSolidList"/>
    <dgm:cxn modelId="{68238FEE-2C8C-4348-B90D-5C1C8CDE3DEF}" type="presParOf" srcId="{C1F7F64E-77C9-47FE-85C6-8D98F2158101}" destId="{FE485EAB-5925-4C3E-8EEC-AF509D509D6D}" srcOrd="1" destOrd="0" presId="urn:microsoft.com/office/officeart/2018/2/layout/IconVerticalSolidList"/>
    <dgm:cxn modelId="{B0C0429B-93DD-444C-B44A-A9C8E36EA08D}" type="presParOf" srcId="{C1F7F64E-77C9-47FE-85C6-8D98F2158101}" destId="{831E784D-D1A8-48BD-801F-4975D5946B18}" srcOrd="2" destOrd="0" presId="urn:microsoft.com/office/officeart/2018/2/layout/IconVerticalSolidList"/>
    <dgm:cxn modelId="{BB885412-D8A0-4A09-A1DD-C6E7242FC4CD}" type="presParOf" srcId="{C1F7F64E-77C9-47FE-85C6-8D98F2158101}" destId="{77E77B22-710C-480F-AC9C-8B0599D218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C0E5AC-FDE3-4A75-8287-A5746E1DF69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CC24227-98F0-465E-A490-DBF91C0C5327}">
      <dgm:prSet/>
      <dgm:spPr/>
      <dgm:t>
        <a:bodyPr/>
        <a:lstStyle/>
        <a:p>
          <a:pPr>
            <a:defRPr cap="all"/>
          </a:pPr>
          <a:r>
            <a:rPr lang="en-IN"/>
            <a:t>Tourist Guide and Ride options were well liked.</a:t>
          </a:r>
          <a:endParaRPr lang="en-US"/>
        </a:p>
      </dgm:t>
    </dgm:pt>
    <dgm:pt modelId="{0D6D4FC8-C0C6-42B2-8D1D-6A58CA9474EA}" type="parTrans" cxnId="{E21636D5-D0DB-48BD-ACD6-493BE2AE04E1}">
      <dgm:prSet/>
      <dgm:spPr/>
      <dgm:t>
        <a:bodyPr/>
        <a:lstStyle/>
        <a:p>
          <a:endParaRPr lang="en-US"/>
        </a:p>
      </dgm:t>
    </dgm:pt>
    <dgm:pt modelId="{A991CBEF-0D39-4902-9A28-57FC8CCDCAB0}" type="sibTrans" cxnId="{E21636D5-D0DB-48BD-ACD6-493BE2AE04E1}">
      <dgm:prSet/>
      <dgm:spPr/>
      <dgm:t>
        <a:bodyPr/>
        <a:lstStyle/>
        <a:p>
          <a:endParaRPr lang="en-US"/>
        </a:p>
      </dgm:t>
    </dgm:pt>
    <dgm:pt modelId="{9999ACE1-E278-4A9C-923C-9899CF38B617}">
      <dgm:prSet/>
      <dgm:spPr/>
      <dgm:t>
        <a:bodyPr/>
        <a:lstStyle/>
        <a:p>
          <a:pPr>
            <a:defRPr cap="all"/>
          </a:pPr>
          <a:r>
            <a:rPr lang="en-IN"/>
            <a:t>Addition of small widgets were helpful.</a:t>
          </a:r>
          <a:endParaRPr lang="en-US"/>
        </a:p>
      </dgm:t>
    </dgm:pt>
    <dgm:pt modelId="{5D811E39-AD06-44C5-A22B-7AFE258D8558}" type="parTrans" cxnId="{0EAA2ACC-5C93-449D-9726-0EB14D13E600}">
      <dgm:prSet/>
      <dgm:spPr/>
      <dgm:t>
        <a:bodyPr/>
        <a:lstStyle/>
        <a:p>
          <a:endParaRPr lang="en-US"/>
        </a:p>
      </dgm:t>
    </dgm:pt>
    <dgm:pt modelId="{B34FCD54-8765-447F-9A43-45FEE5A6C6FA}" type="sibTrans" cxnId="{0EAA2ACC-5C93-449D-9726-0EB14D13E600}">
      <dgm:prSet/>
      <dgm:spPr/>
      <dgm:t>
        <a:bodyPr/>
        <a:lstStyle/>
        <a:p>
          <a:endParaRPr lang="en-US"/>
        </a:p>
      </dgm:t>
    </dgm:pt>
    <dgm:pt modelId="{15B1E83C-9DF3-42A2-85DA-4F2AA800E93E}">
      <dgm:prSet/>
      <dgm:spPr/>
      <dgm:t>
        <a:bodyPr/>
        <a:lstStyle/>
        <a:p>
          <a:pPr>
            <a:defRPr cap="all"/>
          </a:pPr>
          <a:r>
            <a:rPr lang="en-IN"/>
            <a:t>People cared more about the reviews than the facilities.</a:t>
          </a:r>
          <a:endParaRPr lang="en-US"/>
        </a:p>
      </dgm:t>
    </dgm:pt>
    <dgm:pt modelId="{390958ED-76F5-4ABA-ACE6-565BA8C9DCE2}" type="parTrans" cxnId="{73DCD3AC-5BBB-41F8-9EFA-E533851796CF}">
      <dgm:prSet/>
      <dgm:spPr/>
      <dgm:t>
        <a:bodyPr/>
        <a:lstStyle/>
        <a:p>
          <a:endParaRPr lang="en-US"/>
        </a:p>
      </dgm:t>
    </dgm:pt>
    <dgm:pt modelId="{BFE58E7E-458E-4497-B9C2-51D2C9DE3325}" type="sibTrans" cxnId="{73DCD3AC-5BBB-41F8-9EFA-E533851796CF}">
      <dgm:prSet/>
      <dgm:spPr/>
      <dgm:t>
        <a:bodyPr/>
        <a:lstStyle/>
        <a:p>
          <a:endParaRPr lang="en-US"/>
        </a:p>
      </dgm:t>
    </dgm:pt>
    <dgm:pt modelId="{E6B3ED8C-AE89-4B19-ABD0-7EBA75733516}" type="pres">
      <dgm:prSet presAssocID="{F0C0E5AC-FDE3-4A75-8287-A5746E1DF698}" presName="root" presStyleCnt="0">
        <dgm:presLayoutVars>
          <dgm:dir/>
          <dgm:resizeHandles val="exact"/>
        </dgm:presLayoutVars>
      </dgm:prSet>
      <dgm:spPr/>
    </dgm:pt>
    <dgm:pt modelId="{1E2C1A4A-258C-4D0C-A4D6-703551A2442F}" type="pres">
      <dgm:prSet presAssocID="{ECC24227-98F0-465E-A490-DBF91C0C5327}" presName="compNode" presStyleCnt="0"/>
      <dgm:spPr/>
    </dgm:pt>
    <dgm:pt modelId="{B9F2B95C-9A3B-4135-AD52-B3CF0A77ACF5}" type="pres">
      <dgm:prSet presAssocID="{ECC24227-98F0-465E-A490-DBF91C0C5327}" presName="iconBgRect" presStyleLbl="bgShp" presStyleIdx="0" presStyleCnt="3"/>
      <dgm:spPr/>
    </dgm:pt>
    <dgm:pt modelId="{A19EA931-8D6B-41A3-A048-C8F0F24D4A6D}" type="pres">
      <dgm:prSet presAssocID="{ECC24227-98F0-465E-A490-DBF91C0C532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B81AFE3B-B255-4475-884B-18A1D51E041B}" type="pres">
      <dgm:prSet presAssocID="{ECC24227-98F0-465E-A490-DBF91C0C5327}" presName="spaceRect" presStyleCnt="0"/>
      <dgm:spPr/>
    </dgm:pt>
    <dgm:pt modelId="{0EA81941-E407-4625-BD3A-AF349D021E58}" type="pres">
      <dgm:prSet presAssocID="{ECC24227-98F0-465E-A490-DBF91C0C5327}" presName="textRect" presStyleLbl="revTx" presStyleIdx="0" presStyleCnt="3">
        <dgm:presLayoutVars>
          <dgm:chMax val="1"/>
          <dgm:chPref val="1"/>
        </dgm:presLayoutVars>
      </dgm:prSet>
      <dgm:spPr/>
    </dgm:pt>
    <dgm:pt modelId="{F2DE7B8E-22A1-4F93-AF22-EC9EBABAE284}" type="pres">
      <dgm:prSet presAssocID="{A991CBEF-0D39-4902-9A28-57FC8CCDCAB0}" presName="sibTrans" presStyleCnt="0"/>
      <dgm:spPr/>
    </dgm:pt>
    <dgm:pt modelId="{AAA89A57-8CCD-476A-8025-ACD01CFFFA4E}" type="pres">
      <dgm:prSet presAssocID="{9999ACE1-E278-4A9C-923C-9899CF38B617}" presName="compNode" presStyleCnt="0"/>
      <dgm:spPr/>
    </dgm:pt>
    <dgm:pt modelId="{3220441F-403F-440F-AA91-5C519E13B314}" type="pres">
      <dgm:prSet presAssocID="{9999ACE1-E278-4A9C-923C-9899CF38B617}" presName="iconBgRect" presStyleLbl="bgShp" presStyleIdx="1" presStyleCnt="3"/>
      <dgm:spPr/>
    </dgm:pt>
    <dgm:pt modelId="{630F0A6A-3CC1-46CC-B6F3-000159838F25}" type="pres">
      <dgm:prSet presAssocID="{9999ACE1-E278-4A9C-923C-9899CF38B61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erpillar"/>
        </a:ext>
      </dgm:extLst>
    </dgm:pt>
    <dgm:pt modelId="{BB52A7E1-07F0-4176-AE1F-BA5535EF3F2B}" type="pres">
      <dgm:prSet presAssocID="{9999ACE1-E278-4A9C-923C-9899CF38B617}" presName="spaceRect" presStyleCnt="0"/>
      <dgm:spPr/>
    </dgm:pt>
    <dgm:pt modelId="{123F0560-C6F8-48B7-B3E2-6E272D0C95FF}" type="pres">
      <dgm:prSet presAssocID="{9999ACE1-E278-4A9C-923C-9899CF38B617}" presName="textRect" presStyleLbl="revTx" presStyleIdx="1" presStyleCnt="3">
        <dgm:presLayoutVars>
          <dgm:chMax val="1"/>
          <dgm:chPref val="1"/>
        </dgm:presLayoutVars>
      </dgm:prSet>
      <dgm:spPr/>
    </dgm:pt>
    <dgm:pt modelId="{954E7F3D-3144-47E5-978D-20F9EC75D0DB}" type="pres">
      <dgm:prSet presAssocID="{B34FCD54-8765-447F-9A43-45FEE5A6C6FA}" presName="sibTrans" presStyleCnt="0"/>
      <dgm:spPr/>
    </dgm:pt>
    <dgm:pt modelId="{F090BD2D-9399-477F-A268-88036A8677A8}" type="pres">
      <dgm:prSet presAssocID="{15B1E83C-9DF3-42A2-85DA-4F2AA800E93E}" presName="compNode" presStyleCnt="0"/>
      <dgm:spPr/>
    </dgm:pt>
    <dgm:pt modelId="{EEA7EFAE-B0D8-4D04-B75C-41B9A2E87593}" type="pres">
      <dgm:prSet presAssocID="{15B1E83C-9DF3-42A2-85DA-4F2AA800E93E}" presName="iconBgRect" presStyleLbl="bgShp" presStyleIdx="2" presStyleCnt="3"/>
      <dgm:spPr/>
    </dgm:pt>
    <dgm:pt modelId="{ED9843F2-35CF-4E21-8410-F8E1C5048642}" type="pres">
      <dgm:prSet presAssocID="{15B1E83C-9DF3-42A2-85DA-4F2AA800E9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iversal Access"/>
        </a:ext>
      </dgm:extLst>
    </dgm:pt>
    <dgm:pt modelId="{FB3D386E-C342-42CE-A13F-3AD338CDFB2F}" type="pres">
      <dgm:prSet presAssocID="{15B1E83C-9DF3-42A2-85DA-4F2AA800E93E}" presName="spaceRect" presStyleCnt="0"/>
      <dgm:spPr/>
    </dgm:pt>
    <dgm:pt modelId="{BC96B925-633A-45E5-BEEC-B4305E08097A}" type="pres">
      <dgm:prSet presAssocID="{15B1E83C-9DF3-42A2-85DA-4F2AA800E93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BDB7F6A-693C-40A1-8FAE-8CF62DC6AEE9}" type="presOf" srcId="{ECC24227-98F0-465E-A490-DBF91C0C5327}" destId="{0EA81941-E407-4625-BD3A-AF349D021E58}" srcOrd="0" destOrd="0" presId="urn:microsoft.com/office/officeart/2018/5/layout/IconCircleLabelList"/>
    <dgm:cxn modelId="{73DCD3AC-5BBB-41F8-9EFA-E533851796CF}" srcId="{F0C0E5AC-FDE3-4A75-8287-A5746E1DF698}" destId="{15B1E83C-9DF3-42A2-85DA-4F2AA800E93E}" srcOrd="2" destOrd="0" parTransId="{390958ED-76F5-4ABA-ACE6-565BA8C9DCE2}" sibTransId="{BFE58E7E-458E-4497-B9C2-51D2C9DE3325}"/>
    <dgm:cxn modelId="{0EAA2ACC-5C93-449D-9726-0EB14D13E600}" srcId="{F0C0E5AC-FDE3-4A75-8287-A5746E1DF698}" destId="{9999ACE1-E278-4A9C-923C-9899CF38B617}" srcOrd="1" destOrd="0" parTransId="{5D811E39-AD06-44C5-A22B-7AFE258D8558}" sibTransId="{B34FCD54-8765-447F-9A43-45FEE5A6C6FA}"/>
    <dgm:cxn modelId="{C68FB9CE-D238-414D-AAB1-F00BC2479C68}" type="presOf" srcId="{15B1E83C-9DF3-42A2-85DA-4F2AA800E93E}" destId="{BC96B925-633A-45E5-BEEC-B4305E08097A}" srcOrd="0" destOrd="0" presId="urn:microsoft.com/office/officeart/2018/5/layout/IconCircleLabelList"/>
    <dgm:cxn modelId="{E21636D5-D0DB-48BD-ACD6-493BE2AE04E1}" srcId="{F0C0E5AC-FDE3-4A75-8287-A5746E1DF698}" destId="{ECC24227-98F0-465E-A490-DBF91C0C5327}" srcOrd="0" destOrd="0" parTransId="{0D6D4FC8-C0C6-42B2-8D1D-6A58CA9474EA}" sibTransId="{A991CBEF-0D39-4902-9A28-57FC8CCDCAB0}"/>
    <dgm:cxn modelId="{F999BFE0-6A42-40F6-9726-A61C2FF98305}" type="presOf" srcId="{9999ACE1-E278-4A9C-923C-9899CF38B617}" destId="{123F0560-C6F8-48B7-B3E2-6E272D0C95FF}" srcOrd="0" destOrd="0" presId="urn:microsoft.com/office/officeart/2018/5/layout/IconCircleLabelList"/>
    <dgm:cxn modelId="{39C3CFEB-6B2C-46D3-9983-EF30070CE0E4}" type="presOf" srcId="{F0C0E5AC-FDE3-4A75-8287-A5746E1DF698}" destId="{E6B3ED8C-AE89-4B19-ABD0-7EBA75733516}" srcOrd="0" destOrd="0" presId="urn:microsoft.com/office/officeart/2018/5/layout/IconCircleLabelList"/>
    <dgm:cxn modelId="{25EBE8EC-7B02-4281-9E79-9AA655206280}" type="presParOf" srcId="{E6B3ED8C-AE89-4B19-ABD0-7EBA75733516}" destId="{1E2C1A4A-258C-4D0C-A4D6-703551A2442F}" srcOrd="0" destOrd="0" presId="urn:microsoft.com/office/officeart/2018/5/layout/IconCircleLabelList"/>
    <dgm:cxn modelId="{0FD2BE84-2144-458F-BF57-5E9E84BC9F36}" type="presParOf" srcId="{1E2C1A4A-258C-4D0C-A4D6-703551A2442F}" destId="{B9F2B95C-9A3B-4135-AD52-B3CF0A77ACF5}" srcOrd="0" destOrd="0" presId="urn:microsoft.com/office/officeart/2018/5/layout/IconCircleLabelList"/>
    <dgm:cxn modelId="{D814A750-D27E-44FF-86B5-A9384A19EFF0}" type="presParOf" srcId="{1E2C1A4A-258C-4D0C-A4D6-703551A2442F}" destId="{A19EA931-8D6B-41A3-A048-C8F0F24D4A6D}" srcOrd="1" destOrd="0" presId="urn:microsoft.com/office/officeart/2018/5/layout/IconCircleLabelList"/>
    <dgm:cxn modelId="{59A6A5AE-A420-4CEC-952B-1B9D23A28D92}" type="presParOf" srcId="{1E2C1A4A-258C-4D0C-A4D6-703551A2442F}" destId="{B81AFE3B-B255-4475-884B-18A1D51E041B}" srcOrd="2" destOrd="0" presId="urn:microsoft.com/office/officeart/2018/5/layout/IconCircleLabelList"/>
    <dgm:cxn modelId="{C69AFBA2-8D27-4BF3-8E3A-C3D7DBEFA9D3}" type="presParOf" srcId="{1E2C1A4A-258C-4D0C-A4D6-703551A2442F}" destId="{0EA81941-E407-4625-BD3A-AF349D021E58}" srcOrd="3" destOrd="0" presId="urn:microsoft.com/office/officeart/2018/5/layout/IconCircleLabelList"/>
    <dgm:cxn modelId="{603ED180-E67D-401F-9B0C-446CE78AD980}" type="presParOf" srcId="{E6B3ED8C-AE89-4B19-ABD0-7EBA75733516}" destId="{F2DE7B8E-22A1-4F93-AF22-EC9EBABAE284}" srcOrd="1" destOrd="0" presId="urn:microsoft.com/office/officeart/2018/5/layout/IconCircleLabelList"/>
    <dgm:cxn modelId="{8713C90B-2983-4244-AC86-C6520BE329A3}" type="presParOf" srcId="{E6B3ED8C-AE89-4B19-ABD0-7EBA75733516}" destId="{AAA89A57-8CCD-476A-8025-ACD01CFFFA4E}" srcOrd="2" destOrd="0" presId="urn:microsoft.com/office/officeart/2018/5/layout/IconCircleLabelList"/>
    <dgm:cxn modelId="{FC35DD78-A08E-413B-AF47-50885B25AF78}" type="presParOf" srcId="{AAA89A57-8CCD-476A-8025-ACD01CFFFA4E}" destId="{3220441F-403F-440F-AA91-5C519E13B314}" srcOrd="0" destOrd="0" presId="urn:microsoft.com/office/officeart/2018/5/layout/IconCircleLabelList"/>
    <dgm:cxn modelId="{F49B7FBE-8DD2-44FA-A5CD-81A86C6421EF}" type="presParOf" srcId="{AAA89A57-8CCD-476A-8025-ACD01CFFFA4E}" destId="{630F0A6A-3CC1-46CC-B6F3-000159838F25}" srcOrd="1" destOrd="0" presId="urn:microsoft.com/office/officeart/2018/5/layout/IconCircleLabelList"/>
    <dgm:cxn modelId="{1E6FBC69-FE91-4C2E-BA3B-A565548778CF}" type="presParOf" srcId="{AAA89A57-8CCD-476A-8025-ACD01CFFFA4E}" destId="{BB52A7E1-07F0-4176-AE1F-BA5535EF3F2B}" srcOrd="2" destOrd="0" presId="urn:microsoft.com/office/officeart/2018/5/layout/IconCircleLabelList"/>
    <dgm:cxn modelId="{23DE1A30-BBA2-4FAF-A49E-167760E85BA1}" type="presParOf" srcId="{AAA89A57-8CCD-476A-8025-ACD01CFFFA4E}" destId="{123F0560-C6F8-48B7-B3E2-6E272D0C95FF}" srcOrd="3" destOrd="0" presId="urn:microsoft.com/office/officeart/2018/5/layout/IconCircleLabelList"/>
    <dgm:cxn modelId="{0D34088B-0380-4B4E-8A27-3AF9119DE574}" type="presParOf" srcId="{E6B3ED8C-AE89-4B19-ABD0-7EBA75733516}" destId="{954E7F3D-3144-47E5-978D-20F9EC75D0DB}" srcOrd="3" destOrd="0" presId="urn:microsoft.com/office/officeart/2018/5/layout/IconCircleLabelList"/>
    <dgm:cxn modelId="{A832ACB9-811C-4358-BE66-070D14FADB6E}" type="presParOf" srcId="{E6B3ED8C-AE89-4B19-ABD0-7EBA75733516}" destId="{F090BD2D-9399-477F-A268-88036A8677A8}" srcOrd="4" destOrd="0" presId="urn:microsoft.com/office/officeart/2018/5/layout/IconCircleLabelList"/>
    <dgm:cxn modelId="{65CEEBAF-4879-42ED-AF4C-3998995DA9DE}" type="presParOf" srcId="{F090BD2D-9399-477F-A268-88036A8677A8}" destId="{EEA7EFAE-B0D8-4D04-B75C-41B9A2E87593}" srcOrd="0" destOrd="0" presId="urn:microsoft.com/office/officeart/2018/5/layout/IconCircleLabelList"/>
    <dgm:cxn modelId="{3DD4DFD3-9355-4C62-B7B1-211C300D8A52}" type="presParOf" srcId="{F090BD2D-9399-477F-A268-88036A8677A8}" destId="{ED9843F2-35CF-4E21-8410-F8E1C5048642}" srcOrd="1" destOrd="0" presId="urn:microsoft.com/office/officeart/2018/5/layout/IconCircleLabelList"/>
    <dgm:cxn modelId="{8601B342-945F-48A9-9EB0-F13DCC0A13F4}" type="presParOf" srcId="{F090BD2D-9399-477F-A268-88036A8677A8}" destId="{FB3D386E-C342-42CE-A13F-3AD338CDFB2F}" srcOrd="2" destOrd="0" presId="urn:microsoft.com/office/officeart/2018/5/layout/IconCircleLabelList"/>
    <dgm:cxn modelId="{0CD725E9-0E6F-4966-AD19-7F1B6A164066}" type="presParOf" srcId="{F090BD2D-9399-477F-A268-88036A8677A8}" destId="{BC96B925-633A-45E5-BEEC-B4305E08097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B9A5FF-BE0B-465E-92F6-0D4D1775DE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F6CBC8B-8C22-4978-A444-65616EE5421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Comparison is important.</a:t>
          </a:r>
          <a:endParaRPr lang="en-US" dirty="0"/>
        </a:p>
      </dgm:t>
    </dgm:pt>
    <dgm:pt modelId="{E0B7F3DE-FAAC-40B8-9902-05AE5FD1DE8D}" type="parTrans" cxnId="{BF300B36-E947-499C-B54F-6194453C5B56}">
      <dgm:prSet/>
      <dgm:spPr/>
      <dgm:t>
        <a:bodyPr/>
        <a:lstStyle/>
        <a:p>
          <a:endParaRPr lang="en-US"/>
        </a:p>
      </dgm:t>
    </dgm:pt>
    <dgm:pt modelId="{A435AEB2-5645-499B-9E4E-9C97FAAA64A5}" type="sibTrans" cxnId="{BF300B36-E947-499C-B54F-6194453C5B56}">
      <dgm:prSet/>
      <dgm:spPr/>
      <dgm:t>
        <a:bodyPr/>
        <a:lstStyle/>
        <a:p>
          <a:endParaRPr lang="en-US"/>
        </a:p>
      </dgm:t>
    </dgm:pt>
    <dgm:pt modelId="{FB1BCD23-5981-4CFF-8942-45F42F0E32E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Filters should be focused.</a:t>
          </a:r>
          <a:endParaRPr lang="en-US"/>
        </a:p>
      </dgm:t>
    </dgm:pt>
    <dgm:pt modelId="{831180AF-9D39-49F4-9BF0-A0E276EB0BE2}" type="parTrans" cxnId="{F94A7257-3B2C-4F17-B347-ABEFB85E2A7D}">
      <dgm:prSet/>
      <dgm:spPr/>
      <dgm:t>
        <a:bodyPr/>
        <a:lstStyle/>
        <a:p>
          <a:endParaRPr lang="en-US"/>
        </a:p>
      </dgm:t>
    </dgm:pt>
    <dgm:pt modelId="{66C7DA38-8AAD-488B-9092-FF9AABAB4D4D}" type="sibTrans" cxnId="{F94A7257-3B2C-4F17-B347-ABEFB85E2A7D}">
      <dgm:prSet/>
      <dgm:spPr/>
      <dgm:t>
        <a:bodyPr/>
        <a:lstStyle/>
        <a:p>
          <a:endParaRPr lang="en-US"/>
        </a:p>
      </dgm:t>
    </dgm:pt>
    <dgm:pt modelId="{60AA26EF-619B-42A6-82CF-D2FD6B0560D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Users believe mainly on reviews.</a:t>
          </a:r>
          <a:endParaRPr lang="en-US"/>
        </a:p>
      </dgm:t>
    </dgm:pt>
    <dgm:pt modelId="{80B56D54-29A3-485B-A683-82341DD64500}" type="parTrans" cxnId="{17DF2C72-E64F-4F5F-9621-9622CF42152E}">
      <dgm:prSet/>
      <dgm:spPr/>
      <dgm:t>
        <a:bodyPr/>
        <a:lstStyle/>
        <a:p>
          <a:endParaRPr lang="en-US"/>
        </a:p>
      </dgm:t>
    </dgm:pt>
    <dgm:pt modelId="{93955BCF-54F1-4D8E-A1B9-5217FFEDE0F1}" type="sibTrans" cxnId="{17DF2C72-E64F-4F5F-9621-9622CF42152E}">
      <dgm:prSet/>
      <dgm:spPr/>
      <dgm:t>
        <a:bodyPr/>
        <a:lstStyle/>
        <a:p>
          <a:endParaRPr lang="en-US"/>
        </a:p>
      </dgm:t>
    </dgm:pt>
    <dgm:pt modelId="{0C75F464-C4A3-42A8-9D9C-6591DEE554D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Widgets or buttons should be clear of their meaning.</a:t>
          </a:r>
          <a:endParaRPr lang="en-US"/>
        </a:p>
      </dgm:t>
    </dgm:pt>
    <dgm:pt modelId="{65C3DBA0-C05B-43BA-A37F-19610F910874}" type="parTrans" cxnId="{224CE837-E413-4416-ABC2-B66E5EA87C9E}">
      <dgm:prSet/>
      <dgm:spPr/>
      <dgm:t>
        <a:bodyPr/>
        <a:lstStyle/>
        <a:p>
          <a:endParaRPr lang="en-US"/>
        </a:p>
      </dgm:t>
    </dgm:pt>
    <dgm:pt modelId="{F47A980B-4D18-4B04-81BE-1D18AE9AF25D}" type="sibTrans" cxnId="{224CE837-E413-4416-ABC2-B66E5EA87C9E}">
      <dgm:prSet/>
      <dgm:spPr/>
      <dgm:t>
        <a:bodyPr/>
        <a:lstStyle/>
        <a:p>
          <a:endParaRPr lang="en-US"/>
        </a:p>
      </dgm:t>
    </dgm:pt>
    <dgm:pt modelId="{587A8569-B54F-42F3-A42D-61DB67312208}" type="pres">
      <dgm:prSet presAssocID="{01B9A5FF-BE0B-465E-92F6-0D4D1775DE2B}" presName="root" presStyleCnt="0">
        <dgm:presLayoutVars>
          <dgm:dir/>
          <dgm:resizeHandles val="exact"/>
        </dgm:presLayoutVars>
      </dgm:prSet>
      <dgm:spPr/>
    </dgm:pt>
    <dgm:pt modelId="{C1EBBE1A-D2A5-4445-AE4B-CE28BA3DE6AE}" type="pres">
      <dgm:prSet presAssocID="{0F6CBC8B-8C22-4978-A444-65616EE5421C}" presName="compNode" presStyleCnt="0"/>
      <dgm:spPr/>
    </dgm:pt>
    <dgm:pt modelId="{0EE128C4-7796-4EA9-867A-85A4B7134899}" type="pres">
      <dgm:prSet presAssocID="{0F6CBC8B-8C22-4978-A444-65616EE5421C}" presName="bgRect" presStyleLbl="bgShp" presStyleIdx="0" presStyleCnt="4"/>
      <dgm:spPr/>
    </dgm:pt>
    <dgm:pt modelId="{A34F4F2D-4C2B-4CC0-9B76-A111F2D5CE14}" type="pres">
      <dgm:prSet presAssocID="{0F6CBC8B-8C22-4978-A444-65616EE5421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51942AC2-DE4C-4828-87FC-F05ACEE2DC0E}" type="pres">
      <dgm:prSet presAssocID="{0F6CBC8B-8C22-4978-A444-65616EE5421C}" presName="spaceRect" presStyleCnt="0"/>
      <dgm:spPr/>
    </dgm:pt>
    <dgm:pt modelId="{3596FBF1-FE46-4AB8-A404-E9E9EC45E57C}" type="pres">
      <dgm:prSet presAssocID="{0F6CBC8B-8C22-4978-A444-65616EE5421C}" presName="parTx" presStyleLbl="revTx" presStyleIdx="0" presStyleCnt="4">
        <dgm:presLayoutVars>
          <dgm:chMax val="0"/>
          <dgm:chPref val="0"/>
        </dgm:presLayoutVars>
      </dgm:prSet>
      <dgm:spPr/>
    </dgm:pt>
    <dgm:pt modelId="{361F6DB3-8708-42D7-BE8E-67CAF7BFEC8C}" type="pres">
      <dgm:prSet presAssocID="{A435AEB2-5645-499B-9E4E-9C97FAAA64A5}" presName="sibTrans" presStyleCnt="0"/>
      <dgm:spPr/>
    </dgm:pt>
    <dgm:pt modelId="{D7190CB3-D8B9-4EC3-B512-3BA2CB31BED6}" type="pres">
      <dgm:prSet presAssocID="{FB1BCD23-5981-4CFF-8942-45F42F0E32E7}" presName="compNode" presStyleCnt="0"/>
      <dgm:spPr/>
    </dgm:pt>
    <dgm:pt modelId="{8089531A-DD9C-4C2A-9E91-76D72CE5A0A9}" type="pres">
      <dgm:prSet presAssocID="{FB1BCD23-5981-4CFF-8942-45F42F0E32E7}" presName="bgRect" presStyleLbl="bgShp" presStyleIdx="1" presStyleCnt="4" custLinFactNeighborX="345" custLinFactNeighborY="4660"/>
      <dgm:spPr/>
    </dgm:pt>
    <dgm:pt modelId="{0D09DB04-B756-42FD-A2A4-08EC4D86FA8D}" type="pres">
      <dgm:prSet presAssocID="{FB1BCD23-5981-4CFF-8942-45F42F0E32E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F5478137-1493-4935-BE02-C7EA24FB6467}" type="pres">
      <dgm:prSet presAssocID="{FB1BCD23-5981-4CFF-8942-45F42F0E32E7}" presName="spaceRect" presStyleCnt="0"/>
      <dgm:spPr/>
    </dgm:pt>
    <dgm:pt modelId="{1CFE334F-A719-464F-B47A-FB0E4D450C03}" type="pres">
      <dgm:prSet presAssocID="{FB1BCD23-5981-4CFF-8942-45F42F0E32E7}" presName="parTx" presStyleLbl="revTx" presStyleIdx="1" presStyleCnt="4">
        <dgm:presLayoutVars>
          <dgm:chMax val="0"/>
          <dgm:chPref val="0"/>
        </dgm:presLayoutVars>
      </dgm:prSet>
      <dgm:spPr/>
    </dgm:pt>
    <dgm:pt modelId="{C1717D69-044B-415A-90C7-A9BC727886E1}" type="pres">
      <dgm:prSet presAssocID="{66C7DA38-8AAD-488B-9092-FF9AABAB4D4D}" presName="sibTrans" presStyleCnt="0"/>
      <dgm:spPr/>
    </dgm:pt>
    <dgm:pt modelId="{CB214450-0741-453A-BBAC-839F41C398F7}" type="pres">
      <dgm:prSet presAssocID="{60AA26EF-619B-42A6-82CF-D2FD6B0560D8}" presName="compNode" presStyleCnt="0"/>
      <dgm:spPr/>
    </dgm:pt>
    <dgm:pt modelId="{8B3C1948-B7BE-46D2-AA2E-21DC1A89A1A4}" type="pres">
      <dgm:prSet presAssocID="{60AA26EF-619B-42A6-82CF-D2FD6B0560D8}" presName="bgRect" presStyleLbl="bgShp" presStyleIdx="2" presStyleCnt="4"/>
      <dgm:spPr/>
    </dgm:pt>
    <dgm:pt modelId="{84394CC8-73AD-4512-A730-BED9B39B39E2}" type="pres">
      <dgm:prSet presAssocID="{60AA26EF-619B-42A6-82CF-D2FD6B0560D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40DF521-7716-4B4B-B815-775703EF1B33}" type="pres">
      <dgm:prSet presAssocID="{60AA26EF-619B-42A6-82CF-D2FD6B0560D8}" presName="spaceRect" presStyleCnt="0"/>
      <dgm:spPr/>
    </dgm:pt>
    <dgm:pt modelId="{FE9984D7-C968-4114-ADBD-4F476BA8F733}" type="pres">
      <dgm:prSet presAssocID="{60AA26EF-619B-42A6-82CF-D2FD6B0560D8}" presName="parTx" presStyleLbl="revTx" presStyleIdx="2" presStyleCnt="4">
        <dgm:presLayoutVars>
          <dgm:chMax val="0"/>
          <dgm:chPref val="0"/>
        </dgm:presLayoutVars>
      </dgm:prSet>
      <dgm:spPr/>
    </dgm:pt>
    <dgm:pt modelId="{D96F9FE3-9421-4DE1-B45D-57D2398E42D5}" type="pres">
      <dgm:prSet presAssocID="{93955BCF-54F1-4D8E-A1B9-5217FFEDE0F1}" presName="sibTrans" presStyleCnt="0"/>
      <dgm:spPr/>
    </dgm:pt>
    <dgm:pt modelId="{5C1DA916-6A30-496C-88C8-EE2227167B03}" type="pres">
      <dgm:prSet presAssocID="{0C75F464-C4A3-42A8-9D9C-6591DEE554D6}" presName="compNode" presStyleCnt="0"/>
      <dgm:spPr/>
    </dgm:pt>
    <dgm:pt modelId="{68C52DE8-5D7C-45FA-928E-DA8E164327D6}" type="pres">
      <dgm:prSet presAssocID="{0C75F464-C4A3-42A8-9D9C-6591DEE554D6}" presName="bgRect" presStyleLbl="bgShp" presStyleIdx="3" presStyleCnt="4"/>
      <dgm:spPr/>
    </dgm:pt>
    <dgm:pt modelId="{C732ED1F-F168-402A-A17A-8BC08BEBD590}" type="pres">
      <dgm:prSet presAssocID="{0C75F464-C4A3-42A8-9D9C-6591DEE554D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F17A316F-FB2F-4696-A42B-E57BD496EBE9}" type="pres">
      <dgm:prSet presAssocID="{0C75F464-C4A3-42A8-9D9C-6591DEE554D6}" presName="spaceRect" presStyleCnt="0"/>
      <dgm:spPr/>
    </dgm:pt>
    <dgm:pt modelId="{B0CBBC17-4A68-41DE-90FD-C9B0CF322E66}" type="pres">
      <dgm:prSet presAssocID="{0C75F464-C4A3-42A8-9D9C-6591DEE554D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2793E35-322C-4F4F-AF80-74E4DAF8B730}" type="presOf" srcId="{01B9A5FF-BE0B-465E-92F6-0D4D1775DE2B}" destId="{587A8569-B54F-42F3-A42D-61DB67312208}" srcOrd="0" destOrd="0" presId="urn:microsoft.com/office/officeart/2018/2/layout/IconVerticalSolidList"/>
    <dgm:cxn modelId="{BF300B36-E947-499C-B54F-6194453C5B56}" srcId="{01B9A5FF-BE0B-465E-92F6-0D4D1775DE2B}" destId="{0F6CBC8B-8C22-4978-A444-65616EE5421C}" srcOrd="0" destOrd="0" parTransId="{E0B7F3DE-FAAC-40B8-9902-05AE5FD1DE8D}" sibTransId="{A435AEB2-5645-499B-9E4E-9C97FAAA64A5}"/>
    <dgm:cxn modelId="{224CE837-E413-4416-ABC2-B66E5EA87C9E}" srcId="{01B9A5FF-BE0B-465E-92F6-0D4D1775DE2B}" destId="{0C75F464-C4A3-42A8-9D9C-6591DEE554D6}" srcOrd="3" destOrd="0" parTransId="{65C3DBA0-C05B-43BA-A37F-19610F910874}" sibTransId="{F47A980B-4D18-4B04-81BE-1D18AE9AF25D}"/>
    <dgm:cxn modelId="{9035C45D-D710-4D07-8ECE-F7AAD8EE6A3C}" type="presOf" srcId="{FB1BCD23-5981-4CFF-8942-45F42F0E32E7}" destId="{1CFE334F-A719-464F-B47A-FB0E4D450C03}" srcOrd="0" destOrd="0" presId="urn:microsoft.com/office/officeart/2018/2/layout/IconVerticalSolidList"/>
    <dgm:cxn modelId="{17DF2C72-E64F-4F5F-9621-9622CF42152E}" srcId="{01B9A5FF-BE0B-465E-92F6-0D4D1775DE2B}" destId="{60AA26EF-619B-42A6-82CF-D2FD6B0560D8}" srcOrd="2" destOrd="0" parTransId="{80B56D54-29A3-485B-A683-82341DD64500}" sibTransId="{93955BCF-54F1-4D8E-A1B9-5217FFEDE0F1}"/>
    <dgm:cxn modelId="{8EE0DA72-1AE3-47BA-8F15-2C493A6817D9}" type="presOf" srcId="{0F6CBC8B-8C22-4978-A444-65616EE5421C}" destId="{3596FBF1-FE46-4AB8-A404-E9E9EC45E57C}" srcOrd="0" destOrd="0" presId="urn:microsoft.com/office/officeart/2018/2/layout/IconVerticalSolidList"/>
    <dgm:cxn modelId="{F94A7257-3B2C-4F17-B347-ABEFB85E2A7D}" srcId="{01B9A5FF-BE0B-465E-92F6-0D4D1775DE2B}" destId="{FB1BCD23-5981-4CFF-8942-45F42F0E32E7}" srcOrd="1" destOrd="0" parTransId="{831180AF-9D39-49F4-9BF0-A0E276EB0BE2}" sibTransId="{66C7DA38-8AAD-488B-9092-FF9AABAB4D4D}"/>
    <dgm:cxn modelId="{1AFE6AC9-5654-4251-82EE-12D4ECDB0D3D}" type="presOf" srcId="{0C75F464-C4A3-42A8-9D9C-6591DEE554D6}" destId="{B0CBBC17-4A68-41DE-90FD-C9B0CF322E66}" srcOrd="0" destOrd="0" presId="urn:microsoft.com/office/officeart/2018/2/layout/IconVerticalSolidList"/>
    <dgm:cxn modelId="{EE325BD9-8E59-4B41-BF06-584044B5E921}" type="presOf" srcId="{60AA26EF-619B-42A6-82CF-D2FD6B0560D8}" destId="{FE9984D7-C968-4114-ADBD-4F476BA8F733}" srcOrd="0" destOrd="0" presId="urn:microsoft.com/office/officeart/2018/2/layout/IconVerticalSolidList"/>
    <dgm:cxn modelId="{43B8D2AC-4AF3-4B99-AA7C-080A46FCC425}" type="presParOf" srcId="{587A8569-B54F-42F3-A42D-61DB67312208}" destId="{C1EBBE1A-D2A5-4445-AE4B-CE28BA3DE6AE}" srcOrd="0" destOrd="0" presId="urn:microsoft.com/office/officeart/2018/2/layout/IconVerticalSolidList"/>
    <dgm:cxn modelId="{0F2763FF-03EB-453C-A543-5A27FE081997}" type="presParOf" srcId="{C1EBBE1A-D2A5-4445-AE4B-CE28BA3DE6AE}" destId="{0EE128C4-7796-4EA9-867A-85A4B7134899}" srcOrd="0" destOrd="0" presId="urn:microsoft.com/office/officeart/2018/2/layout/IconVerticalSolidList"/>
    <dgm:cxn modelId="{F4A5D9C9-8E38-4DC8-9C44-4A6AE37D3A03}" type="presParOf" srcId="{C1EBBE1A-D2A5-4445-AE4B-CE28BA3DE6AE}" destId="{A34F4F2D-4C2B-4CC0-9B76-A111F2D5CE14}" srcOrd="1" destOrd="0" presId="urn:microsoft.com/office/officeart/2018/2/layout/IconVerticalSolidList"/>
    <dgm:cxn modelId="{F5129DEF-D8A8-42FF-993B-38D01DADAE7F}" type="presParOf" srcId="{C1EBBE1A-D2A5-4445-AE4B-CE28BA3DE6AE}" destId="{51942AC2-DE4C-4828-87FC-F05ACEE2DC0E}" srcOrd="2" destOrd="0" presId="urn:microsoft.com/office/officeart/2018/2/layout/IconVerticalSolidList"/>
    <dgm:cxn modelId="{3C87416C-2AFB-4CB4-87BD-CF3CC9E3AB0B}" type="presParOf" srcId="{C1EBBE1A-D2A5-4445-AE4B-CE28BA3DE6AE}" destId="{3596FBF1-FE46-4AB8-A404-E9E9EC45E57C}" srcOrd="3" destOrd="0" presId="urn:microsoft.com/office/officeart/2018/2/layout/IconVerticalSolidList"/>
    <dgm:cxn modelId="{60E24B8D-4544-4715-939D-44B4FAD5BD2D}" type="presParOf" srcId="{587A8569-B54F-42F3-A42D-61DB67312208}" destId="{361F6DB3-8708-42D7-BE8E-67CAF7BFEC8C}" srcOrd="1" destOrd="0" presId="urn:microsoft.com/office/officeart/2018/2/layout/IconVerticalSolidList"/>
    <dgm:cxn modelId="{C5148922-96AF-4012-A053-BC2071331C58}" type="presParOf" srcId="{587A8569-B54F-42F3-A42D-61DB67312208}" destId="{D7190CB3-D8B9-4EC3-B512-3BA2CB31BED6}" srcOrd="2" destOrd="0" presId="urn:microsoft.com/office/officeart/2018/2/layout/IconVerticalSolidList"/>
    <dgm:cxn modelId="{098B7038-FC68-415D-B015-6C9995FA37BC}" type="presParOf" srcId="{D7190CB3-D8B9-4EC3-B512-3BA2CB31BED6}" destId="{8089531A-DD9C-4C2A-9E91-76D72CE5A0A9}" srcOrd="0" destOrd="0" presId="urn:microsoft.com/office/officeart/2018/2/layout/IconVerticalSolidList"/>
    <dgm:cxn modelId="{6B911B4E-EFAE-435D-897D-E2A6754437E7}" type="presParOf" srcId="{D7190CB3-D8B9-4EC3-B512-3BA2CB31BED6}" destId="{0D09DB04-B756-42FD-A2A4-08EC4D86FA8D}" srcOrd="1" destOrd="0" presId="urn:microsoft.com/office/officeart/2018/2/layout/IconVerticalSolidList"/>
    <dgm:cxn modelId="{CF3767B1-0BAD-46CF-BA1E-9E47AC4DAB2A}" type="presParOf" srcId="{D7190CB3-D8B9-4EC3-B512-3BA2CB31BED6}" destId="{F5478137-1493-4935-BE02-C7EA24FB6467}" srcOrd="2" destOrd="0" presId="urn:microsoft.com/office/officeart/2018/2/layout/IconVerticalSolidList"/>
    <dgm:cxn modelId="{201B63AB-C286-4CB7-907C-7970A669E2D3}" type="presParOf" srcId="{D7190CB3-D8B9-4EC3-B512-3BA2CB31BED6}" destId="{1CFE334F-A719-464F-B47A-FB0E4D450C03}" srcOrd="3" destOrd="0" presId="urn:microsoft.com/office/officeart/2018/2/layout/IconVerticalSolidList"/>
    <dgm:cxn modelId="{160F62E7-D080-47FE-81B7-945CEAF3BD30}" type="presParOf" srcId="{587A8569-B54F-42F3-A42D-61DB67312208}" destId="{C1717D69-044B-415A-90C7-A9BC727886E1}" srcOrd="3" destOrd="0" presId="urn:microsoft.com/office/officeart/2018/2/layout/IconVerticalSolidList"/>
    <dgm:cxn modelId="{59B1CE02-0089-4852-B650-311FB6E397D5}" type="presParOf" srcId="{587A8569-B54F-42F3-A42D-61DB67312208}" destId="{CB214450-0741-453A-BBAC-839F41C398F7}" srcOrd="4" destOrd="0" presId="urn:microsoft.com/office/officeart/2018/2/layout/IconVerticalSolidList"/>
    <dgm:cxn modelId="{A44E387D-6044-4034-B2DB-8629495F2CD9}" type="presParOf" srcId="{CB214450-0741-453A-BBAC-839F41C398F7}" destId="{8B3C1948-B7BE-46D2-AA2E-21DC1A89A1A4}" srcOrd="0" destOrd="0" presId="urn:microsoft.com/office/officeart/2018/2/layout/IconVerticalSolidList"/>
    <dgm:cxn modelId="{1E8FA5F8-4101-4CBE-AA43-31BC687C6286}" type="presParOf" srcId="{CB214450-0741-453A-BBAC-839F41C398F7}" destId="{84394CC8-73AD-4512-A730-BED9B39B39E2}" srcOrd="1" destOrd="0" presId="urn:microsoft.com/office/officeart/2018/2/layout/IconVerticalSolidList"/>
    <dgm:cxn modelId="{12D50864-D7B6-4030-8441-F4B40786BE99}" type="presParOf" srcId="{CB214450-0741-453A-BBAC-839F41C398F7}" destId="{440DF521-7716-4B4B-B815-775703EF1B33}" srcOrd="2" destOrd="0" presId="urn:microsoft.com/office/officeart/2018/2/layout/IconVerticalSolidList"/>
    <dgm:cxn modelId="{FE9819FB-69AE-4544-AC66-B2CC3F9284C2}" type="presParOf" srcId="{CB214450-0741-453A-BBAC-839F41C398F7}" destId="{FE9984D7-C968-4114-ADBD-4F476BA8F733}" srcOrd="3" destOrd="0" presId="urn:microsoft.com/office/officeart/2018/2/layout/IconVerticalSolidList"/>
    <dgm:cxn modelId="{6DF9DE93-E1BB-4C8C-8A2D-D7BA61B19CB2}" type="presParOf" srcId="{587A8569-B54F-42F3-A42D-61DB67312208}" destId="{D96F9FE3-9421-4DE1-B45D-57D2398E42D5}" srcOrd="5" destOrd="0" presId="urn:microsoft.com/office/officeart/2018/2/layout/IconVerticalSolidList"/>
    <dgm:cxn modelId="{468B5707-56D7-4D1C-B75F-6D2DAC031F6D}" type="presParOf" srcId="{587A8569-B54F-42F3-A42D-61DB67312208}" destId="{5C1DA916-6A30-496C-88C8-EE2227167B03}" srcOrd="6" destOrd="0" presId="urn:microsoft.com/office/officeart/2018/2/layout/IconVerticalSolidList"/>
    <dgm:cxn modelId="{93F49948-F492-433F-9B88-BBC3B4EB28C6}" type="presParOf" srcId="{5C1DA916-6A30-496C-88C8-EE2227167B03}" destId="{68C52DE8-5D7C-45FA-928E-DA8E164327D6}" srcOrd="0" destOrd="0" presId="urn:microsoft.com/office/officeart/2018/2/layout/IconVerticalSolidList"/>
    <dgm:cxn modelId="{3DD1DF4A-A971-4FCD-9AD1-ACEC2F4E2A5A}" type="presParOf" srcId="{5C1DA916-6A30-496C-88C8-EE2227167B03}" destId="{C732ED1F-F168-402A-A17A-8BC08BEBD590}" srcOrd="1" destOrd="0" presId="urn:microsoft.com/office/officeart/2018/2/layout/IconVerticalSolidList"/>
    <dgm:cxn modelId="{54BE185F-3495-4E96-90C8-15B2B4860124}" type="presParOf" srcId="{5C1DA916-6A30-496C-88C8-EE2227167B03}" destId="{F17A316F-FB2F-4696-A42B-E57BD496EBE9}" srcOrd="2" destOrd="0" presId="urn:microsoft.com/office/officeart/2018/2/layout/IconVerticalSolidList"/>
    <dgm:cxn modelId="{ACD05DA8-873A-4FEA-BB8E-722E811AF579}" type="presParOf" srcId="{5C1DA916-6A30-496C-88C8-EE2227167B03}" destId="{B0CBBC17-4A68-41DE-90FD-C9B0CF322E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7751A-AAB5-4E97-83C8-0D269FB44873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87C4C-1DF1-4BFD-9B8B-283363E36E75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D58AD-3AF1-496C-A925-A15D82EC0DBD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Absence of date selection in hotel booking.</a:t>
          </a:r>
          <a:endParaRPr lang="en-US" sz="2500" kern="1200"/>
        </a:p>
      </dsp:txBody>
      <dsp:txXfrm>
        <a:off x="1941716" y="718"/>
        <a:ext cx="4571887" cy="1681139"/>
      </dsp:txXfrm>
    </dsp:sp>
    <dsp:sp modelId="{29036FCD-68A3-44CB-90E3-F36B06B9CC2E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0F78A-12D0-4882-9C79-BC6B2F2CD825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6ED96-A008-4346-BF80-20FB0158A428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NO home or navigation buttons.</a:t>
          </a:r>
          <a:endParaRPr lang="en-US" sz="2500" kern="1200"/>
        </a:p>
      </dsp:txBody>
      <dsp:txXfrm>
        <a:off x="1941716" y="2102143"/>
        <a:ext cx="4571887" cy="1681139"/>
      </dsp:txXfrm>
    </dsp:sp>
    <dsp:sp modelId="{33AEA34E-CB0C-4D47-BF26-5F07B825D86F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485EAB-5925-4C3E-8EEC-AF509D509D6D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E77B22-710C-480F-AC9C-8B0599D21856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Lesser filters in Flight Booking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F2B95C-9A3B-4135-AD52-B3CF0A77ACF5}">
      <dsp:nvSpPr>
        <dsp:cNvPr id="0" name=""/>
        <dsp:cNvSpPr/>
      </dsp:nvSpPr>
      <dsp:spPr>
        <a:xfrm>
          <a:off x="1148270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9EA931-8D6B-41A3-A048-C8F0F24D4A6D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81941-E407-4625-BD3A-AF349D021E58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900" kern="1200"/>
            <a:t>Tourist Guide and Ride options were well liked.</a:t>
          </a:r>
          <a:endParaRPr lang="en-US" sz="1900" kern="1200"/>
        </a:p>
      </dsp:txBody>
      <dsp:txXfrm>
        <a:off x="687583" y="1927400"/>
        <a:ext cx="2362500" cy="720000"/>
      </dsp:txXfrm>
    </dsp:sp>
    <dsp:sp modelId="{3220441F-403F-440F-AA91-5C519E13B314}">
      <dsp:nvSpPr>
        <dsp:cNvPr id="0" name=""/>
        <dsp:cNvSpPr/>
      </dsp:nvSpPr>
      <dsp:spPr>
        <a:xfrm>
          <a:off x="3924208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0F0A6A-3CC1-46CC-B6F3-000159838F25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F0560-C6F8-48B7-B3E2-6E272D0C95FF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900" kern="1200"/>
            <a:t>Addition of small widgets were helpful.</a:t>
          </a:r>
          <a:endParaRPr lang="en-US" sz="1900" kern="1200"/>
        </a:p>
      </dsp:txBody>
      <dsp:txXfrm>
        <a:off x="3463520" y="1927400"/>
        <a:ext cx="2362500" cy="720000"/>
      </dsp:txXfrm>
    </dsp:sp>
    <dsp:sp modelId="{EEA7EFAE-B0D8-4D04-B75C-41B9A2E87593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843F2-35CF-4E21-8410-F8E1C5048642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6B925-633A-45E5-BEEC-B4305E08097A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900" kern="1200"/>
            <a:t>People cared more about the reviews than the facilities.</a:t>
          </a:r>
          <a:endParaRPr lang="en-US" sz="1900" kern="1200"/>
        </a:p>
      </dsp:txBody>
      <dsp:txXfrm>
        <a:off x="2075551" y="5128025"/>
        <a:ext cx="2362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E128C4-7796-4EA9-867A-85A4B7134899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4F4F2D-4C2B-4CC0-9B76-A111F2D5CE14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6FBF1-FE46-4AB8-A404-E9E9EC45E57C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Comparison is important.</a:t>
          </a:r>
          <a:endParaRPr lang="en-US" sz="2200" kern="1200" dirty="0"/>
        </a:p>
      </dsp:txBody>
      <dsp:txXfrm>
        <a:off x="1429899" y="2442"/>
        <a:ext cx="5083704" cy="1238008"/>
      </dsp:txXfrm>
    </dsp:sp>
    <dsp:sp modelId="{8089531A-DD9C-4C2A-9E91-76D72CE5A0A9}">
      <dsp:nvSpPr>
        <dsp:cNvPr id="0" name=""/>
        <dsp:cNvSpPr/>
      </dsp:nvSpPr>
      <dsp:spPr>
        <a:xfrm>
          <a:off x="0" y="160764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09DB04-B756-42FD-A2A4-08EC4D86FA8D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E334F-A719-464F-B47A-FB0E4D450C03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Filters should be focused.</a:t>
          </a:r>
          <a:endParaRPr lang="en-US" sz="2200" kern="1200"/>
        </a:p>
      </dsp:txBody>
      <dsp:txXfrm>
        <a:off x="1429899" y="1549953"/>
        <a:ext cx="5083704" cy="1238008"/>
      </dsp:txXfrm>
    </dsp:sp>
    <dsp:sp modelId="{8B3C1948-B7BE-46D2-AA2E-21DC1A89A1A4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394CC8-73AD-4512-A730-BED9B39B39E2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984D7-C968-4114-ADBD-4F476BA8F733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Users believe mainly on reviews.</a:t>
          </a:r>
          <a:endParaRPr lang="en-US" sz="2200" kern="1200"/>
        </a:p>
      </dsp:txBody>
      <dsp:txXfrm>
        <a:off x="1429899" y="3097464"/>
        <a:ext cx="5083704" cy="1238008"/>
      </dsp:txXfrm>
    </dsp:sp>
    <dsp:sp modelId="{68C52DE8-5D7C-45FA-928E-DA8E164327D6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2ED1F-F168-402A-A17A-8BC08BEBD590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BBC17-4A68-41DE-90FD-C9B0CF322E66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Widgets or buttons should be clear of their meaning.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4D00BD1-F19B-4625-9D16-F21D09A13A6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8CA3E48-8758-4CB0-8D8F-311D947E6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0BD1-F19B-4625-9D16-F21D09A13A6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3E48-8758-4CB0-8D8F-311D947E6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2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0BD1-F19B-4625-9D16-F21D09A13A6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3E48-8758-4CB0-8D8F-311D947E6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0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0BD1-F19B-4625-9D16-F21D09A13A6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3E48-8758-4CB0-8D8F-311D947E617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901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0BD1-F19B-4625-9D16-F21D09A13A6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3E48-8758-4CB0-8D8F-311D947E6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9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0BD1-F19B-4625-9D16-F21D09A13A6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3E48-8758-4CB0-8D8F-311D947E6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0BD1-F19B-4625-9D16-F21D09A13A6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3E48-8758-4CB0-8D8F-311D947E6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9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0BD1-F19B-4625-9D16-F21D09A13A6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3E48-8758-4CB0-8D8F-311D947E6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0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0BD1-F19B-4625-9D16-F21D09A13A6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3E48-8758-4CB0-8D8F-311D947E6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8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0BD1-F19B-4625-9D16-F21D09A13A6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3E48-8758-4CB0-8D8F-311D947E6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5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0BD1-F19B-4625-9D16-F21D09A13A6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3E48-8758-4CB0-8D8F-311D947E6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4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0BD1-F19B-4625-9D16-F21D09A13A6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3E48-8758-4CB0-8D8F-311D947E6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8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0BD1-F19B-4625-9D16-F21D09A13A6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3E48-8758-4CB0-8D8F-311D947E6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0BD1-F19B-4625-9D16-F21D09A13A6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3E48-8758-4CB0-8D8F-311D947E6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4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0BD1-F19B-4625-9D16-F21D09A13A6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3E48-8758-4CB0-8D8F-311D947E6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0BD1-F19B-4625-9D16-F21D09A13A6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3E48-8758-4CB0-8D8F-311D947E6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8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0BD1-F19B-4625-9D16-F21D09A13A6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3E48-8758-4CB0-8D8F-311D947E6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1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00BD1-F19B-4625-9D16-F21D09A13A6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A3E48-8758-4CB0-8D8F-311D947E6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64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family-day-alberta-saskatchewan&amp;rlz=1C1CHZL_enCA830CA830&amp;source=lnms&amp;tbm=isch&amp;sa=X&amp;ved=0ahUKEwiJ_f7ZzezjAhWIZM0KHW0CBJMQ_AUIESgC&amp;biw=1163&amp;bih=481#imgrc=Bkr62MpOzfL6LM:" TargetMode="External"/><Relationship Id="rId2" Type="http://schemas.openxmlformats.org/officeDocument/2006/relationships/hyperlink" Target="https://media.tripcentral.ca/media/00_0X_PL_vacation-packages-dominican-republic.jp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EAED2-92E8-4E01-817B-B8B1D85FD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 sz="2600" b="1" i="1" dirty="0"/>
              <a:t>  Group Members :</a:t>
            </a:r>
            <a:br>
              <a:rPr lang="en-US" sz="2600" b="1" dirty="0"/>
            </a:br>
            <a:br>
              <a:rPr lang="en-US" sz="2600" dirty="0"/>
            </a:br>
            <a:r>
              <a:rPr lang="en-US" sz="2600" dirty="0"/>
              <a:t>1. Ramanvir Singh Sahota</a:t>
            </a:r>
            <a:br>
              <a:rPr lang="en-US" sz="2600" dirty="0"/>
            </a:br>
            <a:r>
              <a:rPr lang="en-US" sz="2600" dirty="0"/>
              <a:t>2. Nandini </a:t>
            </a:r>
            <a:r>
              <a:rPr lang="en-US" sz="2600" dirty="0" err="1"/>
              <a:t>Nandini</a:t>
            </a:r>
            <a:br>
              <a:rPr lang="en-US" sz="2600" dirty="0"/>
            </a:br>
            <a:r>
              <a:rPr lang="en-US" sz="2600" dirty="0"/>
              <a:t>3. </a:t>
            </a:r>
            <a:r>
              <a:rPr lang="en-US" sz="2600" dirty="0" err="1"/>
              <a:t>Sajagpreet</a:t>
            </a:r>
            <a:r>
              <a:rPr lang="en-US" sz="2600" dirty="0"/>
              <a:t> Singh</a:t>
            </a:r>
            <a:br>
              <a:rPr lang="en-US" sz="2600" dirty="0"/>
            </a:br>
            <a:r>
              <a:rPr lang="en-US" sz="2600" dirty="0"/>
              <a:t>4. Malak Singh</a:t>
            </a:r>
            <a:br>
              <a:rPr lang="en-US" sz="2600" dirty="0"/>
            </a:br>
            <a:r>
              <a:rPr lang="en-US" sz="2600" dirty="0"/>
              <a:t>5. </a:t>
            </a:r>
            <a:r>
              <a:rPr lang="en-US" sz="2600" dirty="0" err="1"/>
              <a:t>Gurleen</a:t>
            </a:r>
            <a:r>
              <a:rPr lang="en-US" sz="2600" dirty="0"/>
              <a:t> Singh  </a:t>
            </a:r>
            <a:r>
              <a:rPr lang="en-US" sz="2600" dirty="0" err="1"/>
              <a:t>Khaira</a:t>
            </a:r>
            <a:br>
              <a:rPr lang="en-US" sz="2600" dirty="0"/>
            </a:br>
            <a:endParaRPr lang="en-US" sz="2600" dirty="0"/>
          </a:p>
        </p:txBody>
      </p:sp>
      <p:grpSp>
        <p:nvGrpSpPr>
          <p:cNvPr id="68" name="Group 8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949998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D60347-331F-4F2F-9BCC-37A44D2AE74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776" y="1665177"/>
            <a:ext cx="5723523" cy="442832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A3A8CF9-8D15-407C-998E-5DBBC456E3C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9662" y="1665177"/>
            <a:ext cx="5723522" cy="44283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839FEB4-5F8A-4238-A980-B854F77CEAF6}"/>
              </a:ext>
            </a:extLst>
          </p:cNvPr>
          <p:cNvSpPr txBox="1">
            <a:spLocks/>
          </p:cNvSpPr>
          <p:nvPr/>
        </p:nvSpPr>
        <p:spPr>
          <a:xfrm>
            <a:off x="2664669" y="340428"/>
            <a:ext cx="6374188" cy="848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800" dirty="0">
                <a:solidFill>
                  <a:schemeClr val="tx2"/>
                </a:solidFill>
              </a:rPr>
              <a:t>      </a:t>
            </a:r>
            <a:r>
              <a:rPr lang="en-CA" sz="4800" dirty="0"/>
              <a:t>Initial Wireframes</a:t>
            </a:r>
            <a:endParaRPr lang="en-CA" sz="4000" b="1" dirty="0"/>
          </a:p>
        </p:txBody>
      </p:sp>
    </p:spTree>
    <p:extLst>
      <p:ext uri="{BB962C8B-B14F-4D97-AF65-F5344CB8AC3E}">
        <p14:creationId xmlns:p14="http://schemas.microsoft.com/office/powerpoint/2010/main" val="332071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E4A3-0008-42CC-97C7-9B29F96E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950" y="0"/>
            <a:ext cx="8596668" cy="967409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chemeClr val="tx1"/>
                </a:solidFill>
              </a:rPr>
              <a:t>             </a:t>
            </a:r>
            <a:r>
              <a:rPr lang="en-CA" sz="4000" b="1" dirty="0">
                <a:solidFill>
                  <a:schemeClr val="tx1"/>
                </a:solidFill>
              </a:rPr>
              <a:t>Findings from user testing: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37DF3-CD8F-40DC-86D1-120397020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514" y="876925"/>
            <a:ext cx="10332942" cy="5868649"/>
          </a:xfrm>
        </p:spPr>
        <p:txBody>
          <a:bodyPr>
            <a:normAutofit fontScale="92500" lnSpcReduction="10000"/>
          </a:bodyPr>
          <a:lstStyle/>
          <a:p>
            <a:r>
              <a:rPr lang="en-CA" sz="3000" dirty="0">
                <a:solidFill>
                  <a:schemeClr val="tx1"/>
                </a:solidFill>
              </a:rPr>
              <a:t>Overall all the user testing result went well.</a:t>
            </a:r>
          </a:p>
          <a:p>
            <a:r>
              <a:rPr lang="en-CA" sz="3000" dirty="0">
                <a:solidFill>
                  <a:schemeClr val="tx1"/>
                </a:solidFill>
              </a:rPr>
              <a:t>In most tests users found the layout organised and given good rating and feedback.</a:t>
            </a:r>
          </a:p>
          <a:p>
            <a:pPr marL="0" indent="0">
              <a:buNone/>
            </a:pPr>
            <a:endParaRPr lang="en-CA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CA" sz="3000" b="1" dirty="0">
                <a:solidFill>
                  <a:schemeClr val="tx1"/>
                </a:solidFill>
              </a:rPr>
              <a:t>Features liked by users:</a:t>
            </a:r>
          </a:p>
          <a:p>
            <a:r>
              <a:rPr lang="en-CA" sz="3000" dirty="0">
                <a:solidFill>
                  <a:schemeClr val="tx1"/>
                </a:solidFill>
              </a:rPr>
              <a:t>Budget-wise distribution of rooms and flights which helps in booking a room or flight according to one’s needs.</a:t>
            </a:r>
          </a:p>
          <a:p>
            <a:r>
              <a:rPr lang="en-CA" sz="3000" dirty="0">
                <a:solidFill>
                  <a:schemeClr val="tx1"/>
                </a:solidFill>
              </a:rPr>
              <a:t>Interface is cool and well organised.</a:t>
            </a:r>
          </a:p>
          <a:p>
            <a:r>
              <a:rPr lang="en-CA" sz="3000" dirty="0">
                <a:solidFill>
                  <a:schemeClr val="tx1"/>
                </a:solidFill>
              </a:rPr>
              <a:t>Suggestion box in Destination section.</a:t>
            </a:r>
          </a:p>
          <a:p>
            <a:r>
              <a:rPr lang="en-CA" sz="3000" dirty="0">
                <a:solidFill>
                  <a:schemeClr val="tx1"/>
                </a:solidFill>
              </a:rPr>
              <a:t>Re-views regarding the rooms (tells the reality and condition of hotel).</a:t>
            </a:r>
          </a:p>
          <a:p>
            <a:pPr marL="457200" indent="-457200">
              <a:buFont typeface="+mj-lt"/>
              <a:buAutoNum type="arabicPeriod"/>
            </a:pPr>
            <a:endParaRPr lang="en-CA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CA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C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02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4588-6903-451D-AB5E-25147E209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2748" y="167390"/>
            <a:ext cx="7646503" cy="887896"/>
          </a:xfrm>
        </p:spPr>
        <p:txBody>
          <a:bodyPr>
            <a:normAutofit/>
          </a:bodyPr>
          <a:lstStyle/>
          <a:p>
            <a:r>
              <a:rPr lang="en-CA" sz="4000" b="1" dirty="0">
                <a:solidFill>
                  <a:schemeClr val="tx1"/>
                </a:solidFill>
              </a:rPr>
              <a:t>Problems diagnosed by Users: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1E36-FB36-49FE-B58C-9F2425EE4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535" y="1396693"/>
            <a:ext cx="11290852" cy="468964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>
                <a:solidFill>
                  <a:schemeClr val="tx1"/>
                </a:solidFill>
              </a:rPr>
              <a:t>Some users found a few prototypes confusing and problematic like:</a:t>
            </a:r>
          </a:p>
          <a:p>
            <a:r>
              <a:rPr lang="en-CA" sz="2800" dirty="0">
                <a:solidFill>
                  <a:schemeClr val="tx1"/>
                </a:solidFill>
              </a:rPr>
              <a:t>Unavailability of Home button on the pages.</a:t>
            </a:r>
          </a:p>
          <a:p>
            <a:r>
              <a:rPr lang="en-CA" sz="2800" dirty="0">
                <a:solidFill>
                  <a:schemeClr val="tx1"/>
                </a:solidFill>
              </a:rPr>
              <a:t>Role of Select button in room selection page.</a:t>
            </a:r>
          </a:p>
          <a:p>
            <a:r>
              <a:rPr lang="en-CA" sz="2800" dirty="0">
                <a:solidFill>
                  <a:schemeClr val="tx1"/>
                </a:solidFill>
              </a:rPr>
              <a:t>Less information regarding hotels.</a:t>
            </a:r>
          </a:p>
          <a:p>
            <a:r>
              <a:rPr lang="en-CA" sz="2800" dirty="0">
                <a:solidFill>
                  <a:schemeClr val="tx1"/>
                </a:solidFill>
              </a:rPr>
              <a:t>Missing of Date selection option.</a:t>
            </a:r>
          </a:p>
          <a:p>
            <a:r>
              <a:rPr lang="en-CA" sz="2800" dirty="0">
                <a:solidFill>
                  <a:schemeClr val="tx1"/>
                </a:solidFill>
              </a:rPr>
              <a:t>Confusion in comparison with different airlines.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559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7794-A5B7-4236-9BC8-37F58325C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IN" sz="4000" b="1" dirty="0"/>
              <a:t>What Went Well?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A4322-3277-4313-B24F-6507273FF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57" y="1588957"/>
            <a:ext cx="7217764" cy="4694465"/>
          </a:xfrm>
        </p:spPr>
        <p:txBody>
          <a:bodyPr anchor="ctr">
            <a:normAutofit/>
          </a:bodyPr>
          <a:lstStyle/>
          <a:p>
            <a:r>
              <a:rPr lang="en-IN" sz="2800" dirty="0"/>
              <a:t>For most part the tasks well simple and easy for the users.</a:t>
            </a:r>
          </a:p>
          <a:p>
            <a:r>
              <a:rPr lang="en-IN" sz="2800" dirty="0"/>
              <a:t>We tried many new features. Which the users liked.</a:t>
            </a:r>
          </a:p>
          <a:p>
            <a:r>
              <a:rPr lang="en-IN" sz="2800" dirty="0"/>
              <a:t>We were able to make the site more user-friendly.</a:t>
            </a:r>
          </a:p>
          <a:p>
            <a:endParaRPr lang="en-IN" sz="2400" dirty="0"/>
          </a:p>
        </p:txBody>
      </p: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55C0BFFC-B21E-4AC2-B0C6-EFFD1083B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01757" y="2286002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9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85D3D-AF30-4778-A78A-249A2A765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178" y="1725153"/>
            <a:ext cx="3126559" cy="2690734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What Didn't   go well?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84D12-E57B-4127-9FD0-773DCB4E7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433" y="948664"/>
            <a:ext cx="7771012" cy="3242370"/>
          </a:xfrm>
        </p:spPr>
        <p:txBody>
          <a:bodyPr anchor="ctr">
            <a:normAutofit/>
          </a:bodyPr>
          <a:lstStyle/>
          <a:p>
            <a:r>
              <a:rPr lang="en-IN" sz="2800" dirty="0"/>
              <a:t>Users found a flaw in Hotel Booking option.</a:t>
            </a:r>
          </a:p>
          <a:p>
            <a:r>
              <a:rPr lang="en-IN" sz="2800" dirty="0"/>
              <a:t>NO Date choosing option.</a:t>
            </a:r>
          </a:p>
          <a:p>
            <a:r>
              <a:rPr lang="en-IN" sz="2800" dirty="0"/>
              <a:t>Less filters in Flight Booking option.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E82AB8-8F29-4962-978F-84313B785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433" y="4288471"/>
            <a:ext cx="6894236" cy="99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0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E8F7-BD5D-4587-937E-20AD920B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892" y="77642"/>
            <a:ext cx="7164493" cy="1325563"/>
          </a:xfrm>
        </p:spPr>
        <p:txBody>
          <a:bodyPr>
            <a:normAutofit/>
          </a:bodyPr>
          <a:lstStyle/>
          <a:p>
            <a:r>
              <a:rPr lang="en-IN" sz="4000" b="1" dirty="0"/>
              <a:t>Positive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282DA-66BC-4DD3-BB21-BA9A9E001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IN" sz="2800" dirty="0"/>
              <a:t>People liked the interface.</a:t>
            </a:r>
          </a:p>
          <a:p>
            <a:r>
              <a:rPr lang="en-IN" sz="2800" dirty="0"/>
              <a:t>Budget Filtration option was highly encouraged.</a:t>
            </a:r>
          </a:p>
          <a:p>
            <a:r>
              <a:rPr lang="en-IN" sz="2800" dirty="0"/>
              <a:t>Suggestion option was liked a lot.</a:t>
            </a:r>
          </a:p>
          <a:p>
            <a:r>
              <a:rPr lang="en-IN" sz="2800" dirty="0"/>
              <a:t>Reviewed simple, easy and user-friendly.</a:t>
            </a:r>
          </a:p>
          <a:p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5FEF23-A5DD-4B75-8D84-12D31EF51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919" y="740424"/>
            <a:ext cx="2951411" cy="557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9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6BC23-0C4D-4BF3-B314-8A132624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019" y="682221"/>
            <a:ext cx="3416158" cy="4795408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Negative Feedback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86701F-6017-4E28-80D6-34D0049839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011495"/>
              </p:ext>
            </p:extLst>
          </p:nvPr>
        </p:nvGraphicFramePr>
        <p:xfrm>
          <a:off x="4294177" y="568360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942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6870-3B4E-422A-A060-6EA214C59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742181"/>
            <a:ext cx="3416158" cy="4795408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Surprise Findings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F964CFB-D159-439D-BD62-A4426F4C9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795541"/>
              </p:ext>
            </p:extLst>
          </p:nvPr>
        </p:nvGraphicFramePr>
        <p:xfrm>
          <a:off x="4024354" y="486287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968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870F3C-61CC-4095-B3C8-4F84015D1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34" y="1791326"/>
            <a:ext cx="6022266" cy="43471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C49656-3AF4-4489-AFE6-180F4B21D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365" y="1791326"/>
            <a:ext cx="5748728" cy="434714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F0C1F1B-79F2-48FF-9B16-D6EDDFF58C96}"/>
              </a:ext>
            </a:extLst>
          </p:cNvPr>
          <p:cNvSpPr txBox="1">
            <a:spLocks/>
          </p:cNvSpPr>
          <p:nvPr/>
        </p:nvSpPr>
        <p:spPr>
          <a:xfrm>
            <a:off x="546351" y="336109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rgbClr val="FFFFFF"/>
                </a:solidFill>
              </a:rPr>
              <a:t>Revised Wireframes</a:t>
            </a:r>
          </a:p>
        </p:txBody>
      </p:sp>
    </p:spTree>
    <p:extLst>
      <p:ext uri="{BB962C8B-B14F-4D97-AF65-F5344CB8AC3E}">
        <p14:creationId xmlns:p14="http://schemas.microsoft.com/office/powerpoint/2010/main" val="7559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870F3C-61CC-4095-B3C8-4F84015D1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34" y="1791326"/>
            <a:ext cx="5952312" cy="43471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C49656-3AF4-4489-AFE6-180F4B21D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5956" y="1791325"/>
            <a:ext cx="5863651" cy="434714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F0C1F1B-79F2-48FF-9B16-D6EDDFF58C96}"/>
              </a:ext>
            </a:extLst>
          </p:cNvPr>
          <p:cNvSpPr txBox="1">
            <a:spLocks/>
          </p:cNvSpPr>
          <p:nvPr/>
        </p:nvSpPr>
        <p:spPr>
          <a:xfrm>
            <a:off x="546351" y="336109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rgbClr val="FFFFFF"/>
                </a:solidFill>
              </a:rPr>
              <a:t>Revised Wireframes</a:t>
            </a:r>
          </a:p>
        </p:txBody>
      </p:sp>
    </p:spTree>
    <p:extLst>
      <p:ext uri="{BB962C8B-B14F-4D97-AF65-F5344CB8AC3E}">
        <p14:creationId xmlns:p14="http://schemas.microsoft.com/office/powerpoint/2010/main" val="265383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57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9" name="Rectangle 58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8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2" name="Picture 3">
            <a:extLst>
              <a:ext uri="{FF2B5EF4-FFF2-40B4-BE49-F238E27FC236}">
                <a16:creationId xmlns:a16="http://schemas.microsoft.com/office/drawing/2014/main" id="{4CB91934-CAE0-44F6-9503-515ADD1DA8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430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19" name="Group 61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2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4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6B002D7F-698F-4853-B13B-DEA212CBA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8256" y="1093788"/>
            <a:ext cx="3623054" cy="3948112"/>
          </a:xfrm>
        </p:spPr>
        <p:txBody>
          <a:bodyPr>
            <a:normAutofit/>
          </a:bodyPr>
          <a:lstStyle/>
          <a:p>
            <a:pPr marL="0" indent="0">
              <a:buClr>
                <a:srgbClr val="036CE5"/>
              </a:buClr>
              <a:buNone/>
            </a:pPr>
            <a:r>
              <a:rPr lang="en-US" sz="4000" b="1" i="1" dirty="0"/>
              <a:t>    Concept</a:t>
            </a:r>
          </a:p>
          <a:p>
            <a:pPr marL="0" indent="0">
              <a:buClr>
                <a:srgbClr val="036CE5"/>
              </a:buClr>
              <a:buNone/>
            </a:pPr>
            <a:endParaRPr lang="en-US" sz="4000" b="1" i="1" dirty="0"/>
          </a:p>
          <a:p>
            <a:pPr>
              <a:buClr>
                <a:srgbClr val="036CE5"/>
              </a:buClr>
            </a:pPr>
            <a:r>
              <a:rPr lang="en-US" sz="2800" b="1" i="1" dirty="0"/>
              <a:t>Providing every possible travelling facility at a single place.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8949B-EDB1-4415-B721-5272A70B8667}"/>
              </a:ext>
            </a:extLst>
          </p:cNvPr>
          <p:cNvSpPr txBox="1"/>
          <p:nvPr/>
        </p:nvSpPr>
        <p:spPr>
          <a:xfrm>
            <a:off x="2185987" y="6102569"/>
            <a:ext cx="51878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Figure 1. Palm tree at Playa Rincon, Dominican Republic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913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870F3C-61CC-4095-B3C8-4F84015D1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393" y="1791326"/>
            <a:ext cx="5664142" cy="43471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C49656-3AF4-4489-AFE6-180F4B21D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8551" y="1791325"/>
            <a:ext cx="6011056" cy="434714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F0C1F1B-79F2-48FF-9B16-D6EDDFF58C96}"/>
              </a:ext>
            </a:extLst>
          </p:cNvPr>
          <p:cNvSpPr txBox="1">
            <a:spLocks/>
          </p:cNvSpPr>
          <p:nvPr/>
        </p:nvSpPr>
        <p:spPr>
          <a:xfrm>
            <a:off x="546351" y="336109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rgbClr val="FFFFFF"/>
                </a:solidFill>
              </a:rPr>
              <a:t>Revised Wireframes</a:t>
            </a:r>
          </a:p>
        </p:txBody>
      </p:sp>
    </p:spTree>
    <p:extLst>
      <p:ext uri="{BB962C8B-B14F-4D97-AF65-F5344CB8AC3E}">
        <p14:creationId xmlns:p14="http://schemas.microsoft.com/office/powerpoint/2010/main" val="69327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7C86-4BC8-4FA4-BC6C-CD83EBCF2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088" y="674725"/>
            <a:ext cx="3416158" cy="4795408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Lessons Learned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425E31-5678-4FAC-83B9-0E9FEEF13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038618"/>
              </p:ext>
            </p:extLst>
          </p:nvPr>
        </p:nvGraphicFramePr>
        <p:xfrm>
          <a:off x="4362345" y="583351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142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06AB-2E74-452E-BCF3-3D390115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873" y="0"/>
            <a:ext cx="7717774" cy="114282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References</a:t>
            </a:r>
            <a:endParaRPr lang="en-GB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F5B81-B652-4C1A-901E-6D0915EA7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896" y="861934"/>
            <a:ext cx="10125516" cy="4929267"/>
          </a:xfrm>
        </p:spPr>
        <p:txBody>
          <a:bodyPr/>
          <a:lstStyle/>
          <a:p>
            <a:r>
              <a:rPr lang="en-GB" dirty="0"/>
              <a:t>Palm tree at Playa Rincon, Dominican Republic [Photograph]. Retrieved from: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https://media.tripcentral.ca/media/00_0X_PL_vacation-packages-dominican-republic.jpg</a:t>
            </a:r>
            <a:endParaRPr lang="en-GB" dirty="0"/>
          </a:p>
          <a:p>
            <a:r>
              <a:rPr lang="en-GB" dirty="0"/>
              <a:t>Family day Alberta &amp; Saskatchewan [Photograph]. Retrieved from: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https://www.google.com/search?q=family-day-alberta-saskatchewan&amp;rlz=1C1CHZL_enCA830CA830&amp;source=lnms&amp;tbm=isch&amp;sa=X&amp;ved=0ahUKEwiJ_f7ZzezjAhWIZM0KHW0CBJMQ_AUIESgC&amp;biw=1163&amp;bih=481#imgrc=Bkr62MpOzfL6LM: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843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68FF-F555-4403-B231-A1C776B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495" y="551062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b="1" i="1" dirty="0"/>
              <a:t>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7582E-1EA2-4715-BEF6-A091B6048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1" y="1897218"/>
            <a:ext cx="9905999" cy="3541714"/>
          </a:xfrm>
        </p:spPr>
        <p:txBody>
          <a:bodyPr>
            <a:normAutofit/>
          </a:bodyPr>
          <a:lstStyle/>
          <a:p>
            <a:r>
              <a:rPr lang="en-US" sz="2800" dirty="0"/>
              <a:t>Choose destination</a:t>
            </a:r>
          </a:p>
          <a:p>
            <a:r>
              <a:rPr lang="en-US" sz="2800" dirty="0"/>
              <a:t>Book a hotel</a:t>
            </a:r>
          </a:p>
          <a:p>
            <a:r>
              <a:rPr lang="en-US" sz="2800" dirty="0"/>
              <a:t>Book a room</a:t>
            </a:r>
          </a:p>
          <a:p>
            <a:r>
              <a:rPr lang="en-US" sz="2800" dirty="0"/>
              <a:t>Book a flight </a:t>
            </a:r>
          </a:p>
          <a:p>
            <a:r>
              <a:rPr lang="en-US" sz="2800" dirty="0"/>
              <a:t>Book a guide for specific time</a:t>
            </a:r>
          </a:p>
        </p:txBody>
      </p:sp>
    </p:spTree>
    <p:extLst>
      <p:ext uri="{BB962C8B-B14F-4D97-AF65-F5344CB8AC3E}">
        <p14:creationId xmlns:p14="http://schemas.microsoft.com/office/powerpoint/2010/main" val="210498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924A3C-1DA3-45BE-B0E9-B22AB09D4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6675" y="602851"/>
            <a:ext cx="4639055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i="1" dirty="0"/>
              <a:t>Audience  Targeted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ADB532-DAAB-46A8-A2F6-1406E0987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22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830895B-3380-4C35-8A37-02B6A5BDD2D9}"/>
              </a:ext>
            </a:extLst>
          </p:cNvPr>
          <p:cNvSpPr txBox="1"/>
          <p:nvPr/>
        </p:nvSpPr>
        <p:spPr>
          <a:xfrm>
            <a:off x="8125373" y="2035968"/>
            <a:ext cx="3084892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800" dirty="0"/>
              <a:t>Family</a:t>
            </a:r>
          </a:p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800" dirty="0"/>
              <a:t>Businessmen</a:t>
            </a:r>
          </a:p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800" dirty="0"/>
              <a:t>Couples</a:t>
            </a:r>
          </a:p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800" dirty="0"/>
              <a:t>School tours</a:t>
            </a:r>
          </a:p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800" dirty="0"/>
              <a:t>Friends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C137A0B-3B43-4666-B8ED-6EC3B74D41AE}"/>
              </a:ext>
            </a:extLst>
          </p:cNvPr>
          <p:cNvSpPr txBox="1"/>
          <p:nvPr/>
        </p:nvSpPr>
        <p:spPr>
          <a:xfrm>
            <a:off x="2365099" y="6027003"/>
            <a:ext cx="5187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Figure 2. Family day Alberta &amp; Saskatchewan </a:t>
            </a:r>
          </a:p>
        </p:txBody>
      </p:sp>
    </p:spTree>
    <p:extLst>
      <p:ext uri="{BB962C8B-B14F-4D97-AF65-F5344CB8AC3E}">
        <p14:creationId xmlns:p14="http://schemas.microsoft.com/office/powerpoint/2010/main" val="105615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C452E-8940-4B1C-9DA3-AC03DB706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933" y="0"/>
            <a:ext cx="8424133" cy="96533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Findings from User Survey</a:t>
            </a:r>
            <a:endParaRPr lang="en-GB" sz="4000" b="1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735CF3-2B5B-4E7E-9369-0A7B09F48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38" y="837912"/>
            <a:ext cx="5018886" cy="2842173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B048A9-46FF-48E6-AD4A-4E6C60025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374" y="837912"/>
            <a:ext cx="5040901" cy="284217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5E6177-343C-4BD0-95D4-E280BC6CC1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66" y="3987384"/>
            <a:ext cx="5029658" cy="270572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0F5EF6-E80C-46C5-8400-2D8DF3A4E5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374" y="3987385"/>
            <a:ext cx="5040901" cy="270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8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C452E-8940-4B1C-9DA3-AC03DB706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933" y="0"/>
            <a:ext cx="8424133" cy="96533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Findings from User Survey</a:t>
            </a:r>
            <a:endParaRPr lang="en-GB" sz="4000" b="1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223A7B-4315-43D4-972A-5EDAF0CDF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97" y="837912"/>
            <a:ext cx="5431539" cy="2842172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95F46D-2D90-4631-BDF1-B207AE252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255" y="837911"/>
            <a:ext cx="5294129" cy="2842173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90FBB6-CDF3-4E8B-B6E6-C16F02516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97" y="3864911"/>
            <a:ext cx="5431539" cy="2828198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3A9962-F0B8-4707-9655-9A175489C8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254" y="3864910"/>
            <a:ext cx="5294130" cy="282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0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A58C-1507-4038-A9AF-A2E367B42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384" y="254572"/>
            <a:ext cx="5476744" cy="1208747"/>
          </a:xfrm>
        </p:spPr>
        <p:txBody>
          <a:bodyPr>
            <a:normAutofit/>
          </a:bodyPr>
          <a:lstStyle/>
          <a:p>
            <a:r>
              <a:rPr lang="en-US" sz="4000" dirty="0"/>
              <a:t>Top Ranked Features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FD8F6-5586-41B2-AB2A-F45A4F125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610" y="1348918"/>
            <a:ext cx="8467283" cy="2120145"/>
          </a:xfrm>
        </p:spPr>
        <p:txBody>
          <a:bodyPr/>
          <a:lstStyle/>
          <a:p>
            <a:r>
              <a:rPr lang="en-US" sz="2800" dirty="0"/>
              <a:t>Pictures matching the suggestion for Destination</a:t>
            </a:r>
          </a:p>
          <a:p>
            <a:r>
              <a:rPr lang="en-US" sz="2800" dirty="0"/>
              <a:t>Feature showing the best Restaurants near the Destination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256164-142A-472C-A982-7BEC90DF571D}"/>
              </a:ext>
            </a:extLst>
          </p:cNvPr>
          <p:cNvSpPr txBox="1">
            <a:spLocks/>
          </p:cNvSpPr>
          <p:nvPr/>
        </p:nvSpPr>
        <p:spPr>
          <a:xfrm>
            <a:off x="1186384" y="3295797"/>
            <a:ext cx="6181282" cy="1208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Lowest Ranked Features</a:t>
            </a:r>
            <a:endParaRPr lang="en-GB" sz="4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944792-1DFC-406D-BC86-55ABC1E438AC}"/>
              </a:ext>
            </a:extLst>
          </p:cNvPr>
          <p:cNvSpPr txBox="1">
            <a:spLocks/>
          </p:cNvSpPr>
          <p:nvPr/>
        </p:nvSpPr>
        <p:spPr>
          <a:xfrm>
            <a:off x="1598611" y="4449009"/>
            <a:ext cx="8467283" cy="2120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Feature allowing to choose a Tourist guide</a:t>
            </a:r>
          </a:p>
          <a:p>
            <a:r>
              <a:rPr lang="en-US" sz="2800" dirty="0"/>
              <a:t>Price Filter Feature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522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67AE-4FF1-4820-93CB-DA6B505B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906" y="185531"/>
            <a:ext cx="6374188" cy="848139"/>
          </a:xfrm>
        </p:spPr>
        <p:txBody>
          <a:bodyPr>
            <a:noAutofit/>
          </a:bodyPr>
          <a:lstStyle/>
          <a:p>
            <a:r>
              <a:rPr lang="en-CA" sz="4800" dirty="0">
                <a:solidFill>
                  <a:schemeClr val="tx2"/>
                </a:solidFill>
              </a:rPr>
              <a:t>      </a:t>
            </a:r>
            <a:r>
              <a:rPr lang="en-CA" sz="4800" dirty="0"/>
              <a:t>Initial Wireframes</a:t>
            </a:r>
            <a:endParaRPr lang="en-CA" sz="4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ABEA8E-6CF0-4238-809B-E911F61872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456" y="1717685"/>
            <a:ext cx="5951095" cy="4638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A48E5E-71FB-4413-B7E3-D82BF2255CA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3449" y="1717685"/>
            <a:ext cx="5951095" cy="463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2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ABEA8E-6CF0-4238-809B-E911F61872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420" y="1717685"/>
            <a:ext cx="5869131" cy="4638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A48E5E-71FB-4413-B7E3-D82BF2255CA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3449" y="1717686"/>
            <a:ext cx="5869131" cy="463814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32F517C-1A77-4C87-B7C9-996B22E79F98}"/>
              </a:ext>
            </a:extLst>
          </p:cNvPr>
          <p:cNvSpPr txBox="1">
            <a:spLocks/>
          </p:cNvSpPr>
          <p:nvPr/>
        </p:nvSpPr>
        <p:spPr>
          <a:xfrm>
            <a:off x="2733826" y="365126"/>
            <a:ext cx="6374188" cy="848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800" dirty="0">
                <a:solidFill>
                  <a:schemeClr val="tx2"/>
                </a:solidFill>
              </a:rPr>
              <a:t>      </a:t>
            </a:r>
            <a:r>
              <a:rPr lang="en-CA" sz="4800" dirty="0"/>
              <a:t>Initial Wireframes</a:t>
            </a:r>
            <a:endParaRPr lang="en-CA" sz="4000" b="1" dirty="0"/>
          </a:p>
        </p:txBody>
      </p:sp>
    </p:spTree>
    <p:extLst>
      <p:ext uri="{BB962C8B-B14F-4D97-AF65-F5344CB8AC3E}">
        <p14:creationId xmlns:p14="http://schemas.microsoft.com/office/powerpoint/2010/main" val="75239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509</Words>
  <Application>Microsoft Office PowerPoint</Application>
  <PresentationFormat>Widescreen</PresentationFormat>
  <Paragraphs>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Tw Cen MT</vt:lpstr>
      <vt:lpstr>Circuit</vt:lpstr>
      <vt:lpstr>  Group Members :  1. Ramanvir Singh Sahota 2. Nandini Nandini 3. Sajagpreet Singh 4. Malak Singh 5. Gurleen Singh  Khaira </vt:lpstr>
      <vt:lpstr>PowerPoint Presentation</vt:lpstr>
      <vt:lpstr>Features:</vt:lpstr>
      <vt:lpstr>Audience  Targeted</vt:lpstr>
      <vt:lpstr>Findings from User Survey</vt:lpstr>
      <vt:lpstr>Findings from User Survey</vt:lpstr>
      <vt:lpstr>Top Ranked Features</vt:lpstr>
      <vt:lpstr>      Initial Wireframes</vt:lpstr>
      <vt:lpstr>PowerPoint Presentation</vt:lpstr>
      <vt:lpstr>PowerPoint Presentation</vt:lpstr>
      <vt:lpstr>             Findings from user testing:</vt:lpstr>
      <vt:lpstr>Problems diagnosed by Users:</vt:lpstr>
      <vt:lpstr>What Went Well?</vt:lpstr>
      <vt:lpstr>What Didn't   go well?</vt:lpstr>
      <vt:lpstr>Positive Feedback</vt:lpstr>
      <vt:lpstr>Negative Feedback</vt:lpstr>
      <vt:lpstr>Surprise Findings</vt:lpstr>
      <vt:lpstr>PowerPoint Presentation</vt:lpstr>
      <vt:lpstr>PowerPoint Presentation</vt:lpstr>
      <vt:lpstr>PowerPoint Presentation</vt:lpstr>
      <vt:lpstr>Lessons Learned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Members 1. Ramanvir Singh  2. Nandini Nandini 3. Sajagpreet Singh 4. Malak Singh 5. Gurleen Singh  Khaira </dc:title>
  <dc:creator>Gurleen Khaira</dc:creator>
  <cp:lastModifiedBy>Ramanvir Singh Sahota</cp:lastModifiedBy>
  <cp:revision>24</cp:revision>
  <dcterms:created xsi:type="dcterms:W3CDTF">2019-08-05T18:49:58Z</dcterms:created>
  <dcterms:modified xsi:type="dcterms:W3CDTF">2019-08-06T15:30:58Z</dcterms:modified>
</cp:coreProperties>
</file>