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92658" autoAdjust="0"/>
  </p:normalViewPr>
  <p:slideViewPr>
    <p:cSldViewPr snapToGrid="0">
      <p:cViewPr varScale="1">
        <p:scale>
          <a:sx n="79" d="100"/>
          <a:sy n="79" d="100"/>
        </p:scale>
        <p:origin x="154" y="6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045DE-4688-491F-8EAF-F4E23C37ED79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915A8-721B-4BA5-8CA6-8A9153A29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9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915A8-721B-4BA5-8CA6-8A9153A292B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6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Booking Prediction Using Random Forest</a:t>
            </a:r>
            <a:r>
              <a:rPr lang="en-US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- British Airways</a:t>
            </a:r>
            <a:endParaRPr lang="en-GB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6300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Customer Behavior and Model Performance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Gurleen Kaur Bali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8" y="367228"/>
            <a:ext cx="2667000" cy="1016635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F8534B2-76D8-D5CA-158B-2BBEAAC83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910" y="1348571"/>
            <a:ext cx="24841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removal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8E6D0-FD21-D729-7181-3CA96043B457}"/>
              </a:ext>
            </a:extLst>
          </p:cNvPr>
          <p:cNvSpPr txBox="1"/>
          <p:nvPr/>
        </p:nvSpPr>
        <p:spPr>
          <a:xfrm>
            <a:off x="6485186" y="474156"/>
            <a:ext cx="275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813CC-6DB4-D2CB-0A3B-97FECFDB8B11}"/>
              </a:ext>
            </a:extLst>
          </p:cNvPr>
          <p:cNvSpPr txBox="1"/>
          <p:nvPr/>
        </p:nvSpPr>
        <p:spPr>
          <a:xfrm>
            <a:off x="8744194" y="504934"/>
            <a:ext cx="137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4C85F-9E44-2D14-C331-FA0005A81113}"/>
              </a:ext>
            </a:extLst>
          </p:cNvPr>
          <p:cNvSpPr txBox="1"/>
          <p:nvPr/>
        </p:nvSpPr>
        <p:spPr>
          <a:xfrm>
            <a:off x="6373181" y="3501703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AAD74-11E6-2383-A492-909D8C84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5" y="1710107"/>
            <a:ext cx="4932087" cy="171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53B5F-12C5-FDAD-D3EE-1A3CB76B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59" y="919236"/>
            <a:ext cx="5018351" cy="2635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62C92-9270-8BD1-6A86-56244C609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941" y="3871035"/>
            <a:ext cx="3439726" cy="2794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2CFEAC-31CE-4CD3-3DEC-586E2BE445FD}"/>
              </a:ext>
            </a:extLst>
          </p:cNvPr>
          <p:cNvSpPr txBox="1"/>
          <p:nvPr/>
        </p:nvSpPr>
        <p:spPr>
          <a:xfrm>
            <a:off x="652355" y="3871035"/>
            <a:ext cx="302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17A8BC-18B5-AA30-669C-5CE69C925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02" y="4240367"/>
            <a:ext cx="4571142" cy="23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Customer Booking Prediction Using Random Forest- British Airways</vt:lpstr>
      <vt:lpstr>Data Preprocessing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Gurleen Kaur Bali</cp:lastModifiedBy>
  <cp:revision>5</cp:revision>
  <dcterms:created xsi:type="dcterms:W3CDTF">2022-12-06T11:13:27Z</dcterms:created>
  <dcterms:modified xsi:type="dcterms:W3CDTF">2025-01-17T13:35:54Z</dcterms:modified>
</cp:coreProperties>
</file>