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2" autoAdjust="0"/>
    <p:restoredTop sz="92658" autoAdjust="0"/>
  </p:normalViewPr>
  <p:slideViewPr>
    <p:cSldViewPr snapToGrid="0">
      <p:cViewPr>
        <p:scale>
          <a:sx n="75" d="100"/>
          <a:sy n="75" d="100"/>
        </p:scale>
        <p:origin x="518" y="2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045DE-4688-491F-8EAF-F4E23C37ED79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915A8-721B-4BA5-8CA6-8A9153A29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69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Customer Feedback Analysis - British Airways</a:t>
            </a:r>
            <a:endParaRPr lang="en-GB" dirty="0"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6300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Insights &amp; Key Themes from Customer Reviews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Gurleen Kaur Bali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362"/>
            <a:ext cx="2667000" cy="1016635"/>
          </a:xfrm>
        </p:spPr>
        <p:txBody>
          <a:bodyPr>
            <a:noAutofit/>
          </a:bodyPr>
          <a:lstStyle/>
          <a:p>
            <a:pPr algn="ctr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Sentiment Analysis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F8534B2-76D8-D5CA-158B-2BBEAAC831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2341" y="1212675"/>
            <a:ext cx="248412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Sentiment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457 reviews  are positive, highlighting satisfaction with overall service, comfort, and in-flight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 Sentiment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527 reviews  reflect dissatisfaction, primarily due to delays, customer service issues, and baggage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Neutral Sentiment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16 reviews are neutral, indicating mixed or indifferent customer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088D5E-406D-02AE-6E9C-CF7DBFA8F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4473171"/>
            <a:ext cx="2667000" cy="2013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98E6D0-FD21-D729-7181-3CA96043B457}"/>
              </a:ext>
            </a:extLst>
          </p:cNvPr>
          <p:cNvSpPr txBox="1"/>
          <p:nvPr/>
        </p:nvSpPr>
        <p:spPr>
          <a:xfrm>
            <a:off x="3505200" y="690880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589D7D-0CE2-FD5D-78DC-3FE3ECF11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566344"/>
            <a:ext cx="5553055" cy="28006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A813CC-6DB4-D2CB-0A3B-97FECFDB8B11}"/>
              </a:ext>
            </a:extLst>
          </p:cNvPr>
          <p:cNvSpPr txBox="1"/>
          <p:nvPr/>
        </p:nvSpPr>
        <p:spPr>
          <a:xfrm>
            <a:off x="4155439" y="1212675"/>
            <a:ext cx="13792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 Cloud visualizes the most frequently used words in the customer reviews.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4C85F-9E44-2D14-C331-FA0005A81113}"/>
              </a:ext>
            </a:extLst>
          </p:cNvPr>
          <p:cNvSpPr txBox="1"/>
          <p:nvPr/>
        </p:nvSpPr>
        <p:spPr>
          <a:xfrm>
            <a:off x="3891280" y="3721722"/>
            <a:ext cx="291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Review Lengths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F74810-FD03-9167-566E-929C851916A5}"/>
              </a:ext>
            </a:extLst>
          </p:cNvPr>
          <p:cNvSpPr txBox="1"/>
          <p:nvPr/>
        </p:nvSpPr>
        <p:spPr>
          <a:xfrm>
            <a:off x="4307840" y="4473171"/>
            <a:ext cx="1305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review lengths shows the variation in the amount of feedback provided by customers.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0F31F7-5EFE-0437-EF2D-A3C643286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41127"/>
            <a:ext cx="5181600" cy="25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Customer Feedback Analysis - British Airways</vt:lpstr>
      <vt:lpstr>Customer Sentiment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Gurleen Kaur Bali</cp:lastModifiedBy>
  <cp:revision>3</cp:revision>
  <dcterms:created xsi:type="dcterms:W3CDTF">2022-12-06T11:13:27Z</dcterms:created>
  <dcterms:modified xsi:type="dcterms:W3CDTF">2025-01-17T12:34:04Z</dcterms:modified>
</cp:coreProperties>
</file>