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5A1-6147-423A-8F60-D7C3BD2F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Yes, Wildfires cause Global Harm.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5536E-1433-4F69-9FA0-3B3738726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Pratik Teredesai</a:t>
            </a:r>
          </a:p>
          <a:p>
            <a:pPr algn="r"/>
            <a:r>
              <a:rPr lang="en-US" dirty="0" err="1"/>
              <a:t>Gurmanjit</a:t>
            </a:r>
            <a:r>
              <a:rPr lang="en-US" dirty="0"/>
              <a:t> Singh </a:t>
            </a:r>
            <a:r>
              <a:rPr lang="en-US" dirty="0" err="1"/>
              <a:t>Sahni</a:t>
            </a:r>
            <a:endParaRPr lang="en-US" dirty="0"/>
          </a:p>
          <a:p>
            <a:pPr algn="r"/>
            <a:r>
              <a:rPr lang="en-US" dirty="0"/>
              <a:t>Mohit </a:t>
            </a:r>
            <a:r>
              <a:rPr lang="en-US" dirty="0" err="1"/>
              <a:t>Asija</a:t>
            </a:r>
            <a:endParaRPr lang="en-US" dirty="0"/>
          </a:p>
          <a:p>
            <a:pPr algn="r"/>
            <a:r>
              <a:rPr lang="en-US" dirty="0"/>
              <a:t>Guided By: Prof. Shahid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49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C65C-8503-4386-A876-0F3A403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Wildfires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76E6-5086-44BE-8C44-0D2497D9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wildfires are started by humans.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acres of US woodland burn every year.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an average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2-4 years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wildfire before reforestation efforts can begin.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change, as predicted, is fueling longer, stronger, and quicker-to-start wildfires.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8525-6F52-4AC6-B314-5EB96A8A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14BB-D45C-4D23-9F4E-B6BBB368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Wildfires have become a major concern in the recent past which had a huge impact on both the environment and the living beings as well. </a:t>
            </a:r>
          </a:p>
          <a:p>
            <a:r>
              <a:rPr lang="en-US" dirty="0"/>
              <a:t>There have been numerous wildfires that go un-noticed only the major ones get the media coverage.</a:t>
            </a:r>
          </a:p>
          <a:p>
            <a:r>
              <a:rPr lang="en-US" dirty="0"/>
              <a:t>It would be a major to predict the same with frequency or consistency.</a:t>
            </a:r>
          </a:p>
          <a:p>
            <a:r>
              <a:rPr lang="en-US" dirty="0"/>
              <a:t>The predictions stays the most important step in the Project.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8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ECAD-7BAC-4B90-8942-019E35CA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E133-9C6A-444F-A840-89F9416D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motive through this project is to overcome, predict and map the counties which are prone to wildfires.</a:t>
            </a:r>
          </a:p>
          <a:p>
            <a:r>
              <a:rPr lang="en-US" dirty="0"/>
              <a:t>The Dataset Consists of 31 Attributes</a:t>
            </a:r>
          </a:p>
          <a:p>
            <a:r>
              <a:rPr lang="en-US" dirty="0"/>
              <a:t>1.88m Rows</a:t>
            </a:r>
          </a:p>
          <a:p>
            <a:r>
              <a:rPr lang="en-US" dirty="0"/>
              <a:t>Geo-Spatial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47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FA9C-9585-4AA1-9240-190564AA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9928-F054-452C-B653-1CE1EA58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open database available by U.S. Govt.</a:t>
            </a:r>
          </a:p>
          <a:p>
            <a:r>
              <a:rPr lang="en-US" dirty="0"/>
              <a:t>The Dataset Consists of 31 Attributes</a:t>
            </a:r>
          </a:p>
          <a:p>
            <a:r>
              <a:rPr lang="en-US" dirty="0"/>
              <a:t>1.88m Rows</a:t>
            </a:r>
          </a:p>
          <a:p>
            <a:r>
              <a:rPr lang="en-US" dirty="0"/>
              <a:t>Geo-Spatial Data</a:t>
            </a:r>
            <a:endParaRPr lang="en-CA" dirty="0"/>
          </a:p>
          <a:p>
            <a:r>
              <a:rPr lang="en-CA" dirty="0"/>
              <a:t>Timestamps</a:t>
            </a:r>
            <a:endParaRPr lang="en-US" dirty="0"/>
          </a:p>
          <a:p>
            <a:r>
              <a:rPr lang="en-US" dirty="0"/>
              <a:t>Various fire codes</a:t>
            </a:r>
          </a:p>
        </p:txBody>
      </p:sp>
    </p:spTree>
    <p:extLst>
      <p:ext uri="{BB962C8B-B14F-4D97-AF65-F5344CB8AC3E}">
        <p14:creationId xmlns:p14="http://schemas.microsoft.com/office/powerpoint/2010/main" val="8543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A6C-C4F4-4B63-BC7F-BCB8C15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5B9E-5939-45A7-B416-5CF7243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SQLite to Python</a:t>
            </a:r>
          </a:p>
          <a:p>
            <a:r>
              <a:rPr lang="en-US" dirty="0"/>
              <a:t>Extraction of whole data into .Csv</a:t>
            </a:r>
          </a:p>
        </p:txBody>
      </p:sp>
    </p:spTree>
    <p:extLst>
      <p:ext uri="{BB962C8B-B14F-4D97-AF65-F5344CB8AC3E}">
        <p14:creationId xmlns:p14="http://schemas.microsoft.com/office/powerpoint/2010/main" val="24803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D1F1-6AF7-4837-9750-7931273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Insights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FD78-14EF-469D-BC40-426DADFC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at the initial stage</a:t>
            </a:r>
          </a:p>
          <a:p>
            <a:r>
              <a:rPr lang="en-US" dirty="0"/>
              <a:t>Using models such as </a:t>
            </a:r>
          </a:p>
          <a:p>
            <a:pPr lvl="1"/>
            <a:r>
              <a:rPr lang="en-US" dirty="0"/>
              <a:t>Decision </a:t>
            </a:r>
            <a:r>
              <a:rPr lang="en-US" dirty="0" err="1"/>
              <a:t>Treees</a:t>
            </a:r>
            <a:endParaRPr lang="en-US" dirty="0"/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Tableau for Visualizations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798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68ED-4A34-4CD7-8325-A2BFAA59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help society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8106-C158-4768-981D-FF3A59C1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Educating people regarding harm caused by wildfires and controlled use of campsites</a:t>
            </a:r>
          </a:p>
          <a:p>
            <a:r>
              <a:rPr lang="en-US" dirty="0"/>
              <a:t>Prediction of Wildfires limiting the inhabitation of humans near fire prone areas</a:t>
            </a:r>
          </a:p>
          <a:p>
            <a:r>
              <a:rPr lang="en-US" dirty="0"/>
              <a:t>Improving Air Quality and Carbon Footprint in the long 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9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D8A1-8D30-4FA3-AB49-047D98F5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19F-39FE-4C59-8FB5-58C8FDF6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85" y="803186"/>
            <a:ext cx="6464336" cy="5248622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90483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{3905A346-9B6A-4420-A791-36B0ADCC0A17}tf16401371</Template>
  <TotalTime>33</TotalTime>
  <Words>282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Times New Roman</vt:lpstr>
      <vt:lpstr>Wingdings</vt:lpstr>
      <vt:lpstr>Atlas</vt:lpstr>
      <vt:lpstr>Yes, Wildfires cause Global Harm.</vt:lpstr>
      <vt:lpstr>Why Wildfires ?</vt:lpstr>
      <vt:lpstr>Problem Statement</vt:lpstr>
      <vt:lpstr>Analytical Problem</vt:lpstr>
      <vt:lpstr>Dataset</vt:lpstr>
      <vt:lpstr>Challenges</vt:lpstr>
      <vt:lpstr>Data Driven Insights</vt:lpstr>
      <vt:lpstr>How will this help society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Yes, Wildfires cause Global Harm.</dc:title>
  <dc:creator>Pratik Prashant Teredesai</dc:creator>
  <cp:lastModifiedBy>Pratik Prashant Teredesai</cp:lastModifiedBy>
  <cp:revision>4</cp:revision>
  <dcterms:created xsi:type="dcterms:W3CDTF">2020-02-19T00:07:50Z</dcterms:created>
  <dcterms:modified xsi:type="dcterms:W3CDTF">2020-02-19T00:41:21Z</dcterms:modified>
</cp:coreProperties>
</file>