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1" r:id="rId4"/>
    <p:sldId id="259" r:id="rId5"/>
    <p:sldId id="260" r:id="rId6"/>
    <p:sldId id="258" r:id="rId7"/>
    <p:sldId id="277" r:id="rId8"/>
    <p:sldId id="285" r:id="rId9"/>
    <p:sldId id="278" r:id="rId10"/>
    <p:sldId id="273" r:id="rId11"/>
    <p:sldId id="282" r:id="rId12"/>
    <p:sldId id="272" r:id="rId13"/>
    <p:sldId id="279" r:id="rId14"/>
    <p:sldId id="280" r:id="rId15"/>
    <p:sldId id="281" r:id="rId16"/>
    <p:sldId id="274" r:id="rId17"/>
    <p:sldId id="283" r:id="rId18"/>
    <p:sldId id="286" r:id="rId19"/>
    <p:sldId id="263" r:id="rId20"/>
    <p:sldId id="265" r:id="rId21"/>
    <p:sldId id="264" r:id="rId22"/>
    <p:sldId id="275" r:id="rId23"/>
    <p:sldId id="262" r:id="rId24"/>
    <p:sldId id="276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16DD8-FACF-403D-B624-13B4A9379A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0A012D-147B-4F04-82D5-CD3DEDB1BBCF}">
      <dgm:prSet/>
      <dgm:spPr/>
      <dgm:t>
        <a:bodyPr/>
        <a:lstStyle/>
        <a:p>
          <a:r>
            <a:rPr lang="en-US" b="1"/>
            <a:t>90% </a:t>
          </a:r>
          <a:r>
            <a:rPr lang="en-US"/>
            <a:t>of all wildfires are started by humans.</a:t>
          </a:r>
        </a:p>
      </dgm:t>
    </dgm:pt>
    <dgm:pt modelId="{CB592209-8C89-455A-86F0-70A2DD1BB4D3}" type="parTrans" cxnId="{F0E3E5DE-0D5C-40CA-B18C-6AD765BA228F}">
      <dgm:prSet/>
      <dgm:spPr/>
      <dgm:t>
        <a:bodyPr/>
        <a:lstStyle/>
        <a:p>
          <a:endParaRPr lang="en-US"/>
        </a:p>
      </dgm:t>
    </dgm:pt>
    <dgm:pt modelId="{461CECE8-D73B-4848-85FF-71AD4C62DC82}" type="sibTrans" cxnId="{F0E3E5DE-0D5C-40CA-B18C-6AD765BA228F}">
      <dgm:prSet/>
      <dgm:spPr/>
      <dgm:t>
        <a:bodyPr/>
        <a:lstStyle/>
        <a:p>
          <a:endParaRPr lang="en-US"/>
        </a:p>
      </dgm:t>
    </dgm:pt>
    <dgm:pt modelId="{F3E362DE-F320-4076-A2B6-7A946DA44B00}">
      <dgm:prSet/>
      <dgm:spPr/>
      <dgm:t>
        <a:bodyPr/>
        <a:lstStyle/>
        <a:p>
          <a:r>
            <a:rPr lang="en-US"/>
            <a:t>An average of </a:t>
          </a:r>
          <a:r>
            <a:rPr lang="en-US" b="1"/>
            <a:t>1.2 million </a:t>
          </a:r>
          <a:r>
            <a:rPr lang="en-US"/>
            <a:t>acres of US woodland burn every year.</a:t>
          </a:r>
        </a:p>
      </dgm:t>
    </dgm:pt>
    <dgm:pt modelId="{588A05C9-0232-4FC6-941F-FCEE0EE24DE4}" type="parTrans" cxnId="{39B3347C-6B5F-4290-95B8-21DDEE292C03}">
      <dgm:prSet/>
      <dgm:spPr/>
      <dgm:t>
        <a:bodyPr/>
        <a:lstStyle/>
        <a:p>
          <a:endParaRPr lang="en-US"/>
        </a:p>
      </dgm:t>
    </dgm:pt>
    <dgm:pt modelId="{77BA1B10-C9D3-4BD5-A1F1-C9A91484B4C3}" type="sibTrans" cxnId="{39B3347C-6B5F-4290-95B8-21DDEE292C03}">
      <dgm:prSet/>
      <dgm:spPr/>
      <dgm:t>
        <a:bodyPr/>
        <a:lstStyle/>
        <a:p>
          <a:endParaRPr lang="en-US"/>
        </a:p>
      </dgm:t>
    </dgm:pt>
    <dgm:pt modelId="{97FAE478-F873-4E67-A051-DB53EDC06E81}">
      <dgm:prSet/>
      <dgm:spPr/>
      <dgm:t>
        <a:bodyPr/>
        <a:lstStyle/>
        <a:p>
          <a:r>
            <a:rPr lang="en-US"/>
            <a:t>It takes an average of </a:t>
          </a:r>
          <a:r>
            <a:rPr lang="en-US" b="1"/>
            <a:t>2-4 years </a:t>
          </a:r>
          <a:r>
            <a:rPr lang="en-US"/>
            <a:t>after a wildfire before reforestation efforts can begin.</a:t>
          </a:r>
        </a:p>
      </dgm:t>
    </dgm:pt>
    <dgm:pt modelId="{D8979D14-B2FD-412B-9DFA-C20BE9E2494B}" type="parTrans" cxnId="{E852467A-0733-4466-A0C3-A57FC988EA02}">
      <dgm:prSet/>
      <dgm:spPr/>
      <dgm:t>
        <a:bodyPr/>
        <a:lstStyle/>
        <a:p>
          <a:endParaRPr lang="en-US"/>
        </a:p>
      </dgm:t>
    </dgm:pt>
    <dgm:pt modelId="{14520314-9C7E-4B23-9AF5-2D77A19F41CA}" type="sibTrans" cxnId="{E852467A-0733-4466-A0C3-A57FC988EA02}">
      <dgm:prSet/>
      <dgm:spPr/>
      <dgm:t>
        <a:bodyPr/>
        <a:lstStyle/>
        <a:p>
          <a:endParaRPr lang="en-US"/>
        </a:p>
      </dgm:t>
    </dgm:pt>
    <dgm:pt modelId="{7CA23563-3FF6-4FEA-9C36-1180989E11BC}">
      <dgm:prSet/>
      <dgm:spPr/>
      <dgm:t>
        <a:bodyPr/>
        <a:lstStyle/>
        <a:p>
          <a:r>
            <a:rPr lang="en-US"/>
            <a:t>Climate change, as predicted, is fueling longer, stronger, and quicker-to-start wildfires.</a:t>
          </a:r>
        </a:p>
      </dgm:t>
    </dgm:pt>
    <dgm:pt modelId="{ED995BE9-971D-4B39-BC2F-2BCE4651C22B}" type="parTrans" cxnId="{9776E157-7476-4D49-9102-8CD307B0995E}">
      <dgm:prSet/>
      <dgm:spPr/>
      <dgm:t>
        <a:bodyPr/>
        <a:lstStyle/>
        <a:p>
          <a:endParaRPr lang="en-US"/>
        </a:p>
      </dgm:t>
    </dgm:pt>
    <dgm:pt modelId="{AB875F7B-4471-4277-A425-39EB0CB30EC0}" type="sibTrans" cxnId="{9776E157-7476-4D49-9102-8CD307B0995E}">
      <dgm:prSet/>
      <dgm:spPr/>
      <dgm:t>
        <a:bodyPr/>
        <a:lstStyle/>
        <a:p>
          <a:endParaRPr lang="en-US"/>
        </a:p>
      </dgm:t>
    </dgm:pt>
    <dgm:pt modelId="{6A7C1195-F852-4F01-801F-0F1597AE0974}" type="pres">
      <dgm:prSet presAssocID="{A0916DD8-FACF-403D-B624-13B4A9379A1A}" presName="root" presStyleCnt="0">
        <dgm:presLayoutVars>
          <dgm:dir/>
          <dgm:resizeHandles val="exact"/>
        </dgm:presLayoutVars>
      </dgm:prSet>
      <dgm:spPr/>
    </dgm:pt>
    <dgm:pt modelId="{B2F13F83-05D2-414A-900B-CB89D3C6ABBD}" type="pres">
      <dgm:prSet presAssocID="{320A012D-147B-4F04-82D5-CD3DEDB1BBCF}" presName="compNode" presStyleCnt="0"/>
      <dgm:spPr/>
    </dgm:pt>
    <dgm:pt modelId="{AFCFAA67-0838-4E39-A5A1-3CC98F9E7BEC}" type="pres">
      <dgm:prSet presAssocID="{320A012D-147B-4F04-82D5-CD3DEDB1BBCF}" presName="bgRect" presStyleLbl="bgShp" presStyleIdx="0" presStyleCnt="4"/>
      <dgm:spPr/>
    </dgm:pt>
    <dgm:pt modelId="{096B1CE1-5693-4D73-BF1B-127D47148838}" type="pres">
      <dgm:prSet presAssocID="{320A012D-147B-4F04-82D5-CD3DEDB1BB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80A93F37-33CF-4F55-B70D-75E7397A1A53}" type="pres">
      <dgm:prSet presAssocID="{320A012D-147B-4F04-82D5-CD3DEDB1BBCF}" presName="spaceRect" presStyleCnt="0"/>
      <dgm:spPr/>
    </dgm:pt>
    <dgm:pt modelId="{C9922BA1-6BDA-4C06-B9C0-2096733287AE}" type="pres">
      <dgm:prSet presAssocID="{320A012D-147B-4F04-82D5-CD3DEDB1BBCF}" presName="parTx" presStyleLbl="revTx" presStyleIdx="0" presStyleCnt="4">
        <dgm:presLayoutVars>
          <dgm:chMax val="0"/>
          <dgm:chPref val="0"/>
        </dgm:presLayoutVars>
      </dgm:prSet>
      <dgm:spPr/>
    </dgm:pt>
    <dgm:pt modelId="{E04DC9B4-0FF9-41F3-B149-C1BC46734761}" type="pres">
      <dgm:prSet presAssocID="{461CECE8-D73B-4848-85FF-71AD4C62DC82}" presName="sibTrans" presStyleCnt="0"/>
      <dgm:spPr/>
    </dgm:pt>
    <dgm:pt modelId="{63A73112-9084-4299-B5FA-2FB98E368683}" type="pres">
      <dgm:prSet presAssocID="{F3E362DE-F320-4076-A2B6-7A946DA44B00}" presName="compNode" presStyleCnt="0"/>
      <dgm:spPr/>
    </dgm:pt>
    <dgm:pt modelId="{25930FD7-E92E-4E00-B2A2-A33EB03178C7}" type="pres">
      <dgm:prSet presAssocID="{F3E362DE-F320-4076-A2B6-7A946DA44B00}" presName="bgRect" presStyleLbl="bgShp" presStyleIdx="1" presStyleCnt="4"/>
      <dgm:spPr/>
    </dgm:pt>
    <dgm:pt modelId="{7508DAC4-0687-43CE-B803-A3D046780F59}" type="pres">
      <dgm:prSet presAssocID="{F3E362DE-F320-4076-A2B6-7A946DA44B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FCC9A107-DB1E-4D3B-9071-C1219AF8E355}" type="pres">
      <dgm:prSet presAssocID="{F3E362DE-F320-4076-A2B6-7A946DA44B00}" presName="spaceRect" presStyleCnt="0"/>
      <dgm:spPr/>
    </dgm:pt>
    <dgm:pt modelId="{22287C5E-32EB-4D6B-AD8D-0AAD75D5FE08}" type="pres">
      <dgm:prSet presAssocID="{F3E362DE-F320-4076-A2B6-7A946DA44B00}" presName="parTx" presStyleLbl="revTx" presStyleIdx="1" presStyleCnt="4">
        <dgm:presLayoutVars>
          <dgm:chMax val="0"/>
          <dgm:chPref val="0"/>
        </dgm:presLayoutVars>
      </dgm:prSet>
      <dgm:spPr/>
    </dgm:pt>
    <dgm:pt modelId="{7EE6BDEA-4C7E-4DEB-874D-7C7EE00806FB}" type="pres">
      <dgm:prSet presAssocID="{77BA1B10-C9D3-4BD5-A1F1-C9A91484B4C3}" presName="sibTrans" presStyleCnt="0"/>
      <dgm:spPr/>
    </dgm:pt>
    <dgm:pt modelId="{4880971F-D67C-48DD-BF88-3C9DF1721327}" type="pres">
      <dgm:prSet presAssocID="{97FAE478-F873-4E67-A051-DB53EDC06E81}" presName="compNode" presStyleCnt="0"/>
      <dgm:spPr/>
    </dgm:pt>
    <dgm:pt modelId="{B74FC3C4-CE0E-4602-9D43-E6C61517772A}" type="pres">
      <dgm:prSet presAssocID="{97FAE478-F873-4E67-A051-DB53EDC06E81}" presName="bgRect" presStyleLbl="bgShp" presStyleIdx="2" presStyleCnt="4"/>
      <dgm:spPr/>
    </dgm:pt>
    <dgm:pt modelId="{C23ACF2B-EF14-4114-AEBA-5A8502B58DD4}" type="pres">
      <dgm:prSet presAssocID="{97FAE478-F873-4E67-A051-DB53EDC06E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152E5D2-DD09-48FF-86E5-6D23EF407C9C}" type="pres">
      <dgm:prSet presAssocID="{97FAE478-F873-4E67-A051-DB53EDC06E81}" presName="spaceRect" presStyleCnt="0"/>
      <dgm:spPr/>
    </dgm:pt>
    <dgm:pt modelId="{B6B6F62F-E4CF-46F3-ACA3-E1D046B40B2C}" type="pres">
      <dgm:prSet presAssocID="{97FAE478-F873-4E67-A051-DB53EDC06E81}" presName="parTx" presStyleLbl="revTx" presStyleIdx="2" presStyleCnt="4">
        <dgm:presLayoutVars>
          <dgm:chMax val="0"/>
          <dgm:chPref val="0"/>
        </dgm:presLayoutVars>
      </dgm:prSet>
      <dgm:spPr/>
    </dgm:pt>
    <dgm:pt modelId="{5E53C17F-7DFF-41A3-BD6B-8BACC86D0E67}" type="pres">
      <dgm:prSet presAssocID="{14520314-9C7E-4B23-9AF5-2D77A19F41CA}" presName="sibTrans" presStyleCnt="0"/>
      <dgm:spPr/>
    </dgm:pt>
    <dgm:pt modelId="{07C71233-366A-4816-A628-1C12FF188DBC}" type="pres">
      <dgm:prSet presAssocID="{7CA23563-3FF6-4FEA-9C36-1180989E11BC}" presName="compNode" presStyleCnt="0"/>
      <dgm:spPr/>
    </dgm:pt>
    <dgm:pt modelId="{D10250E3-7DB3-4E72-8178-BD53D424D8FB}" type="pres">
      <dgm:prSet presAssocID="{7CA23563-3FF6-4FEA-9C36-1180989E11BC}" presName="bgRect" presStyleLbl="bgShp" presStyleIdx="3" presStyleCnt="4"/>
      <dgm:spPr/>
    </dgm:pt>
    <dgm:pt modelId="{F67E9B03-30F4-4090-90DB-7BAFD0666645}" type="pres">
      <dgm:prSet presAssocID="{7CA23563-3FF6-4FEA-9C36-1180989E1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13843C9-6001-45C2-AB2F-64DFCCADBAE7}" type="pres">
      <dgm:prSet presAssocID="{7CA23563-3FF6-4FEA-9C36-1180989E11BC}" presName="spaceRect" presStyleCnt="0"/>
      <dgm:spPr/>
    </dgm:pt>
    <dgm:pt modelId="{49BF4B93-7B2A-4B1C-A660-A4CB47F5F78B}" type="pres">
      <dgm:prSet presAssocID="{7CA23563-3FF6-4FEA-9C36-1180989E11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A90316-144A-43F2-ABF9-E7594E663138}" type="presOf" srcId="{7CA23563-3FF6-4FEA-9C36-1180989E11BC}" destId="{49BF4B93-7B2A-4B1C-A660-A4CB47F5F78B}" srcOrd="0" destOrd="0" presId="urn:microsoft.com/office/officeart/2018/2/layout/IconVerticalSolidList"/>
    <dgm:cxn modelId="{9C196A5C-9434-4D41-AC8D-C45626EF225E}" type="presOf" srcId="{F3E362DE-F320-4076-A2B6-7A946DA44B00}" destId="{22287C5E-32EB-4D6B-AD8D-0AAD75D5FE08}" srcOrd="0" destOrd="0" presId="urn:microsoft.com/office/officeart/2018/2/layout/IconVerticalSolidList"/>
    <dgm:cxn modelId="{726E4868-D274-4C19-879D-95667121528A}" type="presOf" srcId="{A0916DD8-FACF-403D-B624-13B4A9379A1A}" destId="{6A7C1195-F852-4F01-801F-0F1597AE0974}" srcOrd="0" destOrd="0" presId="urn:microsoft.com/office/officeart/2018/2/layout/IconVerticalSolidList"/>
    <dgm:cxn modelId="{951E6C6F-2759-4C1B-85B7-43E040C25552}" type="presOf" srcId="{97FAE478-F873-4E67-A051-DB53EDC06E81}" destId="{B6B6F62F-E4CF-46F3-ACA3-E1D046B40B2C}" srcOrd="0" destOrd="0" presId="urn:microsoft.com/office/officeart/2018/2/layout/IconVerticalSolidList"/>
    <dgm:cxn modelId="{9776E157-7476-4D49-9102-8CD307B0995E}" srcId="{A0916DD8-FACF-403D-B624-13B4A9379A1A}" destId="{7CA23563-3FF6-4FEA-9C36-1180989E11BC}" srcOrd="3" destOrd="0" parTransId="{ED995BE9-971D-4B39-BC2F-2BCE4651C22B}" sibTransId="{AB875F7B-4471-4277-A425-39EB0CB30EC0}"/>
    <dgm:cxn modelId="{E852467A-0733-4466-A0C3-A57FC988EA02}" srcId="{A0916DD8-FACF-403D-B624-13B4A9379A1A}" destId="{97FAE478-F873-4E67-A051-DB53EDC06E81}" srcOrd="2" destOrd="0" parTransId="{D8979D14-B2FD-412B-9DFA-C20BE9E2494B}" sibTransId="{14520314-9C7E-4B23-9AF5-2D77A19F41CA}"/>
    <dgm:cxn modelId="{39B3347C-6B5F-4290-95B8-21DDEE292C03}" srcId="{A0916DD8-FACF-403D-B624-13B4A9379A1A}" destId="{F3E362DE-F320-4076-A2B6-7A946DA44B00}" srcOrd="1" destOrd="0" parTransId="{588A05C9-0232-4FC6-941F-FCEE0EE24DE4}" sibTransId="{77BA1B10-C9D3-4BD5-A1F1-C9A91484B4C3}"/>
    <dgm:cxn modelId="{4E5FABBA-5143-4670-8A8E-81719C9F793D}" type="presOf" srcId="{320A012D-147B-4F04-82D5-CD3DEDB1BBCF}" destId="{C9922BA1-6BDA-4C06-B9C0-2096733287AE}" srcOrd="0" destOrd="0" presId="urn:microsoft.com/office/officeart/2018/2/layout/IconVerticalSolidList"/>
    <dgm:cxn modelId="{F0E3E5DE-0D5C-40CA-B18C-6AD765BA228F}" srcId="{A0916DD8-FACF-403D-B624-13B4A9379A1A}" destId="{320A012D-147B-4F04-82D5-CD3DEDB1BBCF}" srcOrd="0" destOrd="0" parTransId="{CB592209-8C89-455A-86F0-70A2DD1BB4D3}" sibTransId="{461CECE8-D73B-4848-85FF-71AD4C62DC82}"/>
    <dgm:cxn modelId="{A134DC25-6A44-4928-936C-E1F0492B48CD}" type="presParOf" srcId="{6A7C1195-F852-4F01-801F-0F1597AE0974}" destId="{B2F13F83-05D2-414A-900B-CB89D3C6ABBD}" srcOrd="0" destOrd="0" presId="urn:microsoft.com/office/officeart/2018/2/layout/IconVerticalSolidList"/>
    <dgm:cxn modelId="{817B3B97-5DCE-45CC-AFD3-C407BAAFBA1D}" type="presParOf" srcId="{B2F13F83-05D2-414A-900B-CB89D3C6ABBD}" destId="{AFCFAA67-0838-4E39-A5A1-3CC98F9E7BEC}" srcOrd="0" destOrd="0" presId="urn:microsoft.com/office/officeart/2018/2/layout/IconVerticalSolidList"/>
    <dgm:cxn modelId="{309AEEA6-8DDC-4C9F-8569-2DE5044E4F91}" type="presParOf" srcId="{B2F13F83-05D2-414A-900B-CB89D3C6ABBD}" destId="{096B1CE1-5693-4D73-BF1B-127D47148838}" srcOrd="1" destOrd="0" presId="urn:microsoft.com/office/officeart/2018/2/layout/IconVerticalSolidList"/>
    <dgm:cxn modelId="{1737B7AC-6E29-4A64-BDB0-EC2D555CE346}" type="presParOf" srcId="{B2F13F83-05D2-414A-900B-CB89D3C6ABBD}" destId="{80A93F37-33CF-4F55-B70D-75E7397A1A53}" srcOrd="2" destOrd="0" presId="urn:microsoft.com/office/officeart/2018/2/layout/IconVerticalSolidList"/>
    <dgm:cxn modelId="{1308F415-9231-459C-91C0-6FB00AA19C3C}" type="presParOf" srcId="{B2F13F83-05D2-414A-900B-CB89D3C6ABBD}" destId="{C9922BA1-6BDA-4C06-B9C0-2096733287AE}" srcOrd="3" destOrd="0" presId="urn:microsoft.com/office/officeart/2018/2/layout/IconVerticalSolidList"/>
    <dgm:cxn modelId="{E2CB3F08-1D91-4190-BC47-50D9451A3284}" type="presParOf" srcId="{6A7C1195-F852-4F01-801F-0F1597AE0974}" destId="{E04DC9B4-0FF9-41F3-B149-C1BC46734761}" srcOrd="1" destOrd="0" presId="urn:microsoft.com/office/officeart/2018/2/layout/IconVerticalSolidList"/>
    <dgm:cxn modelId="{20EE3F85-1F91-441A-BDCA-E6B6A18E15F4}" type="presParOf" srcId="{6A7C1195-F852-4F01-801F-0F1597AE0974}" destId="{63A73112-9084-4299-B5FA-2FB98E368683}" srcOrd="2" destOrd="0" presId="urn:microsoft.com/office/officeart/2018/2/layout/IconVerticalSolidList"/>
    <dgm:cxn modelId="{D13B86EF-ACFF-4E99-A746-0652718665BD}" type="presParOf" srcId="{63A73112-9084-4299-B5FA-2FB98E368683}" destId="{25930FD7-E92E-4E00-B2A2-A33EB03178C7}" srcOrd="0" destOrd="0" presId="urn:microsoft.com/office/officeart/2018/2/layout/IconVerticalSolidList"/>
    <dgm:cxn modelId="{3D78BB1F-4C63-4854-8B04-5A78EDFC8B0E}" type="presParOf" srcId="{63A73112-9084-4299-B5FA-2FB98E368683}" destId="{7508DAC4-0687-43CE-B803-A3D046780F59}" srcOrd="1" destOrd="0" presId="urn:microsoft.com/office/officeart/2018/2/layout/IconVerticalSolidList"/>
    <dgm:cxn modelId="{1082D700-7A64-429D-AD84-4844E74C9598}" type="presParOf" srcId="{63A73112-9084-4299-B5FA-2FB98E368683}" destId="{FCC9A107-DB1E-4D3B-9071-C1219AF8E355}" srcOrd="2" destOrd="0" presId="urn:microsoft.com/office/officeart/2018/2/layout/IconVerticalSolidList"/>
    <dgm:cxn modelId="{BA2429ED-8F3B-4338-9F47-2CF4DFC08615}" type="presParOf" srcId="{63A73112-9084-4299-B5FA-2FB98E368683}" destId="{22287C5E-32EB-4D6B-AD8D-0AAD75D5FE08}" srcOrd="3" destOrd="0" presId="urn:microsoft.com/office/officeart/2018/2/layout/IconVerticalSolidList"/>
    <dgm:cxn modelId="{ADF34795-2991-4B80-8D02-E97E38E43E77}" type="presParOf" srcId="{6A7C1195-F852-4F01-801F-0F1597AE0974}" destId="{7EE6BDEA-4C7E-4DEB-874D-7C7EE00806FB}" srcOrd="3" destOrd="0" presId="urn:microsoft.com/office/officeart/2018/2/layout/IconVerticalSolidList"/>
    <dgm:cxn modelId="{B5EA53F4-BB95-457C-8DED-28624AD6E185}" type="presParOf" srcId="{6A7C1195-F852-4F01-801F-0F1597AE0974}" destId="{4880971F-D67C-48DD-BF88-3C9DF1721327}" srcOrd="4" destOrd="0" presId="urn:microsoft.com/office/officeart/2018/2/layout/IconVerticalSolidList"/>
    <dgm:cxn modelId="{0F91D9AF-02E3-4546-8963-2A5D34D781DA}" type="presParOf" srcId="{4880971F-D67C-48DD-BF88-3C9DF1721327}" destId="{B74FC3C4-CE0E-4602-9D43-E6C61517772A}" srcOrd="0" destOrd="0" presId="urn:microsoft.com/office/officeart/2018/2/layout/IconVerticalSolidList"/>
    <dgm:cxn modelId="{9D81C9A4-2FB9-476D-9909-B0B4C698B982}" type="presParOf" srcId="{4880971F-D67C-48DD-BF88-3C9DF1721327}" destId="{C23ACF2B-EF14-4114-AEBA-5A8502B58DD4}" srcOrd="1" destOrd="0" presId="urn:microsoft.com/office/officeart/2018/2/layout/IconVerticalSolidList"/>
    <dgm:cxn modelId="{1FA69AD2-802C-4049-8832-3C69EE938A85}" type="presParOf" srcId="{4880971F-D67C-48DD-BF88-3C9DF1721327}" destId="{8152E5D2-DD09-48FF-86E5-6D23EF407C9C}" srcOrd="2" destOrd="0" presId="urn:microsoft.com/office/officeart/2018/2/layout/IconVerticalSolidList"/>
    <dgm:cxn modelId="{77DD857B-4EBB-48D3-8F81-7C251ABB0877}" type="presParOf" srcId="{4880971F-D67C-48DD-BF88-3C9DF1721327}" destId="{B6B6F62F-E4CF-46F3-ACA3-E1D046B40B2C}" srcOrd="3" destOrd="0" presId="urn:microsoft.com/office/officeart/2018/2/layout/IconVerticalSolidList"/>
    <dgm:cxn modelId="{7E4199DE-0D4A-409C-BF56-220480778481}" type="presParOf" srcId="{6A7C1195-F852-4F01-801F-0F1597AE0974}" destId="{5E53C17F-7DFF-41A3-BD6B-8BACC86D0E67}" srcOrd="5" destOrd="0" presId="urn:microsoft.com/office/officeart/2018/2/layout/IconVerticalSolidList"/>
    <dgm:cxn modelId="{53A5A02A-34F4-4ECD-95DD-A334D9A05631}" type="presParOf" srcId="{6A7C1195-F852-4F01-801F-0F1597AE0974}" destId="{07C71233-366A-4816-A628-1C12FF188DBC}" srcOrd="6" destOrd="0" presId="urn:microsoft.com/office/officeart/2018/2/layout/IconVerticalSolidList"/>
    <dgm:cxn modelId="{82668A1B-1BB8-47EC-95B6-36CCC9FC6BC1}" type="presParOf" srcId="{07C71233-366A-4816-A628-1C12FF188DBC}" destId="{D10250E3-7DB3-4E72-8178-BD53D424D8FB}" srcOrd="0" destOrd="0" presId="urn:microsoft.com/office/officeart/2018/2/layout/IconVerticalSolidList"/>
    <dgm:cxn modelId="{7413C7B1-45B5-40BD-9283-57F5FD373E6B}" type="presParOf" srcId="{07C71233-366A-4816-A628-1C12FF188DBC}" destId="{F67E9B03-30F4-4090-90DB-7BAFD0666645}" srcOrd="1" destOrd="0" presId="urn:microsoft.com/office/officeart/2018/2/layout/IconVerticalSolidList"/>
    <dgm:cxn modelId="{64DDF84D-573B-4A2F-9504-FAAEFEE19B16}" type="presParOf" srcId="{07C71233-366A-4816-A628-1C12FF188DBC}" destId="{613843C9-6001-45C2-AB2F-64DFCCADBAE7}" srcOrd="2" destOrd="0" presId="urn:microsoft.com/office/officeart/2018/2/layout/IconVerticalSolidList"/>
    <dgm:cxn modelId="{620CAD80-AC67-4BA2-AFDE-6C2AFE309CD6}" type="presParOf" srcId="{07C71233-366A-4816-A628-1C12FF188DBC}" destId="{49BF4B93-7B2A-4B1C-A660-A4CB47F5F7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3AFD9-48DB-4A64-AE7A-30336E450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BE34EA-7AA9-44E9-A820-F77692E222F1}">
      <dgm:prSet/>
      <dgm:spPr/>
      <dgm:t>
        <a:bodyPr/>
        <a:lstStyle/>
        <a:p>
          <a:r>
            <a:rPr lang="en-US"/>
            <a:t>Wildfires have become a major concern in the recent past which had a huge impact on both the environment and the living beings as well. </a:t>
          </a:r>
        </a:p>
      </dgm:t>
    </dgm:pt>
    <dgm:pt modelId="{229D0AAB-DC6A-4573-B4FF-2B15014A4C36}" type="parTrans" cxnId="{FCCEA326-7C01-461B-BE5E-FD285CA5924B}">
      <dgm:prSet/>
      <dgm:spPr/>
      <dgm:t>
        <a:bodyPr/>
        <a:lstStyle/>
        <a:p>
          <a:endParaRPr lang="en-US"/>
        </a:p>
      </dgm:t>
    </dgm:pt>
    <dgm:pt modelId="{FDFC2E6D-3E9B-47A9-B8DD-45C657DA105C}" type="sibTrans" cxnId="{FCCEA326-7C01-461B-BE5E-FD285CA5924B}">
      <dgm:prSet/>
      <dgm:spPr/>
      <dgm:t>
        <a:bodyPr/>
        <a:lstStyle/>
        <a:p>
          <a:endParaRPr lang="en-US"/>
        </a:p>
      </dgm:t>
    </dgm:pt>
    <dgm:pt modelId="{1F1A35DD-B849-44E4-BADB-9291B821A911}">
      <dgm:prSet/>
      <dgm:spPr/>
      <dgm:t>
        <a:bodyPr/>
        <a:lstStyle/>
        <a:p>
          <a:r>
            <a:rPr lang="en-US"/>
            <a:t>There have been numerous wildfires that go un-noticed only the major ones get the media coverage.</a:t>
          </a:r>
        </a:p>
      </dgm:t>
    </dgm:pt>
    <dgm:pt modelId="{217AE490-73CD-41F0-BE5B-5FAFD11BCCCD}" type="parTrans" cxnId="{B72ECD62-4F2E-41BB-9015-4BA95371BC89}">
      <dgm:prSet/>
      <dgm:spPr/>
      <dgm:t>
        <a:bodyPr/>
        <a:lstStyle/>
        <a:p>
          <a:endParaRPr lang="en-US"/>
        </a:p>
      </dgm:t>
    </dgm:pt>
    <dgm:pt modelId="{B7B39870-062E-4922-A4FF-9B45A6289DF4}" type="sibTrans" cxnId="{B72ECD62-4F2E-41BB-9015-4BA95371BC89}">
      <dgm:prSet/>
      <dgm:spPr/>
      <dgm:t>
        <a:bodyPr/>
        <a:lstStyle/>
        <a:p>
          <a:endParaRPr lang="en-US"/>
        </a:p>
      </dgm:t>
    </dgm:pt>
    <dgm:pt modelId="{F1C83F40-E81C-4806-8480-39BB6052FF0D}">
      <dgm:prSet/>
      <dgm:spPr/>
      <dgm:t>
        <a:bodyPr/>
        <a:lstStyle/>
        <a:p>
          <a:r>
            <a:rPr lang="en-US"/>
            <a:t>It would be a major to predict the same with frequency or consistency.</a:t>
          </a:r>
        </a:p>
      </dgm:t>
    </dgm:pt>
    <dgm:pt modelId="{137AB29B-7137-4E56-B3FE-AD89408906B7}" type="parTrans" cxnId="{339E38A1-E2C2-4A9E-863A-CB0CB2256CC4}">
      <dgm:prSet/>
      <dgm:spPr/>
      <dgm:t>
        <a:bodyPr/>
        <a:lstStyle/>
        <a:p>
          <a:endParaRPr lang="en-US"/>
        </a:p>
      </dgm:t>
    </dgm:pt>
    <dgm:pt modelId="{1ADB01E4-0EE8-497C-9541-94272C418937}" type="sibTrans" cxnId="{339E38A1-E2C2-4A9E-863A-CB0CB2256CC4}">
      <dgm:prSet/>
      <dgm:spPr/>
      <dgm:t>
        <a:bodyPr/>
        <a:lstStyle/>
        <a:p>
          <a:endParaRPr lang="en-US"/>
        </a:p>
      </dgm:t>
    </dgm:pt>
    <dgm:pt modelId="{3E59E1A5-C480-4AC0-8ADE-9697D2F67E27}">
      <dgm:prSet/>
      <dgm:spPr/>
      <dgm:t>
        <a:bodyPr/>
        <a:lstStyle/>
        <a:p>
          <a:r>
            <a:rPr lang="en-US"/>
            <a:t>The predictions is the most important step in the Project.</a:t>
          </a:r>
        </a:p>
      </dgm:t>
    </dgm:pt>
    <dgm:pt modelId="{3D877D70-0AA6-4F07-A9F2-1FF21122E4EE}" type="parTrans" cxnId="{2A0E0BB8-E0F5-4530-A079-205D41523CCA}">
      <dgm:prSet/>
      <dgm:spPr/>
      <dgm:t>
        <a:bodyPr/>
        <a:lstStyle/>
        <a:p>
          <a:endParaRPr lang="en-US"/>
        </a:p>
      </dgm:t>
    </dgm:pt>
    <dgm:pt modelId="{5537D5A2-3FAA-4AD7-A01F-78716E2E8DAB}" type="sibTrans" cxnId="{2A0E0BB8-E0F5-4530-A079-205D41523CCA}">
      <dgm:prSet/>
      <dgm:spPr/>
      <dgm:t>
        <a:bodyPr/>
        <a:lstStyle/>
        <a:p>
          <a:endParaRPr lang="en-US"/>
        </a:p>
      </dgm:t>
    </dgm:pt>
    <dgm:pt modelId="{80D0AD3E-73CE-4410-AC7F-364D809DD803}" type="pres">
      <dgm:prSet presAssocID="{4873AFD9-48DB-4A64-AE7A-30336E45054D}" presName="root" presStyleCnt="0">
        <dgm:presLayoutVars>
          <dgm:dir/>
          <dgm:resizeHandles val="exact"/>
        </dgm:presLayoutVars>
      </dgm:prSet>
      <dgm:spPr/>
    </dgm:pt>
    <dgm:pt modelId="{1A58CC4B-9417-4BE8-B3E4-69028B2D32CC}" type="pres">
      <dgm:prSet presAssocID="{5CBE34EA-7AA9-44E9-A820-F77692E222F1}" presName="compNode" presStyleCnt="0"/>
      <dgm:spPr/>
    </dgm:pt>
    <dgm:pt modelId="{CFF48A72-C249-41AC-8E7A-3C03AC25F96D}" type="pres">
      <dgm:prSet presAssocID="{5CBE34EA-7AA9-44E9-A820-F77692E222F1}" presName="bgRect" presStyleLbl="bgShp" presStyleIdx="0" presStyleCnt="4"/>
      <dgm:spPr/>
    </dgm:pt>
    <dgm:pt modelId="{692D23FD-65D8-409C-BFD7-131FA92BA77D}" type="pres">
      <dgm:prSet presAssocID="{5CBE34EA-7AA9-44E9-A820-F77692E22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1624956-9EB1-481C-8A08-E547E9157587}" type="pres">
      <dgm:prSet presAssocID="{5CBE34EA-7AA9-44E9-A820-F77692E222F1}" presName="spaceRect" presStyleCnt="0"/>
      <dgm:spPr/>
    </dgm:pt>
    <dgm:pt modelId="{C082DB82-AABE-4248-A628-55F48BB80DED}" type="pres">
      <dgm:prSet presAssocID="{5CBE34EA-7AA9-44E9-A820-F77692E222F1}" presName="parTx" presStyleLbl="revTx" presStyleIdx="0" presStyleCnt="4">
        <dgm:presLayoutVars>
          <dgm:chMax val="0"/>
          <dgm:chPref val="0"/>
        </dgm:presLayoutVars>
      </dgm:prSet>
      <dgm:spPr/>
    </dgm:pt>
    <dgm:pt modelId="{E98A4022-683F-415E-BB0C-5E5DBD4A8463}" type="pres">
      <dgm:prSet presAssocID="{FDFC2E6D-3E9B-47A9-B8DD-45C657DA105C}" presName="sibTrans" presStyleCnt="0"/>
      <dgm:spPr/>
    </dgm:pt>
    <dgm:pt modelId="{D9429D9B-D970-420F-B2CA-1869C3F48AAA}" type="pres">
      <dgm:prSet presAssocID="{1F1A35DD-B849-44E4-BADB-9291B821A911}" presName="compNode" presStyleCnt="0"/>
      <dgm:spPr/>
    </dgm:pt>
    <dgm:pt modelId="{C8D24FCB-A7F7-415D-A191-23C9DAE44514}" type="pres">
      <dgm:prSet presAssocID="{1F1A35DD-B849-44E4-BADB-9291B821A911}" presName="bgRect" presStyleLbl="bgShp" presStyleIdx="1" presStyleCnt="4"/>
      <dgm:spPr/>
    </dgm:pt>
    <dgm:pt modelId="{78E815EC-8395-4289-A115-F8FFFF10FF77}" type="pres">
      <dgm:prSet presAssocID="{1F1A35DD-B849-44E4-BADB-9291B821A9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0D79DAC-28C4-4EBA-BE1F-B81C997C945D}" type="pres">
      <dgm:prSet presAssocID="{1F1A35DD-B849-44E4-BADB-9291B821A911}" presName="spaceRect" presStyleCnt="0"/>
      <dgm:spPr/>
    </dgm:pt>
    <dgm:pt modelId="{22C8C472-3E3E-45A7-8C13-FD1D70C97C11}" type="pres">
      <dgm:prSet presAssocID="{1F1A35DD-B849-44E4-BADB-9291B821A911}" presName="parTx" presStyleLbl="revTx" presStyleIdx="1" presStyleCnt="4">
        <dgm:presLayoutVars>
          <dgm:chMax val="0"/>
          <dgm:chPref val="0"/>
        </dgm:presLayoutVars>
      </dgm:prSet>
      <dgm:spPr/>
    </dgm:pt>
    <dgm:pt modelId="{6FF3EBB4-A06B-491C-B47A-18CB280C50B1}" type="pres">
      <dgm:prSet presAssocID="{B7B39870-062E-4922-A4FF-9B45A6289DF4}" presName="sibTrans" presStyleCnt="0"/>
      <dgm:spPr/>
    </dgm:pt>
    <dgm:pt modelId="{40B92169-1DDF-4BA2-86D5-5087C33FAA98}" type="pres">
      <dgm:prSet presAssocID="{F1C83F40-E81C-4806-8480-39BB6052FF0D}" presName="compNode" presStyleCnt="0"/>
      <dgm:spPr/>
    </dgm:pt>
    <dgm:pt modelId="{73AB38A8-A388-43A7-AF9E-C577B828F08F}" type="pres">
      <dgm:prSet presAssocID="{F1C83F40-E81C-4806-8480-39BB6052FF0D}" presName="bgRect" presStyleLbl="bgShp" presStyleIdx="2" presStyleCnt="4"/>
      <dgm:spPr/>
    </dgm:pt>
    <dgm:pt modelId="{D0BA968F-C49E-40ED-B065-4826045F7AA2}" type="pres">
      <dgm:prSet presAssocID="{F1C83F40-E81C-4806-8480-39BB6052FF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C849BC5C-9403-46F7-8796-3B8EF5F6D962}" type="pres">
      <dgm:prSet presAssocID="{F1C83F40-E81C-4806-8480-39BB6052FF0D}" presName="spaceRect" presStyleCnt="0"/>
      <dgm:spPr/>
    </dgm:pt>
    <dgm:pt modelId="{885450C8-5B36-41CE-BB10-BE3706758FC5}" type="pres">
      <dgm:prSet presAssocID="{F1C83F40-E81C-4806-8480-39BB6052FF0D}" presName="parTx" presStyleLbl="revTx" presStyleIdx="2" presStyleCnt="4">
        <dgm:presLayoutVars>
          <dgm:chMax val="0"/>
          <dgm:chPref val="0"/>
        </dgm:presLayoutVars>
      </dgm:prSet>
      <dgm:spPr/>
    </dgm:pt>
    <dgm:pt modelId="{4122FCD2-C973-4436-9976-893344DE0772}" type="pres">
      <dgm:prSet presAssocID="{1ADB01E4-0EE8-497C-9541-94272C418937}" presName="sibTrans" presStyleCnt="0"/>
      <dgm:spPr/>
    </dgm:pt>
    <dgm:pt modelId="{768E28A0-4775-4A45-A536-6FB55C2CF8E4}" type="pres">
      <dgm:prSet presAssocID="{3E59E1A5-C480-4AC0-8ADE-9697D2F67E27}" presName="compNode" presStyleCnt="0"/>
      <dgm:spPr/>
    </dgm:pt>
    <dgm:pt modelId="{673E4B9A-0979-4E03-BF83-AC4224B9EBC3}" type="pres">
      <dgm:prSet presAssocID="{3E59E1A5-C480-4AC0-8ADE-9697D2F67E27}" presName="bgRect" presStyleLbl="bgShp" presStyleIdx="3" presStyleCnt="4"/>
      <dgm:spPr/>
    </dgm:pt>
    <dgm:pt modelId="{69458A64-D0C6-4005-B259-DFC8741B8F2D}" type="pres">
      <dgm:prSet presAssocID="{3E59E1A5-C480-4AC0-8ADE-9697D2F67E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9CC150F5-AE62-406A-96C1-B11B779E656D}" type="pres">
      <dgm:prSet presAssocID="{3E59E1A5-C480-4AC0-8ADE-9697D2F67E27}" presName="spaceRect" presStyleCnt="0"/>
      <dgm:spPr/>
    </dgm:pt>
    <dgm:pt modelId="{74B892E9-BD52-4B7E-8367-A0A3946BEA9B}" type="pres">
      <dgm:prSet presAssocID="{3E59E1A5-C480-4AC0-8ADE-9697D2F67E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CEA326-7C01-461B-BE5E-FD285CA5924B}" srcId="{4873AFD9-48DB-4A64-AE7A-30336E45054D}" destId="{5CBE34EA-7AA9-44E9-A820-F77692E222F1}" srcOrd="0" destOrd="0" parTransId="{229D0AAB-DC6A-4573-B4FF-2B15014A4C36}" sibTransId="{FDFC2E6D-3E9B-47A9-B8DD-45C657DA105C}"/>
    <dgm:cxn modelId="{B72ECD62-4F2E-41BB-9015-4BA95371BC89}" srcId="{4873AFD9-48DB-4A64-AE7A-30336E45054D}" destId="{1F1A35DD-B849-44E4-BADB-9291B821A911}" srcOrd="1" destOrd="0" parTransId="{217AE490-73CD-41F0-BE5B-5FAFD11BCCCD}" sibTransId="{B7B39870-062E-4922-A4FF-9B45A6289DF4}"/>
    <dgm:cxn modelId="{AC6D6376-CAC6-4CF0-8BA7-F6551C82B8CB}" type="presOf" srcId="{4873AFD9-48DB-4A64-AE7A-30336E45054D}" destId="{80D0AD3E-73CE-4410-AC7F-364D809DD803}" srcOrd="0" destOrd="0" presId="urn:microsoft.com/office/officeart/2018/2/layout/IconVerticalSolidList"/>
    <dgm:cxn modelId="{9CE7669E-5CAB-43C1-9DEA-ACE85F7464CB}" type="presOf" srcId="{F1C83F40-E81C-4806-8480-39BB6052FF0D}" destId="{885450C8-5B36-41CE-BB10-BE3706758FC5}" srcOrd="0" destOrd="0" presId="urn:microsoft.com/office/officeart/2018/2/layout/IconVerticalSolidList"/>
    <dgm:cxn modelId="{339E38A1-E2C2-4A9E-863A-CB0CB2256CC4}" srcId="{4873AFD9-48DB-4A64-AE7A-30336E45054D}" destId="{F1C83F40-E81C-4806-8480-39BB6052FF0D}" srcOrd="2" destOrd="0" parTransId="{137AB29B-7137-4E56-B3FE-AD89408906B7}" sibTransId="{1ADB01E4-0EE8-497C-9541-94272C418937}"/>
    <dgm:cxn modelId="{43A5C9AA-D33E-453A-9EA4-D8D006C645F3}" type="presOf" srcId="{5CBE34EA-7AA9-44E9-A820-F77692E222F1}" destId="{C082DB82-AABE-4248-A628-55F48BB80DED}" srcOrd="0" destOrd="0" presId="urn:microsoft.com/office/officeart/2018/2/layout/IconVerticalSolidList"/>
    <dgm:cxn modelId="{2A0E0BB8-E0F5-4530-A079-205D41523CCA}" srcId="{4873AFD9-48DB-4A64-AE7A-30336E45054D}" destId="{3E59E1A5-C480-4AC0-8ADE-9697D2F67E27}" srcOrd="3" destOrd="0" parTransId="{3D877D70-0AA6-4F07-A9F2-1FF21122E4EE}" sibTransId="{5537D5A2-3FAA-4AD7-A01F-78716E2E8DAB}"/>
    <dgm:cxn modelId="{D20201CE-A27D-4384-8584-232651F37F79}" type="presOf" srcId="{3E59E1A5-C480-4AC0-8ADE-9697D2F67E27}" destId="{74B892E9-BD52-4B7E-8367-A0A3946BEA9B}" srcOrd="0" destOrd="0" presId="urn:microsoft.com/office/officeart/2018/2/layout/IconVerticalSolidList"/>
    <dgm:cxn modelId="{517789D5-3D13-4593-A1EF-5949CD4B5544}" type="presOf" srcId="{1F1A35DD-B849-44E4-BADB-9291B821A911}" destId="{22C8C472-3E3E-45A7-8C13-FD1D70C97C11}" srcOrd="0" destOrd="0" presId="urn:microsoft.com/office/officeart/2018/2/layout/IconVerticalSolidList"/>
    <dgm:cxn modelId="{694F6839-317C-41E0-8BF2-68E312399CDE}" type="presParOf" srcId="{80D0AD3E-73CE-4410-AC7F-364D809DD803}" destId="{1A58CC4B-9417-4BE8-B3E4-69028B2D32CC}" srcOrd="0" destOrd="0" presId="urn:microsoft.com/office/officeart/2018/2/layout/IconVerticalSolidList"/>
    <dgm:cxn modelId="{EAD43B23-51DB-4BCF-A8A9-85D56777F47A}" type="presParOf" srcId="{1A58CC4B-9417-4BE8-B3E4-69028B2D32CC}" destId="{CFF48A72-C249-41AC-8E7A-3C03AC25F96D}" srcOrd="0" destOrd="0" presId="urn:microsoft.com/office/officeart/2018/2/layout/IconVerticalSolidList"/>
    <dgm:cxn modelId="{8A5EB022-42BA-4C8F-BCF9-B6515551F60B}" type="presParOf" srcId="{1A58CC4B-9417-4BE8-B3E4-69028B2D32CC}" destId="{692D23FD-65D8-409C-BFD7-131FA92BA77D}" srcOrd="1" destOrd="0" presId="urn:microsoft.com/office/officeart/2018/2/layout/IconVerticalSolidList"/>
    <dgm:cxn modelId="{5764059E-70B5-49D0-ADD1-ED30A48D5419}" type="presParOf" srcId="{1A58CC4B-9417-4BE8-B3E4-69028B2D32CC}" destId="{61624956-9EB1-481C-8A08-E547E9157587}" srcOrd="2" destOrd="0" presId="urn:microsoft.com/office/officeart/2018/2/layout/IconVerticalSolidList"/>
    <dgm:cxn modelId="{BC79E569-331E-45A2-A27F-6AF7EB4ADFAD}" type="presParOf" srcId="{1A58CC4B-9417-4BE8-B3E4-69028B2D32CC}" destId="{C082DB82-AABE-4248-A628-55F48BB80DED}" srcOrd="3" destOrd="0" presId="urn:microsoft.com/office/officeart/2018/2/layout/IconVerticalSolidList"/>
    <dgm:cxn modelId="{0B186469-9767-41A9-90B8-1B264E790581}" type="presParOf" srcId="{80D0AD3E-73CE-4410-AC7F-364D809DD803}" destId="{E98A4022-683F-415E-BB0C-5E5DBD4A8463}" srcOrd="1" destOrd="0" presId="urn:microsoft.com/office/officeart/2018/2/layout/IconVerticalSolidList"/>
    <dgm:cxn modelId="{AF22647F-7684-4D13-82B2-D03CC4E8DB87}" type="presParOf" srcId="{80D0AD3E-73CE-4410-AC7F-364D809DD803}" destId="{D9429D9B-D970-420F-B2CA-1869C3F48AAA}" srcOrd="2" destOrd="0" presId="urn:microsoft.com/office/officeart/2018/2/layout/IconVerticalSolidList"/>
    <dgm:cxn modelId="{13C32F80-049E-46F9-A4BD-DAE10218E483}" type="presParOf" srcId="{D9429D9B-D970-420F-B2CA-1869C3F48AAA}" destId="{C8D24FCB-A7F7-415D-A191-23C9DAE44514}" srcOrd="0" destOrd="0" presId="urn:microsoft.com/office/officeart/2018/2/layout/IconVerticalSolidList"/>
    <dgm:cxn modelId="{1D146DE0-455F-4664-9AA1-DD380685582E}" type="presParOf" srcId="{D9429D9B-D970-420F-B2CA-1869C3F48AAA}" destId="{78E815EC-8395-4289-A115-F8FFFF10FF77}" srcOrd="1" destOrd="0" presId="urn:microsoft.com/office/officeart/2018/2/layout/IconVerticalSolidList"/>
    <dgm:cxn modelId="{BAF240CD-76AD-401F-ABE2-25245A690FBA}" type="presParOf" srcId="{D9429D9B-D970-420F-B2CA-1869C3F48AAA}" destId="{00D79DAC-28C4-4EBA-BE1F-B81C997C945D}" srcOrd="2" destOrd="0" presId="urn:microsoft.com/office/officeart/2018/2/layout/IconVerticalSolidList"/>
    <dgm:cxn modelId="{62391BBD-9C29-489E-914E-E1E00B552629}" type="presParOf" srcId="{D9429D9B-D970-420F-B2CA-1869C3F48AAA}" destId="{22C8C472-3E3E-45A7-8C13-FD1D70C97C11}" srcOrd="3" destOrd="0" presId="urn:microsoft.com/office/officeart/2018/2/layout/IconVerticalSolidList"/>
    <dgm:cxn modelId="{428B72A3-AF2A-4ADE-9F6D-5415A70D04B1}" type="presParOf" srcId="{80D0AD3E-73CE-4410-AC7F-364D809DD803}" destId="{6FF3EBB4-A06B-491C-B47A-18CB280C50B1}" srcOrd="3" destOrd="0" presId="urn:microsoft.com/office/officeart/2018/2/layout/IconVerticalSolidList"/>
    <dgm:cxn modelId="{1D4DCE5B-31AC-4C08-A622-86794E723468}" type="presParOf" srcId="{80D0AD3E-73CE-4410-AC7F-364D809DD803}" destId="{40B92169-1DDF-4BA2-86D5-5087C33FAA98}" srcOrd="4" destOrd="0" presId="urn:microsoft.com/office/officeart/2018/2/layout/IconVerticalSolidList"/>
    <dgm:cxn modelId="{1EDC2EB9-875B-4F26-A453-CB2525F6D9B2}" type="presParOf" srcId="{40B92169-1DDF-4BA2-86D5-5087C33FAA98}" destId="{73AB38A8-A388-43A7-AF9E-C577B828F08F}" srcOrd="0" destOrd="0" presId="urn:microsoft.com/office/officeart/2018/2/layout/IconVerticalSolidList"/>
    <dgm:cxn modelId="{E5AB282B-2737-4223-90FD-541F42D381D2}" type="presParOf" srcId="{40B92169-1DDF-4BA2-86D5-5087C33FAA98}" destId="{D0BA968F-C49E-40ED-B065-4826045F7AA2}" srcOrd="1" destOrd="0" presId="urn:microsoft.com/office/officeart/2018/2/layout/IconVerticalSolidList"/>
    <dgm:cxn modelId="{AD7920E0-0132-4A7A-ACFF-9A2C536A2334}" type="presParOf" srcId="{40B92169-1DDF-4BA2-86D5-5087C33FAA98}" destId="{C849BC5C-9403-46F7-8796-3B8EF5F6D962}" srcOrd="2" destOrd="0" presId="urn:microsoft.com/office/officeart/2018/2/layout/IconVerticalSolidList"/>
    <dgm:cxn modelId="{7392200F-98B2-4A30-AAC7-EA0C6E7E0D72}" type="presParOf" srcId="{40B92169-1DDF-4BA2-86D5-5087C33FAA98}" destId="{885450C8-5B36-41CE-BB10-BE3706758FC5}" srcOrd="3" destOrd="0" presId="urn:microsoft.com/office/officeart/2018/2/layout/IconVerticalSolidList"/>
    <dgm:cxn modelId="{D0B7EBE6-259D-44E2-8E11-66A3A5A26DD3}" type="presParOf" srcId="{80D0AD3E-73CE-4410-AC7F-364D809DD803}" destId="{4122FCD2-C973-4436-9976-893344DE0772}" srcOrd="5" destOrd="0" presId="urn:microsoft.com/office/officeart/2018/2/layout/IconVerticalSolidList"/>
    <dgm:cxn modelId="{84B5C0D7-9B3C-4B53-B73F-22376F4F2C67}" type="presParOf" srcId="{80D0AD3E-73CE-4410-AC7F-364D809DD803}" destId="{768E28A0-4775-4A45-A536-6FB55C2CF8E4}" srcOrd="6" destOrd="0" presId="urn:microsoft.com/office/officeart/2018/2/layout/IconVerticalSolidList"/>
    <dgm:cxn modelId="{FBF4C329-1295-42FB-9961-3C9612731658}" type="presParOf" srcId="{768E28A0-4775-4A45-A536-6FB55C2CF8E4}" destId="{673E4B9A-0979-4E03-BF83-AC4224B9EBC3}" srcOrd="0" destOrd="0" presId="urn:microsoft.com/office/officeart/2018/2/layout/IconVerticalSolidList"/>
    <dgm:cxn modelId="{C3E4365B-BAB7-4B0C-B9EF-EEB32E0BC368}" type="presParOf" srcId="{768E28A0-4775-4A45-A536-6FB55C2CF8E4}" destId="{69458A64-D0C6-4005-B259-DFC8741B8F2D}" srcOrd="1" destOrd="0" presId="urn:microsoft.com/office/officeart/2018/2/layout/IconVerticalSolidList"/>
    <dgm:cxn modelId="{D35462A6-1AA2-46E3-96F1-9113E3D060AD}" type="presParOf" srcId="{768E28A0-4775-4A45-A536-6FB55C2CF8E4}" destId="{9CC150F5-AE62-406A-96C1-B11B779E656D}" srcOrd="2" destOrd="0" presId="urn:microsoft.com/office/officeart/2018/2/layout/IconVerticalSolidList"/>
    <dgm:cxn modelId="{9142BEA3-51D6-4BAB-B0B3-8241F32177C7}" type="presParOf" srcId="{768E28A0-4775-4A45-A536-6FB55C2CF8E4}" destId="{74B892E9-BD52-4B7E-8367-A0A3946BEA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5AECC-8B9E-4A93-A58A-5226C6A37B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BB7A9-FE5F-4B32-86E3-D03D25908DAD}">
      <dgm:prSet/>
      <dgm:spPr/>
      <dgm:t>
        <a:bodyPr/>
        <a:lstStyle/>
        <a:p>
          <a:r>
            <a:rPr lang="en-US"/>
            <a:t>Our motive through this project is to overcome, predict and map the countries which are prone to wildfires.</a:t>
          </a:r>
        </a:p>
      </dgm:t>
    </dgm:pt>
    <dgm:pt modelId="{459891A9-3B01-46F8-8465-98AE300E9791}" type="parTrans" cxnId="{373E1D5D-61B9-4484-BFA0-9BE729400436}">
      <dgm:prSet/>
      <dgm:spPr/>
      <dgm:t>
        <a:bodyPr/>
        <a:lstStyle/>
        <a:p>
          <a:endParaRPr lang="en-US"/>
        </a:p>
      </dgm:t>
    </dgm:pt>
    <dgm:pt modelId="{5C3B78FD-9969-44EC-B9E8-DA69D3B46261}" type="sibTrans" cxnId="{373E1D5D-61B9-4484-BFA0-9BE729400436}">
      <dgm:prSet/>
      <dgm:spPr/>
      <dgm:t>
        <a:bodyPr/>
        <a:lstStyle/>
        <a:p>
          <a:endParaRPr lang="en-US"/>
        </a:p>
      </dgm:t>
    </dgm:pt>
    <dgm:pt modelId="{9EFEA16A-7C61-4ED2-B932-1F0869CF9B90}">
      <dgm:prSet/>
      <dgm:spPr/>
      <dgm:t>
        <a:bodyPr/>
        <a:lstStyle/>
        <a:p>
          <a:r>
            <a:rPr lang="en-US"/>
            <a:t>Also the reasons why wildfires are happening in that particular area and how they can be controlled.</a:t>
          </a:r>
        </a:p>
      </dgm:t>
    </dgm:pt>
    <dgm:pt modelId="{F0E142BE-78F6-4D32-860E-4C188F82948A}" type="parTrans" cxnId="{CA361C0B-83BD-4EB3-8149-C61BF4B47983}">
      <dgm:prSet/>
      <dgm:spPr/>
      <dgm:t>
        <a:bodyPr/>
        <a:lstStyle/>
        <a:p>
          <a:endParaRPr lang="en-US"/>
        </a:p>
      </dgm:t>
    </dgm:pt>
    <dgm:pt modelId="{FBA4B1A0-4714-4310-9A15-0AE195F6D394}" type="sibTrans" cxnId="{CA361C0B-83BD-4EB3-8149-C61BF4B47983}">
      <dgm:prSet/>
      <dgm:spPr/>
      <dgm:t>
        <a:bodyPr/>
        <a:lstStyle/>
        <a:p>
          <a:endParaRPr lang="en-US"/>
        </a:p>
      </dgm:t>
    </dgm:pt>
    <dgm:pt modelId="{4D323BCB-8DCF-45FF-BD90-89C2895BDBEC}" type="pres">
      <dgm:prSet presAssocID="{4D25AECC-8B9E-4A93-A58A-5226C6A37B99}" presName="Name0" presStyleCnt="0">
        <dgm:presLayoutVars>
          <dgm:dir/>
          <dgm:animLvl val="lvl"/>
          <dgm:resizeHandles val="exact"/>
        </dgm:presLayoutVars>
      </dgm:prSet>
      <dgm:spPr/>
    </dgm:pt>
    <dgm:pt modelId="{A204534F-5A16-48A9-BF42-9302BFCC9615}" type="pres">
      <dgm:prSet presAssocID="{9EFEA16A-7C61-4ED2-B932-1F0869CF9B90}" presName="boxAndChildren" presStyleCnt="0"/>
      <dgm:spPr/>
    </dgm:pt>
    <dgm:pt modelId="{536BA0FD-860C-4695-AF84-C5DBFD00850C}" type="pres">
      <dgm:prSet presAssocID="{9EFEA16A-7C61-4ED2-B932-1F0869CF9B90}" presName="parentTextBox" presStyleLbl="node1" presStyleIdx="0" presStyleCnt="2"/>
      <dgm:spPr/>
    </dgm:pt>
    <dgm:pt modelId="{36E851BE-A75C-4A90-A033-DA1935BF971B}" type="pres">
      <dgm:prSet presAssocID="{5C3B78FD-9969-44EC-B9E8-DA69D3B46261}" presName="sp" presStyleCnt="0"/>
      <dgm:spPr/>
    </dgm:pt>
    <dgm:pt modelId="{E227322C-28AC-4A93-A84A-6A858B302ABC}" type="pres">
      <dgm:prSet presAssocID="{D38BB7A9-FE5F-4B32-86E3-D03D25908DAD}" presName="arrowAndChildren" presStyleCnt="0"/>
      <dgm:spPr/>
    </dgm:pt>
    <dgm:pt modelId="{A6553B1C-FE18-4E89-BB92-C367FF3A6511}" type="pres">
      <dgm:prSet presAssocID="{D38BB7A9-FE5F-4B32-86E3-D03D25908DAD}" presName="parentTextArrow" presStyleLbl="node1" presStyleIdx="1" presStyleCnt="2"/>
      <dgm:spPr/>
    </dgm:pt>
  </dgm:ptLst>
  <dgm:cxnLst>
    <dgm:cxn modelId="{CA361C0B-83BD-4EB3-8149-C61BF4B47983}" srcId="{4D25AECC-8B9E-4A93-A58A-5226C6A37B99}" destId="{9EFEA16A-7C61-4ED2-B932-1F0869CF9B90}" srcOrd="1" destOrd="0" parTransId="{F0E142BE-78F6-4D32-860E-4C188F82948A}" sibTransId="{FBA4B1A0-4714-4310-9A15-0AE195F6D394}"/>
    <dgm:cxn modelId="{7FDCDE2D-FD0C-4591-AE16-9A2D2179701C}" type="presOf" srcId="{4D25AECC-8B9E-4A93-A58A-5226C6A37B99}" destId="{4D323BCB-8DCF-45FF-BD90-89C2895BDBEC}" srcOrd="0" destOrd="0" presId="urn:microsoft.com/office/officeart/2005/8/layout/process4"/>
    <dgm:cxn modelId="{373E1D5D-61B9-4484-BFA0-9BE729400436}" srcId="{4D25AECC-8B9E-4A93-A58A-5226C6A37B99}" destId="{D38BB7A9-FE5F-4B32-86E3-D03D25908DAD}" srcOrd="0" destOrd="0" parTransId="{459891A9-3B01-46F8-8465-98AE300E9791}" sibTransId="{5C3B78FD-9969-44EC-B9E8-DA69D3B46261}"/>
    <dgm:cxn modelId="{23420B9F-ECCA-401E-BB5E-D7728FBDE908}" type="presOf" srcId="{9EFEA16A-7C61-4ED2-B932-1F0869CF9B90}" destId="{536BA0FD-860C-4695-AF84-C5DBFD00850C}" srcOrd="0" destOrd="0" presId="urn:microsoft.com/office/officeart/2005/8/layout/process4"/>
    <dgm:cxn modelId="{82DC4FDE-8656-4B49-B408-201F25EA97BC}" type="presOf" srcId="{D38BB7A9-FE5F-4B32-86E3-D03D25908DAD}" destId="{A6553B1C-FE18-4E89-BB92-C367FF3A6511}" srcOrd="0" destOrd="0" presId="urn:microsoft.com/office/officeart/2005/8/layout/process4"/>
    <dgm:cxn modelId="{DC0433F3-991F-41E1-A6C2-ADA0549656B0}" type="presParOf" srcId="{4D323BCB-8DCF-45FF-BD90-89C2895BDBEC}" destId="{A204534F-5A16-48A9-BF42-9302BFCC9615}" srcOrd="0" destOrd="0" presId="urn:microsoft.com/office/officeart/2005/8/layout/process4"/>
    <dgm:cxn modelId="{41B9F5F2-E127-4DB1-B827-3E621008183B}" type="presParOf" srcId="{A204534F-5A16-48A9-BF42-9302BFCC9615}" destId="{536BA0FD-860C-4695-AF84-C5DBFD00850C}" srcOrd="0" destOrd="0" presId="urn:microsoft.com/office/officeart/2005/8/layout/process4"/>
    <dgm:cxn modelId="{716E4298-E506-4533-89C0-F5A289C2854B}" type="presParOf" srcId="{4D323BCB-8DCF-45FF-BD90-89C2895BDBEC}" destId="{36E851BE-A75C-4A90-A033-DA1935BF971B}" srcOrd="1" destOrd="0" presId="urn:microsoft.com/office/officeart/2005/8/layout/process4"/>
    <dgm:cxn modelId="{CEE88CE3-8869-4848-A2DA-2E806812291F}" type="presParOf" srcId="{4D323BCB-8DCF-45FF-BD90-89C2895BDBEC}" destId="{E227322C-28AC-4A93-A84A-6A858B302ABC}" srcOrd="2" destOrd="0" presId="urn:microsoft.com/office/officeart/2005/8/layout/process4"/>
    <dgm:cxn modelId="{058621EC-D725-4ACF-8C84-30438B4F5E3E}" type="presParOf" srcId="{E227322C-28AC-4A93-A84A-6A858B302ABC}" destId="{A6553B1C-FE18-4E89-BB92-C367FF3A651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B6AECD-73F6-47AF-BBF2-48BB53E776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C2489D-55F5-4ADD-B202-B69B58C97BD2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982291E4-2FD4-4E32-9F76-B26B14BB6EBC}" type="parTrans" cxnId="{406FC0EA-30DF-4E9B-BF5E-AA3E2A6DEF5D}">
      <dgm:prSet/>
      <dgm:spPr/>
      <dgm:t>
        <a:bodyPr/>
        <a:lstStyle/>
        <a:p>
          <a:endParaRPr lang="en-US"/>
        </a:p>
      </dgm:t>
    </dgm:pt>
    <dgm:pt modelId="{60E7F065-4F65-4F1A-AC70-5DA47C0661A6}" type="sibTrans" cxnId="{406FC0EA-30DF-4E9B-BF5E-AA3E2A6DEF5D}">
      <dgm:prSet/>
      <dgm:spPr/>
      <dgm:t>
        <a:bodyPr/>
        <a:lstStyle/>
        <a:p>
          <a:endParaRPr lang="en-US"/>
        </a:p>
      </dgm:t>
    </dgm:pt>
    <dgm:pt modelId="{02CB4E5E-FE25-465D-BC62-1F4558BB8B6A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913C68A-196B-4F2B-9DBA-EAB0F1B8A58C}" type="parTrans" cxnId="{A3829B13-21B2-4EB3-8110-42379D977DC1}">
      <dgm:prSet/>
      <dgm:spPr/>
      <dgm:t>
        <a:bodyPr/>
        <a:lstStyle/>
        <a:p>
          <a:endParaRPr lang="en-US"/>
        </a:p>
      </dgm:t>
    </dgm:pt>
    <dgm:pt modelId="{87018E73-7C86-4F69-A39B-9F7E85CBADE7}" type="sibTrans" cxnId="{A3829B13-21B2-4EB3-8110-42379D977DC1}">
      <dgm:prSet/>
      <dgm:spPr/>
      <dgm:t>
        <a:bodyPr/>
        <a:lstStyle/>
        <a:p>
          <a:endParaRPr lang="en-US"/>
        </a:p>
      </dgm:t>
    </dgm:pt>
    <dgm:pt modelId="{1488FC0D-D55E-4252-96CF-E00D20E86DF9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38DB49D-931D-4E55-BFD6-B055778CD0FE}" type="parTrans" cxnId="{705894FC-D079-4313-AFB4-B3089C641D80}">
      <dgm:prSet/>
      <dgm:spPr/>
      <dgm:t>
        <a:bodyPr/>
        <a:lstStyle/>
        <a:p>
          <a:endParaRPr lang="en-US"/>
        </a:p>
      </dgm:t>
    </dgm:pt>
    <dgm:pt modelId="{1E372FF7-F840-4655-ADE5-504A0C872C00}" type="sibTrans" cxnId="{705894FC-D079-4313-AFB4-B3089C641D80}">
      <dgm:prSet/>
      <dgm:spPr/>
      <dgm:t>
        <a:bodyPr/>
        <a:lstStyle/>
        <a:p>
          <a:endParaRPr lang="en-US"/>
        </a:p>
      </dgm:t>
    </dgm:pt>
    <dgm:pt modelId="{B2B1C914-D0AC-4374-9D68-6B8B6C8CF7B1}">
      <dgm:prSet/>
      <dgm:spPr/>
      <dgm:t>
        <a:bodyPr/>
        <a:lstStyle/>
        <a:p>
          <a:r>
            <a:rPr lang="en-US"/>
            <a:t>SVM</a:t>
          </a:r>
        </a:p>
      </dgm:t>
    </dgm:pt>
    <dgm:pt modelId="{78805480-4E55-4883-B7E4-72B6D9304789}" type="parTrans" cxnId="{28C81417-44F8-4C49-844B-F4C4EBAC4161}">
      <dgm:prSet/>
      <dgm:spPr/>
      <dgm:t>
        <a:bodyPr/>
        <a:lstStyle/>
        <a:p>
          <a:endParaRPr lang="en-US"/>
        </a:p>
      </dgm:t>
    </dgm:pt>
    <dgm:pt modelId="{92758EA9-C3F0-477C-92A8-952B26AB62B4}" type="sibTrans" cxnId="{28C81417-44F8-4C49-844B-F4C4EBAC4161}">
      <dgm:prSet/>
      <dgm:spPr/>
      <dgm:t>
        <a:bodyPr/>
        <a:lstStyle/>
        <a:p>
          <a:endParaRPr lang="en-US"/>
        </a:p>
      </dgm:t>
    </dgm:pt>
    <dgm:pt modelId="{42F080A4-4156-4ED8-9E8F-20A44A808989}" type="pres">
      <dgm:prSet presAssocID="{E7B6AECD-73F6-47AF-BBF2-48BB53E7762B}" presName="root" presStyleCnt="0">
        <dgm:presLayoutVars>
          <dgm:dir/>
          <dgm:resizeHandles val="exact"/>
        </dgm:presLayoutVars>
      </dgm:prSet>
      <dgm:spPr/>
    </dgm:pt>
    <dgm:pt modelId="{C7411999-1895-4219-BCDE-D6B38225F679}" type="pres">
      <dgm:prSet presAssocID="{BFC2489D-55F5-4ADD-B202-B69B58C97BD2}" presName="compNode" presStyleCnt="0"/>
      <dgm:spPr/>
    </dgm:pt>
    <dgm:pt modelId="{C99DCA5C-BFE9-4D1E-97AF-22F24DDE1FBB}" type="pres">
      <dgm:prSet presAssocID="{BFC2489D-55F5-4ADD-B202-B69B58C97BD2}" presName="bgRect" presStyleLbl="bgShp" presStyleIdx="0" presStyleCnt="4"/>
      <dgm:spPr/>
    </dgm:pt>
    <dgm:pt modelId="{C4CB7CB2-1211-4D43-BE1B-BAA1E3B47986}" type="pres">
      <dgm:prSet presAssocID="{BFC2489D-55F5-4ADD-B202-B69B58C97B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B0E7C10-CC23-42F1-840B-9A3FD407142A}" type="pres">
      <dgm:prSet presAssocID="{BFC2489D-55F5-4ADD-B202-B69B58C97BD2}" presName="spaceRect" presStyleCnt="0"/>
      <dgm:spPr/>
    </dgm:pt>
    <dgm:pt modelId="{80391DF2-2A34-4729-9370-D8BAF4B9518C}" type="pres">
      <dgm:prSet presAssocID="{BFC2489D-55F5-4ADD-B202-B69B58C97BD2}" presName="parTx" presStyleLbl="revTx" presStyleIdx="0" presStyleCnt="4">
        <dgm:presLayoutVars>
          <dgm:chMax val="0"/>
          <dgm:chPref val="0"/>
        </dgm:presLayoutVars>
      </dgm:prSet>
      <dgm:spPr/>
    </dgm:pt>
    <dgm:pt modelId="{1A40DBC5-FF26-4253-A5AA-A6D2190FB4BD}" type="pres">
      <dgm:prSet presAssocID="{60E7F065-4F65-4F1A-AC70-5DA47C0661A6}" presName="sibTrans" presStyleCnt="0"/>
      <dgm:spPr/>
    </dgm:pt>
    <dgm:pt modelId="{4816C485-5695-497F-8BE7-CB4F1B52459D}" type="pres">
      <dgm:prSet presAssocID="{02CB4E5E-FE25-465D-BC62-1F4558BB8B6A}" presName="compNode" presStyleCnt="0"/>
      <dgm:spPr/>
    </dgm:pt>
    <dgm:pt modelId="{F3C7F554-D9E0-40ED-B612-BE5525B6B629}" type="pres">
      <dgm:prSet presAssocID="{02CB4E5E-FE25-465D-BC62-1F4558BB8B6A}" presName="bgRect" presStyleLbl="bgShp" presStyleIdx="1" presStyleCnt="4"/>
      <dgm:spPr/>
    </dgm:pt>
    <dgm:pt modelId="{B2EE572D-9BCA-4C5B-8CA3-4636B4ECF7E3}" type="pres">
      <dgm:prSet presAssocID="{02CB4E5E-FE25-465D-BC62-1F4558BB8B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07B448E-B652-432E-AAC7-3574C13DF51C}" type="pres">
      <dgm:prSet presAssocID="{02CB4E5E-FE25-465D-BC62-1F4558BB8B6A}" presName="spaceRect" presStyleCnt="0"/>
      <dgm:spPr/>
    </dgm:pt>
    <dgm:pt modelId="{CFC0C1D2-C026-49B2-A334-BF829B289746}" type="pres">
      <dgm:prSet presAssocID="{02CB4E5E-FE25-465D-BC62-1F4558BB8B6A}" presName="parTx" presStyleLbl="revTx" presStyleIdx="1" presStyleCnt="4">
        <dgm:presLayoutVars>
          <dgm:chMax val="0"/>
          <dgm:chPref val="0"/>
        </dgm:presLayoutVars>
      </dgm:prSet>
      <dgm:spPr/>
    </dgm:pt>
    <dgm:pt modelId="{50CBC99B-17F6-4B75-94AF-F8162D915A33}" type="pres">
      <dgm:prSet presAssocID="{87018E73-7C86-4F69-A39B-9F7E85CBADE7}" presName="sibTrans" presStyleCnt="0"/>
      <dgm:spPr/>
    </dgm:pt>
    <dgm:pt modelId="{F41379A7-C5A3-45C5-A265-1AFAD8D849A5}" type="pres">
      <dgm:prSet presAssocID="{1488FC0D-D55E-4252-96CF-E00D20E86DF9}" presName="compNode" presStyleCnt="0"/>
      <dgm:spPr/>
    </dgm:pt>
    <dgm:pt modelId="{67467786-B007-4F99-97D9-86C7581EB2DC}" type="pres">
      <dgm:prSet presAssocID="{1488FC0D-D55E-4252-96CF-E00D20E86DF9}" presName="bgRect" presStyleLbl="bgShp" presStyleIdx="2" presStyleCnt="4"/>
      <dgm:spPr/>
    </dgm:pt>
    <dgm:pt modelId="{2386C943-7593-4A09-8466-1E96834130F8}" type="pres">
      <dgm:prSet presAssocID="{1488FC0D-D55E-4252-96CF-E00D20E86D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EE0235C8-7462-49B9-A108-65E19D768E40}" type="pres">
      <dgm:prSet presAssocID="{1488FC0D-D55E-4252-96CF-E00D20E86DF9}" presName="spaceRect" presStyleCnt="0"/>
      <dgm:spPr/>
    </dgm:pt>
    <dgm:pt modelId="{C48F456F-CF8E-442C-A431-80C3CB65018E}" type="pres">
      <dgm:prSet presAssocID="{1488FC0D-D55E-4252-96CF-E00D20E86DF9}" presName="parTx" presStyleLbl="revTx" presStyleIdx="2" presStyleCnt="4">
        <dgm:presLayoutVars>
          <dgm:chMax val="0"/>
          <dgm:chPref val="0"/>
        </dgm:presLayoutVars>
      </dgm:prSet>
      <dgm:spPr/>
    </dgm:pt>
    <dgm:pt modelId="{B01544CD-7CCE-4FB8-87E2-491287F533F3}" type="pres">
      <dgm:prSet presAssocID="{1E372FF7-F840-4655-ADE5-504A0C872C00}" presName="sibTrans" presStyleCnt="0"/>
      <dgm:spPr/>
    </dgm:pt>
    <dgm:pt modelId="{4CCD4A36-6933-4A7E-8CDA-085808AC9438}" type="pres">
      <dgm:prSet presAssocID="{B2B1C914-D0AC-4374-9D68-6B8B6C8CF7B1}" presName="compNode" presStyleCnt="0"/>
      <dgm:spPr/>
    </dgm:pt>
    <dgm:pt modelId="{149D6025-CB10-41B9-B852-DFB9B043A9E0}" type="pres">
      <dgm:prSet presAssocID="{B2B1C914-D0AC-4374-9D68-6B8B6C8CF7B1}" presName="bgRect" presStyleLbl="bgShp" presStyleIdx="3" presStyleCnt="4"/>
      <dgm:spPr/>
    </dgm:pt>
    <dgm:pt modelId="{44B95908-B48F-49BF-87F2-DCB519CA5B7D}" type="pres">
      <dgm:prSet presAssocID="{B2B1C914-D0AC-4374-9D68-6B8B6C8CF7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00C24F7-8AD5-49F1-9182-C7FC0C6BB394}" type="pres">
      <dgm:prSet presAssocID="{B2B1C914-D0AC-4374-9D68-6B8B6C8CF7B1}" presName="spaceRect" presStyleCnt="0"/>
      <dgm:spPr/>
    </dgm:pt>
    <dgm:pt modelId="{6405BB7E-48B9-4008-BBB5-FBB7C686BFCE}" type="pres">
      <dgm:prSet presAssocID="{B2B1C914-D0AC-4374-9D68-6B8B6C8CF7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829B13-21B2-4EB3-8110-42379D977DC1}" srcId="{E7B6AECD-73F6-47AF-BBF2-48BB53E7762B}" destId="{02CB4E5E-FE25-465D-BC62-1F4558BB8B6A}" srcOrd="1" destOrd="0" parTransId="{A913C68A-196B-4F2B-9DBA-EAB0F1B8A58C}" sibTransId="{87018E73-7C86-4F69-A39B-9F7E85CBADE7}"/>
    <dgm:cxn modelId="{B786B515-E1F5-4954-AF31-D551C51A0824}" type="presOf" srcId="{B2B1C914-D0AC-4374-9D68-6B8B6C8CF7B1}" destId="{6405BB7E-48B9-4008-BBB5-FBB7C686BFCE}" srcOrd="0" destOrd="0" presId="urn:microsoft.com/office/officeart/2018/2/layout/IconVerticalSolidList"/>
    <dgm:cxn modelId="{28C81417-44F8-4C49-844B-F4C4EBAC4161}" srcId="{E7B6AECD-73F6-47AF-BBF2-48BB53E7762B}" destId="{B2B1C914-D0AC-4374-9D68-6B8B6C8CF7B1}" srcOrd="3" destOrd="0" parTransId="{78805480-4E55-4883-B7E4-72B6D9304789}" sibTransId="{92758EA9-C3F0-477C-92A8-952B26AB62B4}"/>
    <dgm:cxn modelId="{F9C14928-091A-4422-BF3E-27229C3304E9}" type="presOf" srcId="{1488FC0D-D55E-4252-96CF-E00D20E86DF9}" destId="{C48F456F-CF8E-442C-A431-80C3CB65018E}" srcOrd="0" destOrd="0" presId="urn:microsoft.com/office/officeart/2018/2/layout/IconVerticalSolidList"/>
    <dgm:cxn modelId="{53C91C30-2995-4578-99BB-190C4961C0EA}" type="presOf" srcId="{BFC2489D-55F5-4ADD-B202-B69B58C97BD2}" destId="{80391DF2-2A34-4729-9370-D8BAF4B9518C}" srcOrd="0" destOrd="0" presId="urn:microsoft.com/office/officeart/2018/2/layout/IconVerticalSolidList"/>
    <dgm:cxn modelId="{26238545-20E8-4BDA-82D2-E71135EE04DB}" type="presOf" srcId="{02CB4E5E-FE25-465D-BC62-1F4558BB8B6A}" destId="{CFC0C1D2-C026-49B2-A334-BF829B289746}" srcOrd="0" destOrd="0" presId="urn:microsoft.com/office/officeart/2018/2/layout/IconVerticalSolidList"/>
    <dgm:cxn modelId="{1660DD8B-F71D-4775-9B26-A346BA324BBB}" type="presOf" srcId="{E7B6AECD-73F6-47AF-BBF2-48BB53E7762B}" destId="{42F080A4-4156-4ED8-9E8F-20A44A808989}" srcOrd="0" destOrd="0" presId="urn:microsoft.com/office/officeart/2018/2/layout/IconVerticalSolidList"/>
    <dgm:cxn modelId="{406FC0EA-30DF-4E9B-BF5E-AA3E2A6DEF5D}" srcId="{E7B6AECD-73F6-47AF-BBF2-48BB53E7762B}" destId="{BFC2489D-55F5-4ADD-B202-B69B58C97BD2}" srcOrd="0" destOrd="0" parTransId="{982291E4-2FD4-4E32-9F76-B26B14BB6EBC}" sibTransId="{60E7F065-4F65-4F1A-AC70-5DA47C0661A6}"/>
    <dgm:cxn modelId="{705894FC-D079-4313-AFB4-B3089C641D80}" srcId="{E7B6AECD-73F6-47AF-BBF2-48BB53E7762B}" destId="{1488FC0D-D55E-4252-96CF-E00D20E86DF9}" srcOrd="2" destOrd="0" parTransId="{D38DB49D-931D-4E55-BFD6-B055778CD0FE}" sibTransId="{1E372FF7-F840-4655-ADE5-504A0C872C00}"/>
    <dgm:cxn modelId="{B43102EF-D337-4D4B-A5B5-48D2B084973A}" type="presParOf" srcId="{42F080A4-4156-4ED8-9E8F-20A44A808989}" destId="{C7411999-1895-4219-BCDE-D6B38225F679}" srcOrd="0" destOrd="0" presId="urn:microsoft.com/office/officeart/2018/2/layout/IconVerticalSolidList"/>
    <dgm:cxn modelId="{510230FB-978D-4E3B-82CB-466875CCEA57}" type="presParOf" srcId="{C7411999-1895-4219-BCDE-D6B38225F679}" destId="{C99DCA5C-BFE9-4D1E-97AF-22F24DDE1FBB}" srcOrd="0" destOrd="0" presId="urn:microsoft.com/office/officeart/2018/2/layout/IconVerticalSolidList"/>
    <dgm:cxn modelId="{94CC9FC0-C53F-4C93-A61D-CAA2B47705E8}" type="presParOf" srcId="{C7411999-1895-4219-BCDE-D6B38225F679}" destId="{C4CB7CB2-1211-4D43-BE1B-BAA1E3B47986}" srcOrd="1" destOrd="0" presId="urn:microsoft.com/office/officeart/2018/2/layout/IconVerticalSolidList"/>
    <dgm:cxn modelId="{D5328B14-ADF5-44EA-8387-ACBAB4D28A70}" type="presParOf" srcId="{C7411999-1895-4219-BCDE-D6B38225F679}" destId="{0B0E7C10-CC23-42F1-840B-9A3FD407142A}" srcOrd="2" destOrd="0" presId="urn:microsoft.com/office/officeart/2018/2/layout/IconVerticalSolidList"/>
    <dgm:cxn modelId="{6D655F17-C200-40C4-943E-3D7053B7DCB7}" type="presParOf" srcId="{C7411999-1895-4219-BCDE-D6B38225F679}" destId="{80391DF2-2A34-4729-9370-D8BAF4B9518C}" srcOrd="3" destOrd="0" presId="urn:microsoft.com/office/officeart/2018/2/layout/IconVerticalSolidList"/>
    <dgm:cxn modelId="{31545642-3DCE-44B7-BE6B-DECDCC125017}" type="presParOf" srcId="{42F080A4-4156-4ED8-9E8F-20A44A808989}" destId="{1A40DBC5-FF26-4253-A5AA-A6D2190FB4BD}" srcOrd="1" destOrd="0" presId="urn:microsoft.com/office/officeart/2018/2/layout/IconVerticalSolidList"/>
    <dgm:cxn modelId="{70E7A88A-C746-4322-BB65-28E34EDA80A6}" type="presParOf" srcId="{42F080A4-4156-4ED8-9E8F-20A44A808989}" destId="{4816C485-5695-497F-8BE7-CB4F1B52459D}" srcOrd="2" destOrd="0" presId="urn:microsoft.com/office/officeart/2018/2/layout/IconVerticalSolidList"/>
    <dgm:cxn modelId="{4163C60D-825C-4AC9-993B-E02AA97B5EE5}" type="presParOf" srcId="{4816C485-5695-497F-8BE7-CB4F1B52459D}" destId="{F3C7F554-D9E0-40ED-B612-BE5525B6B629}" srcOrd="0" destOrd="0" presId="urn:microsoft.com/office/officeart/2018/2/layout/IconVerticalSolidList"/>
    <dgm:cxn modelId="{AD54EC54-5A81-4BA3-8C36-C9F20822E00E}" type="presParOf" srcId="{4816C485-5695-497F-8BE7-CB4F1B52459D}" destId="{B2EE572D-9BCA-4C5B-8CA3-4636B4ECF7E3}" srcOrd="1" destOrd="0" presId="urn:microsoft.com/office/officeart/2018/2/layout/IconVerticalSolidList"/>
    <dgm:cxn modelId="{587D0602-EB7A-4D7E-B0A6-D337F2FAE0ED}" type="presParOf" srcId="{4816C485-5695-497F-8BE7-CB4F1B52459D}" destId="{207B448E-B652-432E-AAC7-3574C13DF51C}" srcOrd="2" destOrd="0" presId="urn:microsoft.com/office/officeart/2018/2/layout/IconVerticalSolidList"/>
    <dgm:cxn modelId="{97226137-FB47-45CF-9B94-5A66AA3CD83D}" type="presParOf" srcId="{4816C485-5695-497F-8BE7-CB4F1B52459D}" destId="{CFC0C1D2-C026-49B2-A334-BF829B289746}" srcOrd="3" destOrd="0" presId="urn:microsoft.com/office/officeart/2018/2/layout/IconVerticalSolidList"/>
    <dgm:cxn modelId="{7D2760BE-DBA6-496D-8DE1-9B50287C404B}" type="presParOf" srcId="{42F080A4-4156-4ED8-9E8F-20A44A808989}" destId="{50CBC99B-17F6-4B75-94AF-F8162D915A33}" srcOrd="3" destOrd="0" presId="urn:microsoft.com/office/officeart/2018/2/layout/IconVerticalSolidList"/>
    <dgm:cxn modelId="{882BF986-37F1-495B-920B-CF5D078FF0B9}" type="presParOf" srcId="{42F080A4-4156-4ED8-9E8F-20A44A808989}" destId="{F41379A7-C5A3-45C5-A265-1AFAD8D849A5}" srcOrd="4" destOrd="0" presId="urn:microsoft.com/office/officeart/2018/2/layout/IconVerticalSolidList"/>
    <dgm:cxn modelId="{1DBA1E23-6C55-4DE5-A40A-0E1163DA7F8F}" type="presParOf" srcId="{F41379A7-C5A3-45C5-A265-1AFAD8D849A5}" destId="{67467786-B007-4F99-97D9-86C7581EB2DC}" srcOrd="0" destOrd="0" presId="urn:microsoft.com/office/officeart/2018/2/layout/IconVerticalSolidList"/>
    <dgm:cxn modelId="{4D837E81-62D2-4DD1-B4BA-6B44DCAF1AC2}" type="presParOf" srcId="{F41379A7-C5A3-45C5-A265-1AFAD8D849A5}" destId="{2386C943-7593-4A09-8466-1E96834130F8}" srcOrd="1" destOrd="0" presId="urn:microsoft.com/office/officeart/2018/2/layout/IconVerticalSolidList"/>
    <dgm:cxn modelId="{7EEFBF13-DD48-476D-8FDE-8C4F9D556CA6}" type="presParOf" srcId="{F41379A7-C5A3-45C5-A265-1AFAD8D849A5}" destId="{EE0235C8-7462-49B9-A108-65E19D768E40}" srcOrd="2" destOrd="0" presId="urn:microsoft.com/office/officeart/2018/2/layout/IconVerticalSolidList"/>
    <dgm:cxn modelId="{1EED2EF9-7225-45FF-8B67-36D0E4CDB00F}" type="presParOf" srcId="{F41379A7-C5A3-45C5-A265-1AFAD8D849A5}" destId="{C48F456F-CF8E-442C-A431-80C3CB65018E}" srcOrd="3" destOrd="0" presId="urn:microsoft.com/office/officeart/2018/2/layout/IconVerticalSolidList"/>
    <dgm:cxn modelId="{C543C993-4F29-4C2F-908C-99FB8C6388BD}" type="presParOf" srcId="{42F080A4-4156-4ED8-9E8F-20A44A808989}" destId="{B01544CD-7CCE-4FB8-87E2-491287F533F3}" srcOrd="5" destOrd="0" presId="urn:microsoft.com/office/officeart/2018/2/layout/IconVerticalSolidList"/>
    <dgm:cxn modelId="{B9F10C0F-A912-445F-9601-505EBC2EF356}" type="presParOf" srcId="{42F080A4-4156-4ED8-9E8F-20A44A808989}" destId="{4CCD4A36-6933-4A7E-8CDA-085808AC9438}" srcOrd="6" destOrd="0" presId="urn:microsoft.com/office/officeart/2018/2/layout/IconVerticalSolidList"/>
    <dgm:cxn modelId="{BC19491D-E58C-493A-BF7A-ED414B7D59EC}" type="presParOf" srcId="{4CCD4A36-6933-4A7E-8CDA-085808AC9438}" destId="{149D6025-CB10-41B9-B852-DFB9B043A9E0}" srcOrd="0" destOrd="0" presId="urn:microsoft.com/office/officeart/2018/2/layout/IconVerticalSolidList"/>
    <dgm:cxn modelId="{F948558F-EAB3-479C-BBC6-605793C1985B}" type="presParOf" srcId="{4CCD4A36-6933-4A7E-8CDA-085808AC9438}" destId="{44B95908-B48F-49BF-87F2-DCB519CA5B7D}" srcOrd="1" destOrd="0" presId="urn:microsoft.com/office/officeart/2018/2/layout/IconVerticalSolidList"/>
    <dgm:cxn modelId="{8B9CCD7C-855A-4F5F-A968-517A8D581B2B}" type="presParOf" srcId="{4CCD4A36-6933-4A7E-8CDA-085808AC9438}" destId="{700C24F7-8AD5-49F1-9182-C7FC0C6BB394}" srcOrd="2" destOrd="0" presId="urn:microsoft.com/office/officeart/2018/2/layout/IconVerticalSolidList"/>
    <dgm:cxn modelId="{341C732B-DB8E-4DE2-BF70-45F9BF370EAB}" type="presParOf" srcId="{4CCD4A36-6933-4A7E-8CDA-085808AC9438}" destId="{6405BB7E-48B9-4008-BBB5-FBB7C686B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FAA67-0838-4E39-A5A1-3CC98F9E7B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B1CE1-5693-4D73-BF1B-127D4714883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22BA1-6BDA-4C06-B9C0-2096733287AE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90% </a:t>
          </a:r>
          <a:r>
            <a:rPr lang="en-US" sz="2000" kern="1200"/>
            <a:t>of all wildfires are started by humans.</a:t>
          </a:r>
        </a:p>
      </dsp:txBody>
      <dsp:txXfrm>
        <a:off x="1209819" y="2066"/>
        <a:ext cx="5418984" cy="1047462"/>
      </dsp:txXfrm>
    </dsp:sp>
    <dsp:sp modelId="{25930FD7-E92E-4E00-B2A2-A33EB03178C7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8DAC4-0687-43CE-B803-A3D046780F59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7C5E-32EB-4D6B-AD8D-0AAD75D5FE0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average of </a:t>
          </a:r>
          <a:r>
            <a:rPr lang="en-US" sz="2000" b="1" kern="1200"/>
            <a:t>1.2 million </a:t>
          </a:r>
          <a:r>
            <a:rPr lang="en-US" sz="2000" kern="1200"/>
            <a:t>acres of US woodland burn every year.</a:t>
          </a:r>
        </a:p>
      </dsp:txBody>
      <dsp:txXfrm>
        <a:off x="1209819" y="1311395"/>
        <a:ext cx="5418984" cy="1047462"/>
      </dsp:txXfrm>
    </dsp:sp>
    <dsp:sp modelId="{B74FC3C4-CE0E-4602-9D43-E6C61517772A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ACF2B-EF14-4114-AEBA-5A8502B58DD4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F62F-E4CF-46F3-ACA3-E1D046B40B2C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takes an average of </a:t>
          </a:r>
          <a:r>
            <a:rPr lang="en-US" sz="2000" b="1" kern="1200"/>
            <a:t>2-4 years </a:t>
          </a:r>
          <a:r>
            <a:rPr lang="en-US" sz="2000" kern="1200"/>
            <a:t>after a wildfire before reforestation efforts can begin.</a:t>
          </a:r>
        </a:p>
      </dsp:txBody>
      <dsp:txXfrm>
        <a:off x="1209819" y="2620723"/>
        <a:ext cx="5418984" cy="1047462"/>
      </dsp:txXfrm>
    </dsp:sp>
    <dsp:sp modelId="{D10250E3-7DB3-4E72-8178-BD53D424D8F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E9B03-30F4-4090-90DB-7BAFD066664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4B93-7B2A-4B1C-A660-A4CB47F5F78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Climate change, as predicted, is fueling longer, stronger, and quicker-to-start wildfires.</a:t>
          </a:r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48A72-C249-41AC-8E7A-3C03AC25F96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D23FD-65D8-409C-BFD7-131FA92BA77D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2DB82-AABE-4248-A628-55F48BB80DED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Wildfires have become a major concern in the recent past which had a huge impact on both the environment and the living beings as well. </a:t>
          </a:r>
        </a:p>
      </dsp:txBody>
      <dsp:txXfrm>
        <a:off x="1209819" y="2066"/>
        <a:ext cx="5418984" cy="1047462"/>
      </dsp:txXfrm>
    </dsp:sp>
    <dsp:sp modelId="{C8D24FCB-A7F7-415D-A191-23C9DAE44514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815EC-8395-4289-A115-F8FFFF10FF77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C472-3E3E-45A7-8C13-FD1D70C97C1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have been numerous wildfires that go un-noticed only the major ones get the media coverage.</a:t>
          </a:r>
        </a:p>
      </dsp:txBody>
      <dsp:txXfrm>
        <a:off x="1209819" y="1311395"/>
        <a:ext cx="5418984" cy="1047462"/>
      </dsp:txXfrm>
    </dsp:sp>
    <dsp:sp modelId="{73AB38A8-A388-43A7-AF9E-C577B828F08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968F-C49E-40ED-B065-4826045F7AA2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50C8-5B36-41CE-BB10-BE3706758FC5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would be a major to predict the same with frequency or consistency.</a:t>
          </a:r>
        </a:p>
      </dsp:txBody>
      <dsp:txXfrm>
        <a:off x="1209819" y="2620723"/>
        <a:ext cx="5418984" cy="1047462"/>
      </dsp:txXfrm>
    </dsp:sp>
    <dsp:sp modelId="{673E4B9A-0979-4E03-BF83-AC4224B9EBC3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8A64-D0C6-4005-B259-DFC8741B8F2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92E9-BD52-4B7E-8367-A0A3946BEA9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predictions is the most important step in the Project.</a:t>
          </a:r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A0FD-860C-4695-AF84-C5DBFD00850C}">
      <dsp:nvSpPr>
        <dsp:cNvPr id="0" name=""/>
        <dsp:cNvSpPr/>
      </dsp:nvSpPr>
      <dsp:spPr>
        <a:xfrm>
          <a:off x="0" y="3005440"/>
          <a:ext cx="6628804" cy="19718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Also the reasons why wildfires are happening in that particular area and how they can be controlled.</a:t>
          </a:r>
        </a:p>
      </dsp:txBody>
      <dsp:txXfrm>
        <a:off x="0" y="3005440"/>
        <a:ext cx="6628804" cy="1971894"/>
      </dsp:txXfrm>
    </dsp:sp>
    <dsp:sp modelId="{A6553B1C-FE18-4E89-BB92-C367FF3A6511}">
      <dsp:nvSpPr>
        <dsp:cNvPr id="0" name=""/>
        <dsp:cNvSpPr/>
      </dsp:nvSpPr>
      <dsp:spPr>
        <a:xfrm rot="10800000">
          <a:off x="0" y="2245"/>
          <a:ext cx="6628804" cy="3032773"/>
        </a:xfrm>
        <a:prstGeom prst="upArrowCallou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Our motive through this project is to overcome, predict and map the countries which are prone to wildfires.</a:t>
          </a:r>
        </a:p>
      </dsp:txBody>
      <dsp:txXfrm rot="10800000">
        <a:off x="0" y="2245"/>
        <a:ext cx="6628804" cy="1970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DCA5C-BFE9-4D1E-97AF-22F24DDE1FB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B7CB2-1211-4D43-BE1B-BAA1E3B47986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91DF2-2A34-4729-9370-D8BAF4B9518C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</a:t>
          </a:r>
        </a:p>
      </dsp:txBody>
      <dsp:txXfrm>
        <a:off x="1209819" y="2066"/>
        <a:ext cx="5418984" cy="1047462"/>
      </dsp:txXfrm>
    </dsp:sp>
    <dsp:sp modelId="{F3C7F554-D9E0-40ED-B612-BE5525B6B629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E572D-9BCA-4C5B-8CA3-4636B4ECF7E3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0C1D2-C026-49B2-A334-BF829B289746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209819" y="1311395"/>
        <a:ext cx="5418984" cy="1047462"/>
      </dsp:txXfrm>
    </dsp:sp>
    <dsp:sp modelId="{67467786-B007-4F99-97D9-86C7581EB2D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6C943-7593-4A09-8466-1E96834130F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F456F-CF8E-442C-A431-80C3CB65018E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</a:t>
          </a:r>
        </a:p>
      </dsp:txBody>
      <dsp:txXfrm>
        <a:off x="1209819" y="2620723"/>
        <a:ext cx="5418984" cy="1047462"/>
      </dsp:txXfrm>
    </dsp:sp>
    <dsp:sp modelId="{149D6025-CB10-41B9-B852-DFB9B043A9E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95908-B48F-49BF-87F2-DCB519CA5B7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5BB7E-48B9-4008-BBB5-FBB7C686BFCE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SVM</a:t>
          </a: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90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52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D033-953E-4EB3-B08C-A3B453040F5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1606986-D747-480D-AD85-018E4ABB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Submitted By: 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Mohit Asija 0734856 </a:t>
            </a:r>
          </a:p>
          <a:p>
            <a:pPr>
              <a:lnSpc>
                <a:spcPct val="90000"/>
              </a:lnSpc>
            </a:pPr>
            <a:r>
              <a:rPr lang="en-US" sz="1500" b="1" dirty="0" err="1"/>
              <a:t>Gurmanjit</a:t>
            </a:r>
            <a:r>
              <a:rPr lang="en-US" sz="1500" b="1" dirty="0"/>
              <a:t> Singh </a:t>
            </a:r>
            <a:r>
              <a:rPr lang="en-US" sz="1500" b="1" dirty="0" err="1"/>
              <a:t>Sahni</a:t>
            </a:r>
            <a:r>
              <a:rPr lang="en-US" sz="1500" b="1" dirty="0"/>
              <a:t> 0734775 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Pratik Prashant </a:t>
            </a:r>
            <a:r>
              <a:rPr lang="en-US" sz="1500" b="1" dirty="0" err="1"/>
              <a:t>Teredesai</a:t>
            </a:r>
            <a:r>
              <a:rPr lang="en-US" sz="1500" b="1" dirty="0"/>
              <a:t> 0734870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Guided by: Prof. Muhammad Shahid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9213E-383A-43F9-8CE4-B68334FAE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Predicting Wildfire- An Analytical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DE9B-5AA6-49F1-A814-DA1AF29B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716"/>
            <a:ext cx="8596668" cy="701694"/>
          </a:xfrm>
        </p:spPr>
        <p:txBody>
          <a:bodyPr>
            <a:normAutofit/>
          </a:bodyPr>
          <a:lstStyle/>
          <a:p>
            <a:r>
              <a:rPr lang="en-US" dirty="0"/>
              <a:t>Correlation	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CC565-C4F1-42AA-A0D8-CECBB7290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42" y="1011410"/>
            <a:ext cx="6419375" cy="5030615"/>
          </a:xfrm>
        </p:spPr>
      </p:pic>
    </p:spTree>
    <p:extLst>
      <p:ext uri="{BB962C8B-B14F-4D97-AF65-F5344CB8AC3E}">
        <p14:creationId xmlns:p14="http://schemas.microsoft.com/office/powerpoint/2010/main" val="35067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9864-17D0-45B9-8783-0B7C805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6EA61-23DB-46E3-8CD5-0BC47820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20" y="2090250"/>
            <a:ext cx="4810551" cy="38814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F00C2-3112-40A4-9C90-81C62931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08" y="3611809"/>
            <a:ext cx="321037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CB54-9D6B-41DC-A488-5F7FEB7A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Models Trained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2F322-4797-404E-A49E-B54CCBE94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602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88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300A-1737-427E-97C9-0F3092A6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Classifier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46DD0-7116-4917-8D78-FB85DD5C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7" y="2305593"/>
            <a:ext cx="5544324" cy="3591426"/>
          </a:xfrm>
        </p:spPr>
      </p:pic>
    </p:spTree>
    <p:extLst>
      <p:ext uri="{BB962C8B-B14F-4D97-AF65-F5344CB8AC3E}">
        <p14:creationId xmlns:p14="http://schemas.microsoft.com/office/powerpoint/2010/main" val="220694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237C-9CA8-4A3C-BD00-A0E49C4F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6DD9E-0DA3-4BB2-9BC4-38807B5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8" y="2705699"/>
            <a:ext cx="6173061" cy="2791215"/>
          </a:xfrm>
        </p:spPr>
      </p:pic>
    </p:spTree>
    <p:extLst>
      <p:ext uri="{BB962C8B-B14F-4D97-AF65-F5344CB8AC3E}">
        <p14:creationId xmlns:p14="http://schemas.microsoft.com/office/powerpoint/2010/main" val="223324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E590-24BA-40CD-B342-1C7B997A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75FD90-756E-41D6-A227-53FD1389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35" y="3358253"/>
            <a:ext cx="7297168" cy="1486107"/>
          </a:xfrm>
        </p:spPr>
      </p:pic>
    </p:spTree>
    <p:extLst>
      <p:ext uri="{BB962C8B-B14F-4D97-AF65-F5344CB8AC3E}">
        <p14:creationId xmlns:p14="http://schemas.microsoft.com/office/powerpoint/2010/main" val="704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F0EC-221F-4B85-89CF-2FA1E052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555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 accuracy 98.28%</a:t>
            </a:r>
            <a:br>
              <a:rPr lang="en-US" sz="4000" dirty="0"/>
            </a:br>
            <a:r>
              <a:rPr lang="en-US" sz="4000" dirty="0"/>
              <a:t>Linear Regression Score is 0.04</a:t>
            </a:r>
            <a:br>
              <a:rPr lang="en-US" sz="4000" dirty="0"/>
            </a:br>
            <a:r>
              <a:rPr lang="en-US" sz="4000" dirty="0"/>
              <a:t>Random Forest accuracy is 79.62%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A2B4A9-4218-4D95-A217-3CA143D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with best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2670-9AD4-4039-A99D-7EA6FCCF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 is the best model because it is giving accuracy of  98.28%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E5817C-3B3D-40E9-8C6A-16783443ED31}"/>
              </a:ext>
            </a:extLst>
          </p:cNvPr>
          <p:cNvSpPr/>
          <p:nvPr/>
        </p:nvSpPr>
        <p:spPr>
          <a:xfrm>
            <a:off x="1164610" y="1261330"/>
            <a:ext cx="4335340" cy="4335340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4FB45710-31DA-4AE0-9985-2F5D53FB316B}"/>
              </a:ext>
            </a:extLst>
          </p:cNvPr>
          <p:cNvSpPr/>
          <p:nvPr/>
        </p:nvSpPr>
        <p:spPr>
          <a:xfrm>
            <a:off x="1164610" y="1261330"/>
            <a:ext cx="4335340" cy="4335340"/>
          </a:xfrm>
          <a:prstGeom prst="pie">
            <a:avLst>
              <a:gd name="adj1" fmla="val 16200000"/>
              <a:gd name="adj2" fmla="val 15780000"/>
            </a:avLst>
          </a:prstGeom>
          <a:solidFill>
            <a:schemeClr val="accent1"/>
          </a:solidFill>
        </p:spPr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FEAE5F-5156-41A1-B151-6BB63F9D993A}"/>
              </a:ext>
            </a:extLst>
          </p:cNvPr>
          <p:cNvSpPr/>
          <p:nvPr/>
        </p:nvSpPr>
        <p:spPr>
          <a:xfrm>
            <a:off x="1489760" y="1586480"/>
            <a:ext cx="3685040" cy="368504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Chart">
            <a:extLst>
              <a:ext uri="{FF2B5EF4-FFF2-40B4-BE49-F238E27FC236}">
                <a16:creationId xmlns:a16="http://schemas.microsoft.com/office/drawing/2014/main" id="{7BFA9E99-666F-402B-907A-723A0FA7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031" y="2171751"/>
            <a:ext cx="2514498" cy="251449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175386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13DC3-CCBC-454F-AEC0-65EC5982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Visualization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9E0B-BC37-41BF-86B5-9498A948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States with Fire Class and Fire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2942A-7113-4736-96A4-7B67461DF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480"/>
            <a:ext cx="8596312" cy="3045653"/>
          </a:xfrm>
        </p:spPr>
      </p:pic>
    </p:spTree>
    <p:extLst>
      <p:ext uri="{BB962C8B-B14F-4D97-AF65-F5344CB8AC3E}">
        <p14:creationId xmlns:p14="http://schemas.microsoft.com/office/powerpoint/2010/main" val="39497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84338-4908-4D00-9457-2BF0EB4C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Why we choose this?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F482BDF-AA3A-4DEE-AB0F-7F6E5D512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201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40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94D6-DA17-4DDE-A579-48BC7EC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showing fire cause and fire size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5E0AA9-896D-4644-B86F-F1DEB6849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08" y="2160588"/>
            <a:ext cx="6962421" cy="3881437"/>
          </a:xfrm>
        </p:spPr>
      </p:pic>
    </p:spTree>
    <p:extLst>
      <p:ext uri="{BB962C8B-B14F-4D97-AF65-F5344CB8AC3E}">
        <p14:creationId xmlns:p14="http://schemas.microsoft.com/office/powerpoint/2010/main" val="277071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D0C9-5D39-424F-8B8C-A3B9AAB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 Size across </a:t>
            </a:r>
            <a:r>
              <a:rPr lang="en-US" u="sng" dirty="0"/>
              <a:t>US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349603-C25D-43BD-85A0-9EE85956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24" y="2160588"/>
            <a:ext cx="7239789" cy="3881437"/>
          </a:xfrm>
        </p:spPr>
      </p:pic>
    </p:spTree>
    <p:extLst>
      <p:ext uri="{BB962C8B-B14F-4D97-AF65-F5344CB8AC3E}">
        <p14:creationId xmlns:p14="http://schemas.microsoft.com/office/powerpoint/2010/main" val="117808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990-8F26-456A-9257-0699198A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2B15-8AC8-46C3-A41B-9C369B39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Set: Takes a lot of time to load on machine</a:t>
            </a:r>
          </a:p>
          <a:p>
            <a:r>
              <a:rPr lang="en-US" dirty="0"/>
              <a:t>Connecting Data Set in python</a:t>
            </a:r>
          </a:p>
          <a:p>
            <a:r>
              <a:rPr lang="en-US" dirty="0"/>
              <a:t>Difficulty in connecting </a:t>
            </a:r>
            <a:r>
              <a:rPr lang="en-US" dirty="0" err="1"/>
              <a:t>Sqlite</a:t>
            </a:r>
            <a:r>
              <a:rPr lang="en-US" dirty="0"/>
              <a:t> Data Set to tableau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5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D26-6510-4CFC-97FA-EE6ADF9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 C’s framework</a:t>
            </a:r>
            <a:br>
              <a:rPr lang="en-CA" dirty="0"/>
            </a:br>
            <a:r>
              <a:rPr lang="en-CA" dirty="0"/>
              <a:t>of ethics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E989-7A79-44B2-A1E8-969FCCE0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Consent: The data is available on Kaggle and has been uploaded by US Govt and anybody can use it for analysis purpose. </a:t>
            </a:r>
          </a:p>
          <a:p>
            <a:r>
              <a:rPr lang="en-US" dirty="0"/>
              <a:t>Clarity: We are clear intention that we will be using this data for our project. </a:t>
            </a:r>
          </a:p>
          <a:p>
            <a:r>
              <a:rPr lang="en-US" dirty="0"/>
              <a:t>Consequences: As this is not a sensitive data and it is open to everybody so it does not have any consequences. The data will not harm anybody. </a:t>
            </a:r>
          </a:p>
          <a:p>
            <a:r>
              <a:rPr lang="en-US" dirty="0"/>
              <a:t>Control: The data is controlled and updated my US Govt. </a:t>
            </a:r>
          </a:p>
          <a:p>
            <a:r>
              <a:rPr lang="en-US" dirty="0"/>
              <a:t>Consistency: Yes our dataset is consistent but it is not dynamic so there should not be any problem with consistency.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FD-F499-4A99-A1A4-323D7A42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2C04-3339-4E63-B536-39CF35D1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Kaggle.com. 2020. </a:t>
            </a:r>
            <a:r>
              <a:rPr lang="en-GB" i="1" dirty="0"/>
              <a:t>1.88 Million US Wildfires</a:t>
            </a:r>
            <a:r>
              <a:rPr lang="en-GB" dirty="0"/>
              <a:t>. [online] Available at: &lt;https://www.kaggle.com/rtatman/188-million-us-wildfires&gt; [Accessed 10 April 2020].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69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50ADAC-4C48-4326-8C02-3F61C49B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ADEA77F-9DC6-461E-B5AF-5A536907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9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1287-507B-44BB-9DBB-3487602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8A82-94D6-4F39-9664-7A89871B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Analytical Problem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06D4-B748-42A6-838A-69123FC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B6B78-C8D5-49CE-85F9-DC667A9E6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106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9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4A5F1-E93B-4BA2-B24C-DEC3E1C1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Analytical Problem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FFF05-CD84-4CF7-9889-32C523286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2823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56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365B-769D-4627-9D3A-94E37105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104F-3FBD-456C-A224-ED5F5904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open database available by U.S. Govt.</a:t>
            </a:r>
          </a:p>
          <a:p>
            <a:r>
              <a:rPr lang="en-US" dirty="0"/>
              <a:t>The Dataset Consists of 31 Attributes</a:t>
            </a:r>
          </a:p>
          <a:p>
            <a:r>
              <a:rPr lang="en-US" dirty="0"/>
              <a:t>1.88m Rows</a:t>
            </a:r>
          </a:p>
          <a:p>
            <a:r>
              <a:rPr lang="en-US" dirty="0"/>
              <a:t>Geo-Spatial Data</a:t>
            </a:r>
            <a:endParaRPr lang="en-CA" dirty="0"/>
          </a:p>
          <a:p>
            <a:r>
              <a:rPr lang="en-CA" dirty="0"/>
              <a:t>Timestamps</a:t>
            </a:r>
            <a:endParaRPr lang="en-US" dirty="0"/>
          </a:p>
          <a:p>
            <a:r>
              <a:rPr lang="en-US" dirty="0"/>
              <a:t>Various fire codes</a:t>
            </a:r>
          </a:p>
          <a:p>
            <a:r>
              <a:rPr lang="en-US" dirty="0"/>
              <a:t>Reasons of wildfire</a:t>
            </a:r>
          </a:p>
          <a:p>
            <a:r>
              <a:rPr lang="en-US" dirty="0"/>
              <a:t>Data is in </a:t>
            </a:r>
            <a:r>
              <a:rPr lang="en-US" dirty="0" err="1"/>
              <a:t>sqlite</a:t>
            </a:r>
            <a:r>
              <a:rPr lang="en-US" dirty="0"/>
              <a:t> format which has many tables but we will be working with  few of them only because many tables are virtual which is not important for 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A312-0A80-487C-B0D9-703B52D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7A34-21F2-47E3-85BB-9C454E38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SOURCESYSTEMTYPE</a:t>
            </a:r>
          </a:p>
          <a:p>
            <a:r>
              <a:rPr lang="en-GB" dirty="0"/>
              <a:t>SOURCESYSTEM = Name of Source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AGENCY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UNIT_ID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UNIT_NAME</a:t>
            </a:r>
          </a:p>
          <a:p>
            <a:r>
              <a:rPr lang="en-US" dirty="0"/>
              <a:t>SOURCE</a:t>
            </a:r>
            <a:r>
              <a:rPr lang="en-US" i="1" dirty="0"/>
              <a:t>REPORTING</a:t>
            </a:r>
            <a:r>
              <a:rPr lang="en-US" dirty="0"/>
              <a:t>UNIT</a:t>
            </a:r>
          </a:p>
          <a:p>
            <a:r>
              <a:rPr lang="en-US" dirty="0"/>
              <a:t>FIRE_CODE</a:t>
            </a:r>
          </a:p>
          <a:p>
            <a:r>
              <a:rPr lang="en-US" dirty="0"/>
              <a:t>FIRE_YEAR</a:t>
            </a:r>
          </a:p>
          <a:p>
            <a:r>
              <a:rPr lang="en-US" dirty="0"/>
              <a:t>DISCOVERY_DATE</a:t>
            </a:r>
          </a:p>
          <a:p>
            <a:r>
              <a:rPr lang="en-US" dirty="0"/>
              <a:t>DISCOVERY_TIME</a:t>
            </a:r>
          </a:p>
          <a:p>
            <a:r>
              <a:rPr lang="en-US" dirty="0"/>
              <a:t>FIRE_SIZE</a:t>
            </a:r>
          </a:p>
        </p:txBody>
      </p:sp>
    </p:spTree>
    <p:extLst>
      <p:ext uri="{BB962C8B-B14F-4D97-AF65-F5344CB8AC3E}">
        <p14:creationId xmlns:p14="http://schemas.microsoft.com/office/powerpoint/2010/main" val="85112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87A1-C236-448D-88F1-101099D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7F26-14FD-41DA-BC63-03F1808F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FIRESIZECLASS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COUNTY</a:t>
            </a:r>
          </a:p>
          <a:p>
            <a:r>
              <a:rPr lang="en-US" dirty="0" err="1"/>
              <a:t>GeographicArea</a:t>
            </a:r>
            <a:endParaRPr lang="en-US" dirty="0"/>
          </a:p>
          <a:p>
            <a:r>
              <a:rPr lang="en-US" dirty="0" err="1"/>
              <a:t>UnitType</a:t>
            </a:r>
            <a:endParaRPr lang="en-US" dirty="0"/>
          </a:p>
          <a:p>
            <a:r>
              <a:rPr lang="en-US" dirty="0"/>
              <a:t>Department</a:t>
            </a:r>
          </a:p>
          <a:p>
            <a:r>
              <a:rPr lang="en-US" dirty="0"/>
              <a:t>Agency</a:t>
            </a:r>
          </a:p>
          <a:p>
            <a:r>
              <a:rPr lang="en-US" dirty="0"/>
              <a:t>Country 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260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F846-39DE-4C0B-86D1-79901E3B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>Cause of Wild Fires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644EC-1C2E-4746-9742-BAEA9152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8" y="2862883"/>
            <a:ext cx="5391902" cy="2476846"/>
          </a:xfrm>
        </p:spPr>
      </p:pic>
    </p:spTree>
    <p:extLst>
      <p:ext uri="{BB962C8B-B14F-4D97-AF65-F5344CB8AC3E}">
        <p14:creationId xmlns:p14="http://schemas.microsoft.com/office/powerpoint/2010/main" val="70533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524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Predicting Wildfire- An Analytical Approach </vt:lpstr>
      <vt:lpstr>Why we choose this?</vt:lpstr>
      <vt:lpstr>Flow of Project</vt:lpstr>
      <vt:lpstr>Problem statement</vt:lpstr>
      <vt:lpstr>Analytical Problem </vt:lpstr>
      <vt:lpstr>About the dataset: </vt:lpstr>
      <vt:lpstr>Data Dictionary</vt:lpstr>
      <vt:lpstr>Data Dictionary</vt:lpstr>
      <vt:lpstr>Exploratory Data Analysis: Cause of Wild Fires</vt:lpstr>
      <vt:lpstr>Correlation </vt:lpstr>
      <vt:lpstr>Confusion Matrix</vt:lpstr>
      <vt:lpstr>Models Trained </vt:lpstr>
      <vt:lpstr>Decision Tree Classifier</vt:lpstr>
      <vt:lpstr>Linear Regression</vt:lpstr>
      <vt:lpstr>Random Forest </vt:lpstr>
      <vt:lpstr>Decision tree accuracy 98.28% Linear Regression Score is 0.04 Random Forest accuracy is 79.62%  </vt:lpstr>
      <vt:lpstr>Model with best accuracy</vt:lpstr>
      <vt:lpstr>Visualization </vt:lpstr>
      <vt:lpstr>Comparing States with Fire Class and Fire Size</vt:lpstr>
      <vt:lpstr>Map showing fire cause and fire size</vt:lpstr>
      <vt:lpstr>Fire Size across US</vt:lpstr>
      <vt:lpstr>Challenges  Faced:</vt:lpstr>
      <vt:lpstr>5 C’s framework of ethics</vt:lpstr>
      <vt:lpstr>References: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Wildfire- An Analytical Approach </dc:title>
  <dc:creator>Mohit Asija</dc:creator>
  <cp:lastModifiedBy>Mohit Asija</cp:lastModifiedBy>
  <cp:revision>15</cp:revision>
  <dcterms:created xsi:type="dcterms:W3CDTF">2020-04-10T17:31:06Z</dcterms:created>
  <dcterms:modified xsi:type="dcterms:W3CDTF">2020-04-10T19:31:05Z</dcterms:modified>
</cp:coreProperties>
</file>