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8:59:53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 3783 24575,'-1'-10'0,"0"0"0,-1 0 0,0 0 0,-1 0 0,0 0 0,-8-19 0,-2-3 0,-125-403 0,81 275 0,50 136 0,-6-50 0,9 47 0,-9-35 0,3 30 0,2-1 0,2-1 0,1 1 0,-1-54 0,8-371 0,2 353 0,23-122 0,-6 59 0,-19 144 0,1 1 0,1 0 0,1 0 0,2 0 0,0 1 0,10-24 0,82-146 0,-53 105 0,-29 52 0,2 0 0,26-36 0,193-196 0,-222 250 0,101-125 0,-64 75 0,-41 52 0,1 1 0,1 1 0,0 0 0,22-15 0,67-36 0,-57 38 0,140-83 0,294-125 0,-430 215 0,1 2 0,1 2 0,0 2 0,77-8 0,-52 16 0,122 9 0,-51 12 0,-52-4 0,-66-8 0,1 2 0,-1 1 0,40 15 0,84 41 0,-39-14 0,-69-28 0,-1 1 0,-1 3 0,73 53 0,-6-10 0,-85-54 0,-1 0 0,-1 2 0,0 0 0,-1 2 0,33 31 0,-12-2 0,3-1 0,74 55 0,-27-22 0,-70-56 0,0-1 0,2-2 0,1 0 0,53 29 0,-65-41 0,-1 1 0,0 0 0,-1 1 0,19 18 0,-17-14 0,36 24 0,-41-31 0,-1 0 0,15 14 0,5 5 0,-5-1 0,-21-21 0,-1-1 0,1 0 0,-1 0 0,1 0 0,0 0 0,0-1 0,1 1 0,-1-1 0,0 1 0,4 0 0,-6-2 0,0-1 0,-1 0 0,1 0 0,0 0 0,-1 1 0,1-1 0,0 0 0,-1 0 0,1 0 0,-1 0 0,1 0 0,0-1 0,-1 1 0,1 0 0,0 0 0,-1 0 0,1 0 0,-1-1 0,1 1 0,0 0 0,-1-1 0,1 1 0,-1 0 0,1-1 0,-1 1 0,1-1 0,-1 1 0,1-1 0,0 0 0,8-21 0,-2-15 0,-1-1 0,-2-1 0,-3-75 0,-1 70 0,-2-174 0,2 257 0,-3 0 0,-6 39 0,3-46 0,1 0 0,0 56 0,1-12 0,1-56 0,-1 0 0,-9 30 0,10-42 0,2-5 0,0 0 0,-1 0 0,1 0 0,-1 0 0,0 0 0,0 0 0,0 0 0,0 0 0,0-1 0,-1 1 0,1-1 0,-1 1 0,1-1 0,-1 0 0,0 0 0,0-1 0,0 1 0,0 0 0,0-1 0,-1 0 0,1 0 0,0 0 0,0 0 0,-5 0 0,-8 2 0,0-2 0,-1 0 0,-30-3 0,24 1 0,-222-3-1365,219 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0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5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3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7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7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6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2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5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6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6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E7EE-E2E2-4ED8-83B9-3F9E7455E808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81FE-5DCC-4E32-920B-AB887947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4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6755-5191-911C-728F-677A1B03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34314"/>
            <a:ext cx="6183691" cy="884886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9401-0A0A-C662-3672-628D5830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8058"/>
            <a:ext cx="5955092" cy="2645228"/>
          </a:xfr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Our project’s UI is designed to provide users with a visually appealing and intuitive experience for investment management. The interface emphasizes simplicity and clarity while delivering essential information through clean and structured sections.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7E1AD-2662-93C2-0D4C-312B9AD9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>
          <a:xfrm>
            <a:off x="7097485" y="1654629"/>
            <a:ext cx="4811485" cy="3984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2D9CD-AD1E-412E-5805-1553DEB4BAB1}"/>
              </a:ext>
            </a:extLst>
          </p:cNvPr>
          <p:cNvSpPr txBox="1"/>
          <p:nvPr/>
        </p:nvSpPr>
        <p:spPr>
          <a:xfrm>
            <a:off x="913794" y="4212771"/>
            <a:ext cx="5955093" cy="178510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Team : </a:t>
            </a:r>
            <a:r>
              <a:rPr lang="en-US" sz="2200" dirty="0" err="1"/>
              <a:t>HackinTech</a:t>
            </a:r>
            <a:r>
              <a:rPr lang="en-US" sz="2200" dirty="0"/>
              <a:t> (17)</a:t>
            </a:r>
            <a:br>
              <a:rPr lang="en-US" sz="2200" dirty="0"/>
            </a:br>
            <a:r>
              <a:rPr lang="en-US" sz="2200" dirty="0"/>
              <a:t>Members: </a:t>
            </a:r>
            <a:br>
              <a:rPr lang="en-US" sz="2200" dirty="0"/>
            </a:br>
            <a:r>
              <a:rPr lang="en-US" sz="2200" dirty="0"/>
              <a:t>1. Lakshya Ashwini</a:t>
            </a:r>
            <a:br>
              <a:rPr lang="en-US" sz="2200" dirty="0"/>
            </a:br>
            <a:r>
              <a:rPr lang="en-US" sz="2200" dirty="0"/>
              <a:t>2. Gurmehak Kaur</a:t>
            </a:r>
          </a:p>
          <a:p>
            <a:r>
              <a:rPr lang="en-US" sz="2200" dirty="0"/>
              <a:t>3. Naman Kumar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835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47C-FE9B-FEFA-9AFC-1A854E65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80" y="360097"/>
            <a:ext cx="8318347" cy="1021521"/>
          </a:xfrm>
        </p:spPr>
        <p:txBody>
          <a:bodyPr/>
          <a:lstStyle/>
          <a:p>
            <a:pPr algn="l"/>
            <a:r>
              <a:rPr lang="en-US" dirty="0"/>
              <a:t>Website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A2A3E-CB6C-348E-8FAD-4484ABC2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5" y="1828800"/>
            <a:ext cx="8318347" cy="39896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77217-6DD4-FBCC-189A-A90EACA8F4E2}"/>
              </a:ext>
            </a:extLst>
          </p:cNvPr>
          <p:cNvSpPr txBox="1"/>
          <p:nvPr/>
        </p:nvSpPr>
        <p:spPr>
          <a:xfrm>
            <a:off x="859151" y="3140759"/>
            <a:ext cx="1982020" cy="26776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Here is the snapshot of the website to be replicated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D14E13-4B9C-BB21-92AE-B6A8B85C0274}"/>
                  </a:ext>
                </a:extLst>
              </p14:cNvPr>
              <p14:cNvContentPartPr/>
              <p14:nvPr/>
            </p14:nvContentPartPr>
            <p14:xfrm>
              <a:off x="1359943" y="1468320"/>
              <a:ext cx="1547640" cy="136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D14E13-4B9C-BB21-92AE-B6A8B85C02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823" y="1462200"/>
                <a:ext cx="1559880" cy="13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8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67C1-7378-692B-6512-2FCFA662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F1-D8B8-7BF2-4FB5-72CFA3A1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790319" cy="369513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1.HTML (Hypertext Markup Language)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Purpose: Structures web content.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Role in Project: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Defines layout with headers, sections, and forms.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Supports accessibility and SEO.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Key Features:</a:t>
            </a:r>
          </a:p>
          <a:p>
            <a:pPr lvl="1"/>
            <a:r>
              <a:rPr lang="en-US" dirty="0"/>
              <a:t>Semantic tags for structure.</a:t>
            </a:r>
          </a:p>
          <a:p>
            <a:pPr lvl="1"/>
            <a:r>
              <a:rPr lang="en-US" dirty="0"/>
              <a:t>Forms for user interaction.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9892C-3AD2-41E1-6F27-5DD932788C98}"/>
              </a:ext>
            </a:extLst>
          </p:cNvPr>
          <p:cNvSpPr txBox="1"/>
          <p:nvPr/>
        </p:nvSpPr>
        <p:spPr>
          <a:xfrm>
            <a:off x="6487888" y="2096064"/>
            <a:ext cx="4768785" cy="35702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2. CSS (Cascading Style Sheets)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Purpose: Styles and enhances the visual appearance of HTML.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Role in Project: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Creates responsive layouts and visual elements.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Adds transitions and animations for interactivity.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Key Features: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Flexbox/Grid for layout.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Media queries for mobile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9994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9B-4DCA-B1C0-1368-3B199177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2" y="141668"/>
            <a:ext cx="10353761" cy="971036"/>
          </a:xfrm>
        </p:spPr>
        <p:txBody>
          <a:bodyPr/>
          <a:lstStyle/>
          <a:p>
            <a:pPr algn="l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E659-351A-D9EF-56C2-6DA64C3C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81" y="1222872"/>
            <a:ext cx="5399920" cy="5277080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User-Friendly Navigation: Clear navigation bar with Home, Services, About, Contact, and Sign-In options.</a:t>
            </a:r>
          </a:p>
          <a:p>
            <a:pPr marL="0" indent="0">
              <a:buNone/>
            </a:pPr>
            <a:r>
              <a:rPr lang="en-US" sz="1800" dirty="0"/>
              <a:t>2. Responsive Design: Optimized for various screen sizes, ensuring a seamless experience across devices.</a:t>
            </a:r>
          </a:p>
          <a:p>
            <a:pPr marL="0" indent="0">
              <a:buNone/>
            </a:pPr>
            <a:r>
              <a:rPr lang="en-US" sz="1800" dirty="0"/>
              <a:t>3. Engaging Hero Section:  Strong call-to-action and visual design that captures attention immediately.</a:t>
            </a:r>
          </a:p>
          <a:p>
            <a:pPr marL="0" indent="0">
              <a:buNone/>
            </a:pPr>
            <a:r>
              <a:rPr lang="en-US" sz="1800" dirty="0"/>
              <a:t>4. Service Overview Section  Visual icons with descriptions that explain core services quickly and clearly.</a:t>
            </a:r>
          </a:p>
          <a:p>
            <a:pPr marL="0" indent="0">
              <a:buNone/>
            </a:pPr>
            <a:r>
              <a:rPr lang="en-US" sz="1800" dirty="0"/>
              <a:t>5. Client Testimonials:  Incorporates user reviews with star ratings to build trust and credibility.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23E0-04E5-1680-5587-51EEAC00030D}"/>
              </a:ext>
            </a:extLst>
          </p:cNvPr>
          <p:cNvSpPr txBox="1"/>
          <p:nvPr/>
        </p:nvSpPr>
        <p:spPr>
          <a:xfrm>
            <a:off x="6477918" y="1306286"/>
            <a:ext cx="4671152" cy="480131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6. Call-to-Action Buttons : Strategically placed buttons like “Sign In” and “Read More” to drive user interaction.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7. Illustration-Based Design  Custom illustrations to create a friendly, approachable feel.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8. Footer with Essential Links  Includes About Us, Terms, Privacy Policy, and Newsletter sign-up for additional user engagement.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9. Interactive Elements  Hover effects, transitions, and animations to enhance the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FF99-EA71-F502-5A89-23CC5D28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54" y="286439"/>
            <a:ext cx="10353761" cy="955419"/>
          </a:xfrm>
        </p:spPr>
        <p:txBody>
          <a:bodyPr/>
          <a:lstStyle/>
          <a:p>
            <a:pPr algn="l"/>
            <a:r>
              <a:rPr lang="en-IN" dirty="0"/>
              <a:t>deployed 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C295-ADA3-1338-F046-8CEF6816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528" y="6264518"/>
            <a:ext cx="4792942" cy="6140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https://17-hackin-tech.vercel.app/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0A810-7294-A344-4C06-71024ECB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8" y="1477689"/>
            <a:ext cx="8901883" cy="47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9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348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Wingdings</vt:lpstr>
      <vt:lpstr>Damask</vt:lpstr>
      <vt:lpstr>Introduction</vt:lpstr>
      <vt:lpstr>Website design</vt:lpstr>
      <vt:lpstr>Technology used</vt:lpstr>
      <vt:lpstr>Features</vt:lpstr>
      <vt:lpstr>deployed 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Gurmehak Kaur</dc:creator>
  <cp:lastModifiedBy>Gurmehak Kaur</cp:lastModifiedBy>
  <cp:revision>1</cp:revision>
  <dcterms:created xsi:type="dcterms:W3CDTF">2024-09-16T08:30:03Z</dcterms:created>
  <dcterms:modified xsi:type="dcterms:W3CDTF">2024-09-16T09:42:19Z</dcterms:modified>
</cp:coreProperties>
</file>