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4"/>
    <p:sldMasterId id="2147483776" r:id="rId5"/>
  </p:sldMasterIdLst>
  <p:notesMasterIdLst>
    <p:notesMasterId r:id="rId14"/>
  </p:notesMasterIdLst>
  <p:sldIdLst>
    <p:sldId id="2147478841" r:id="rId6"/>
    <p:sldId id="256" r:id="rId7"/>
    <p:sldId id="2147478858" r:id="rId8"/>
    <p:sldId id="548" r:id="rId9"/>
    <p:sldId id="257" r:id="rId10"/>
    <p:sldId id="2147478859" r:id="rId11"/>
    <p:sldId id="2147478860" r:id="rId12"/>
    <p:sldId id="21474788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F65507-39FE-2DAD-01F4-EC53D9E8B258}" name="Lalita T.R." initials="LT" userId="S::Lalita.TR@citiustech.com::747c639b-082e-4906-ba85-31f0c24a7f0b" providerId="AD"/>
  <p188:author id="{4F52A718-C77A-E29B-9732-7FEC21245DDE}" name="Archie Arora" initials="AA" userId="S::archie.arora@citiustech.com::a73b72dc-f83c-4673-814b-3f671db62be6" providerId="AD"/>
  <p188:author id="{302A841D-08A2-B7ED-E30E-29D10974527A}" name="Prerak Sheth" initials="PS" userId="S::Prerak.Sheth@citiustech.com::cf0f1e96-ed94-4a41-b2fb-b007a888a2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1FF"/>
    <a:srgbClr val="EEE1FF"/>
    <a:srgbClr val="AFF7FF"/>
    <a:srgbClr val="CFEAFD"/>
    <a:srgbClr val="006EFC"/>
    <a:srgbClr val="E5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B1798-EC68-4582-8F81-A53EB4B48BE4}" v="7" dt="2025-09-10T08:34:04.403"/>
    <p1510:client id="{B6677D36-65BA-1E1D-D201-7227D911F244}" v="1" dt="2025-09-10T14:59:59.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2E4E0-F2D7-4741-B937-01A482645F40}" type="datetimeFigureOut">
              <a:rPr lang="en-IN" smtClean="0"/>
              <a:t>10-09-2025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CF2FD-0619-48D0-ADEA-F3C622DD7638}" type="slidenum">
              <a:rPr lang="en-IN" smtClean="0"/>
              <a:t>‹#›</a:t>
            </a:fld>
            <a:endParaRPr lang="en-IN"/>
          </a:p>
        </p:txBody>
      </p:sp>
    </p:spTree>
    <p:extLst>
      <p:ext uri="{BB962C8B-B14F-4D97-AF65-F5344CB8AC3E}">
        <p14:creationId xmlns:p14="http://schemas.microsoft.com/office/powerpoint/2010/main" val="4077712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209EAB1-D907-4699-B93C-059FF9CE71B9}"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5468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23B2D6-E54F-4C38-891A-9DF7B706C55C}"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102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ACF2FD-0619-48D0-ADEA-F3C622DD7638}" type="slidenum">
              <a:rPr lang="en-IN" smtClean="0"/>
              <a:t>7</a:t>
            </a:fld>
            <a:endParaRPr lang="en-IN"/>
          </a:p>
        </p:txBody>
      </p:sp>
    </p:spTree>
    <p:extLst>
      <p:ext uri="{BB962C8B-B14F-4D97-AF65-F5344CB8AC3E}">
        <p14:creationId xmlns:p14="http://schemas.microsoft.com/office/powerpoint/2010/main" val="3631087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_Title_19">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3ACD28-444B-03E6-F9BD-911B59D16063}"/>
              </a:ext>
            </a:extLst>
          </p:cNvPr>
          <p:cNvSpPr/>
          <p:nvPr userDrawn="1"/>
        </p:nvSpPr>
        <p:spPr>
          <a:xfrm>
            <a:off x="0" y="0"/>
            <a:ext cx="12192000" cy="6858000"/>
          </a:xfrm>
          <a:prstGeom prst="rect">
            <a:avLst/>
          </a:prstGeom>
          <a:gradFill flip="none" rotWithShape="1">
            <a:gsLst>
              <a:gs pos="2000">
                <a:schemeClr val="accent1"/>
              </a:gs>
              <a:gs pos="100000">
                <a:schemeClr val="accent2"/>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IN" sz="2400"/>
          </a:p>
        </p:txBody>
      </p:sp>
      <p:sp>
        <p:nvSpPr>
          <p:cNvPr id="7" name="Picture Placeholder 5">
            <a:extLst>
              <a:ext uri="{FF2B5EF4-FFF2-40B4-BE49-F238E27FC236}">
                <a16:creationId xmlns:a16="http://schemas.microsoft.com/office/drawing/2014/main" id="{37B892D0-5E81-6D97-4A20-13B624A5B427}"/>
              </a:ext>
            </a:extLst>
          </p:cNvPr>
          <p:cNvSpPr>
            <a:spLocks noGrp="1"/>
          </p:cNvSpPr>
          <p:nvPr>
            <p:ph type="pic" sz="quarter" idx="10"/>
          </p:nvPr>
        </p:nvSpPr>
        <p:spPr>
          <a:xfrm>
            <a:off x="7857067" y="-13547"/>
            <a:ext cx="4334933" cy="6885093"/>
          </a:xfrm>
          <a:custGeom>
            <a:avLst/>
            <a:gdLst>
              <a:gd name="connsiteX0" fmla="*/ 767080 w 3251200"/>
              <a:gd name="connsiteY0" fmla="*/ 0 h 5163820"/>
              <a:gd name="connsiteX1" fmla="*/ 3251200 w 3251200"/>
              <a:gd name="connsiteY1" fmla="*/ 10160 h 5163820"/>
              <a:gd name="connsiteX2" fmla="*/ 3251200 w 3251200"/>
              <a:gd name="connsiteY2" fmla="*/ 5153660 h 5163820"/>
              <a:gd name="connsiteX3" fmla="*/ 1905000 w 3251200"/>
              <a:gd name="connsiteY3" fmla="*/ 5163820 h 5163820"/>
              <a:gd name="connsiteX4" fmla="*/ 0 w 3251200"/>
              <a:gd name="connsiteY4" fmla="*/ 1524000 h 5163820"/>
              <a:gd name="connsiteX5" fmla="*/ 767080 w 3251200"/>
              <a:gd name="connsiteY5" fmla="*/ 0 h 516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1200" h="5163820">
                <a:moveTo>
                  <a:pt x="767080" y="0"/>
                </a:moveTo>
                <a:lnTo>
                  <a:pt x="3251200" y="10160"/>
                </a:lnTo>
                <a:lnTo>
                  <a:pt x="3251200" y="5153660"/>
                </a:lnTo>
                <a:lnTo>
                  <a:pt x="1905000" y="5163820"/>
                </a:lnTo>
                <a:cubicBezTo>
                  <a:pt x="2079413" y="3916680"/>
                  <a:pt x="28787" y="2639060"/>
                  <a:pt x="0" y="1524000"/>
                </a:cubicBezTo>
                <a:cubicBezTo>
                  <a:pt x="587587" y="1124373"/>
                  <a:pt x="565573" y="470747"/>
                  <a:pt x="767080" y="0"/>
                </a:cubicBezTo>
                <a:close/>
              </a:path>
            </a:pathLst>
          </a:custGeom>
          <a:noFill/>
        </p:spPr>
        <p:txBody>
          <a:bodyPr wrap="square" anchor="ctr">
            <a:noAutofit/>
          </a:bodyPr>
          <a:lstStyle>
            <a:lvl1pPr>
              <a:defRPr lang="en-IN" sz="1333" dirty="0">
                <a:solidFill>
                  <a:schemeClr val="bg1"/>
                </a:solidFill>
              </a:defRPr>
            </a:lvl1pPr>
          </a:lstStyle>
          <a:p>
            <a:pPr lvl="0" algn="ctr"/>
            <a:r>
              <a:rPr lang="en-US"/>
              <a:t>Click icon to add picture</a:t>
            </a:r>
            <a:endParaRPr lang="en-IN"/>
          </a:p>
        </p:txBody>
      </p:sp>
      <p:sp>
        <p:nvSpPr>
          <p:cNvPr id="9" name="Title 4">
            <a:extLst>
              <a:ext uri="{FF2B5EF4-FFF2-40B4-BE49-F238E27FC236}">
                <a16:creationId xmlns:a16="http://schemas.microsoft.com/office/drawing/2014/main" id="{685EC3E3-727F-952D-A5D0-D495F09B3B04}"/>
              </a:ext>
            </a:extLst>
          </p:cNvPr>
          <p:cNvSpPr>
            <a:spLocks noGrp="1"/>
          </p:cNvSpPr>
          <p:nvPr>
            <p:ph type="title" hasCustomPrompt="1"/>
          </p:nvPr>
        </p:nvSpPr>
        <p:spPr>
          <a:xfrm>
            <a:off x="452378" y="2542605"/>
            <a:ext cx="5535468" cy="886396"/>
          </a:xfrm>
          <a:prstGeom prst="rect">
            <a:avLst/>
          </a:prstGeom>
        </p:spPr>
        <p:txBody>
          <a:bodyPr wrap="square" lIns="0" tIns="0" rIns="0" bIns="0" anchor="b">
            <a:spAutoFit/>
          </a:bodyPr>
          <a:lstStyle>
            <a:lvl1pPr>
              <a:defRPr sz="3200">
                <a:solidFill>
                  <a:schemeClr val="bg1"/>
                </a:solidFill>
              </a:defRPr>
            </a:lvl1pPr>
          </a:lstStyle>
          <a:p>
            <a:r>
              <a:rPr lang="en-US"/>
              <a:t>Click to edit Master</a:t>
            </a:r>
            <a:br>
              <a:rPr lang="en-US"/>
            </a:br>
            <a:r>
              <a:rPr lang="en-US"/>
              <a:t>title style</a:t>
            </a:r>
            <a:endParaRPr lang="en-IN"/>
          </a:p>
        </p:txBody>
      </p:sp>
      <p:pic>
        <p:nvPicPr>
          <p:cNvPr id="10" name="Graphic 9">
            <a:extLst>
              <a:ext uri="{FF2B5EF4-FFF2-40B4-BE49-F238E27FC236}">
                <a16:creationId xmlns:a16="http://schemas.microsoft.com/office/drawing/2014/main" id="{63693AA3-494C-6840-3677-D80B7C58FE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2378" y="634547"/>
            <a:ext cx="2902941" cy="351631"/>
          </a:xfrm>
          <a:prstGeom prst="rect">
            <a:avLst/>
          </a:prstGeom>
        </p:spPr>
      </p:pic>
      <p:sp>
        <p:nvSpPr>
          <p:cNvPr id="11" name="Slide Number Placeholder 5">
            <a:extLst>
              <a:ext uri="{FF2B5EF4-FFF2-40B4-BE49-F238E27FC236}">
                <a16:creationId xmlns:a16="http://schemas.microsoft.com/office/drawing/2014/main" id="{548858FF-468E-C4B2-687A-0F87172F33E6}"/>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sp>
        <p:nvSpPr>
          <p:cNvPr id="3" name="Text Placeholder 2">
            <a:extLst>
              <a:ext uri="{FF2B5EF4-FFF2-40B4-BE49-F238E27FC236}">
                <a16:creationId xmlns:a16="http://schemas.microsoft.com/office/drawing/2014/main" id="{E906CC98-756B-A783-F4DD-5B19CF1C9F30}"/>
              </a:ext>
            </a:extLst>
          </p:cNvPr>
          <p:cNvSpPr>
            <a:spLocks noGrp="1"/>
          </p:cNvSpPr>
          <p:nvPr>
            <p:ph type="body" sz="quarter" idx="11"/>
          </p:nvPr>
        </p:nvSpPr>
        <p:spPr>
          <a:xfrm>
            <a:off x="452967" y="3598334"/>
            <a:ext cx="5535084" cy="184665"/>
          </a:xfrm>
          <a:prstGeom prst="rect">
            <a:avLst/>
          </a:prstGeom>
        </p:spPr>
        <p:txBody>
          <a:bodyPr lIns="0" tIns="0" rIns="0" bIns="0">
            <a:spAutoFit/>
          </a:bodyPr>
          <a:lstStyle>
            <a:lvl1pPr marL="0" indent="0">
              <a:buNone/>
              <a:defRPr sz="1333">
                <a:solidFill>
                  <a:schemeClr val="bg1"/>
                </a:solidFill>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a:t>Click to edit Master text styles</a:t>
            </a:r>
          </a:p>
        </p:txBody>
      </p:sp>
      <p:sp>
        <p:nvSpPr>
          <p:cNvPr id="4" name="Text Placeholder 2">
            <a:extLst>
              <a:ext uri="{FF2B5EF4-FFF2-40B4-BE49-F238E27FC236}">
                <a16:creationId xmlns:a16="http://schemas.microsoft.com/office/drawing/2014/main" id="{22C09E76-60F5-B718-B352-8660F5EB73FA}"/>
              </a:ext>
            </a:extLst>
          </p:cNvPr>
          <p:cNvSpPr>
            <a:spLocks noGrp="1"/>
          </p:cNvSpPr>
          <p:nvPr>
            <p:ph type="body" sz="quarter" idx="12"/>
          </p:nvPr>
        </p:nvSpPr>
        <p:spPr>
          <a:xfrm>
            <a:off x="452967" y="5432376"/>
            <a:ext cx="5535084" cy="147733"/>
          </a:xfrm>
          <a:prstGeom prst="rect">
            <a:avLst/>
          </a:prstGeom>
        </p:spPr>
        <p:txBody>
          <a:bodyPr lIns="0" tIns="0" rIns="0" bIns="0">
            <a:spAutoFit/>
          </a:bodyPr>
          <a:lstStyle>
            <a:lvl1pPr marL="0" indent="0">
              <a:buNone/>
              <a:defRPr sz="1067">
                <a:solidFill>
                  <a:schemeClr val="bg1"/>
                </a:solidFill>
                <a:latin typeface="Bai Jamjuree" panose="00000500000000000000" pitchFamily="2" charset="-34"/>
                <a:cs typeface="Bai Jamjuree" panose="00000500000000000000" pitchFamily="2" charset="-34"/>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a:t>Click to edit Master text styles</a:t>
            </a:r>
          </a:p>
        </p:txBody>
      </p:sp>
      <p:sp>
        <p:nvSpPr>
          <p:cNvPr id="5" name="Text Placeholder 2">
            <a:extLst>
              <a:ext uri="{FF2B5EF4-FFF2-40B4-BE49-F238E27FC236}">
                <a16:creationId xmlns:a16="http://schemas.microsoft.com/office/drawing/2014/main" id="{30862930-CD40-16E3-D768-0F0318154DA3}"/>
              </a:ext>
            </a:extLst>
          </p:cNvPr>
          <p:cNvSpPr>
            <a:spLocks noGrp="1"/>
          </p:cNvSpPr>
          <p:nvPr>
            <p:ph type="body" sz="quarter" idx="13"/>
          </p:nvPr>
        </p:nvSpPr>
        <p:spPr>
          <a:xfrm>
            <a:off x="452967" y="5804842"/>
            <a:ext cx="5535084" cy="147733"/>
          </a:xfrm>
          <a:prstGeom prst="rect">
            <a:avLst/>
          </a:prstGeom>
        </p:spPr>
        <p:txBody>
          <a:bodyPr lIns="0" tIns="0" rIns="0" bIns="0">
            <a:spAutoFit/>
          </a:bodyPr>
          <a:lstStyle>
            <a:lvl1pPr marL="0" indent="0">
              <a:buNone/>
              <a:defRPr sz="1067">
                <a:solidFill>
                  <a:schemeClr val="bg1"/>
                </a:solidFill>
                <a:latin typeface="Bai Jamjuree" panose="00000500000000000000" pitchFamily="2" charset="-34"/>
                <a:cs typeface="Bai Jamjuree" panose="00000500000000000000" pitchFamily="2" charset="-34"/>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a:t>Click to edit Master text styles</a:t>
            </a:r>
          </a:p>
        </p:txBody>
      </p:sp>
      <p:sp>
        <p:nvSpPr>
          <p:cNvPr id="14" name="TextBox 13">
            <a:extLst>
              <a:ext uri="{FF2B5EF4-FFF2-40B4-BE49-F238E27FC236}">
                <a16:creationId xmlns:a16="http://schemas.microsoft.com/office/drawing/2014/main" id="{CFBBD1D8-A9D3-9E4E-B9F7-5DDB3C4BD9F6}"/>
              </a:ext>
            </a:extLst>
          </p:cNvPr>
          <p:cNvSpPr txBox="1"/>
          <p:nvPr userDrawn="1"/>
        </p:nvSpPr>
        <p:spPr>
          <a:xfrm>
            <a:off x="452378" y="6081412"/>
            <a:ext cx="9456205" cy="571438"/>
          </a:xfrm>
          <a:prstGeom prst="rect">
            <a:avLst/>
          </a:prstGeom>
        </p:spPr>
        <p:txBody>
          <a:bodyPr wrap="square" lIns="0" tIns="0" rIns="0" bIns="0">
            <a:spAutoFit/>
          </a:bodyPr>
          <a:lstStyle>
            <a:lvl1pPr lvl="0" indent="0" defTabSz="685800">
              <a:lnSpc>
                <a:spcPct val="90000"/>
              </a:lnSpc>
              <a:spcBef>
                <a:spcPts val="750"/>
              </a:spcBef>
              <a:buFont typeface="Arial" panose="020B0604020202020204" pitchFamily="34" charset="0"/>
              <a:buNone/>
              <a:defRPr sz="800">
                <a:solidFill>
                  <a:schemeClr val="tx1">
                    <a:lumMod val="75000"/>
                  </a:schemeClr>
                </a:solidFill>
              </a:defRPr>
            </a:lvl1pPr>
            <a:lvl2pPr marL="342900" indent="0" defTabSz="685800">
              <a:lnSpc>
                <a:spcPct val="90000"/>
              </a:lnSpc>
              <a:spcBef>
                <a:spcPts val="375"/>
              </a:spcBef>
              <a:buFont typeface="Arial" panose="020B0604020202020204" pitchFamily="34" charset="0"/>
              <a:buNone/>
              <a:defRPr sz="1100"/>
            </a:lvl2pPr>
            <a:lvl3pPr marL="685800" indent="0" defTabSz="685800">
              <a:lnSpc>
                <a:spcPct val="90000"/>
              </a:lnSpc>
              <a:spcBef>
                <a:spcPts val="375"/>
              </a:spcBef>
              <a:buFont typeface="Arial" panose="020B0604020202020204" pitchFamily="34" charset="0"/>
              <a:buNone/>
              <a:defRPr sz="1100"/>
            </a:lvl3pPr>
            <a:lvl4pPr marL="1028700" indent="0" defTabSz="685800">
              <a:lnSpc>
                <a:spcPct val="90000"/>
              </a:lnSpc>
              <a:spcBef>
                <a:spcPts val="375"/>
              </a:spcBef>
              <a:buFont typeface="Arial" panose="020B0604020202020204" pitchFamily="34" charset="0"/>
              <a:buNone/>
              <a:defRPr sz="1100"/>
            </a:lvl4pPr>
            <a:lvl5pPr marL="1371600" indent="0" defTabSz="685800">
              <a:lnSpc>
                <a:spcPct val="90000"/>
              </a:lnSpc>
              <a:spcBef>
                <a:spcPts val="375"/>
              </a:spcBef>
              <a:buFont typeface="Arial" panose="020B0604020202020204" pitchFamily="34" charset="0"/>
              <a:buNone/>
              <a:defRPr sz="11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sz="800">
                <a:solidFill>
                  <a:schemeClr val="accent1">
                    <a:lumMod val="20000"/>
                    <a:lumOff val="80000"/>
                    <a:alpha val="40000"/>
                  </a:schemeClr>
                </a:solidFill>
                <a:latin typeface="Bai Jamjuree" panose="00000500000000000000" pitchFamily="2" charset="-34"/>
                <a:cs typeface="Bai Jamjuree" panose="00000500000000000000" pitchFamily="2" charset="-34"/>
              </a:rPr>
              <a:t>This document is confidential and contains proprietary information, including trade secrets of CitiusTech. </a:t>
            </a:r>
            <a:br>
              <a:rPr lang="en-US" sz="800">
                <a:solidFill>
                  <a:schemeClr val="accent1">
                    <a:lumMod val="20000"/>
                    <a:lumOff val="80000"/>
                    <a:alpha val="40000"/>
                  </a:schemeClr>
                </a:solidFill>
                <a:latin typeface="Bai Jamjuree" panose="00000500000000000000" pitchFamily="2" charset="-34"/>
                <a:cs typeface="Bai Jamjuree" panose="00000500000000000000" pitchFamily="2" charset="-34"/>
              </a:rPr>
            </a:br>
            <a:r>
              <a:rPr lang="en-US" sz="800">
                <a:solidFill>
                  <a:schemeClr val="accent1">
                    <a:lumMod val="20000"/>
                    <a:lumOff val="80000"/>
                    <a:alpha val="40000"/>
                  </a:schemeClr>
                </a:solidFill>
                <a:latin typeface="Bai Jamjuree" panose="00000500000000000000" pitchFamily="2" charset="-34"/>
                <a:cs typeface="Bai Jamjuree" panose="00000500000000000000" pitchFamily="2" charset="-34"/>
              </a:rPr>
              <a:t>Neither the document nor any of the information contained in it may be reproduced or disclosed to any unauthorized person under any circumstances without the express written permission of CitiusTech.</a:t>
            </a:r>
          </a:p>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800" b="0" i="0" u="none" strike="noStrike" kern="1200" cap="none" spc="0" normalizeH="0" baseline="0" noProof="0">
                <a:ln>
                  <a:noFill/>
                </a:ln>
                <a:solidFill>
                  <a:schemeClr val="accent1">
                    <a:lumMod val="20000"/>
                    <a:lumOff val="80000"/>
                    <a:alpha val="40000"/>
                  </a:schemeClr>
                </a:solidFill>
                <a:effectLst/>
                <a:uLnTx/>
                <a:uFillTx/>
                <a:latin typeface="Bai Jamjuree" panose="00000500000000000000" pitchFamily="2" charset="-34"/>
                <a:cs typeface="Bai Jamjuree" panose="00000500000000000000" pitchFamily="2" charset="-34"/>
              </a:rPr>
              <a:t>© 2024 CitiusTech     |     Private &amp; Confidential</a:t>
            </a:r>
          </a:p>
        </p:txBody>
      </p:sp>
      <p:pic>
        <p:nvPicPr>
          <p:cNvPr id="17" name="Picture 16" descr="A blue and purple wavy object&#10;&#10;Description automatically generated">
            <a:extLst>
              <a:ext uri="{FF2B5EF4-FFF2-40B4-BE49-F238E27FC236}">
                <a16:creationId xmlns:a16="http://schemas.microsoft.com/office/drawing/2014/main" id="{DC51EBF4-7F23-3FF2-6EAC-B7FC6343F09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rot="4432557">
            <a:off x="4463575" y="594685"/>
            <a:ext cx="9037717" cy="5821816"/>
          </a:xfrm>
          <a:custGeom>
            <a:avLst/>
            <a:gdLst>
              <a:gd name="connsiteX0" fmla="*/ 1262271 w 6778288"/>
              <a:gd name="connsiteY0" fmla="*/ 0 h 4366362"/>
              <a:gd name="connsiteX1" fmla="*/ 6778288 w 6778288"/>
              <a:gd name="connsiteY1" fmla="*/ 0 h 4366362"/>
              <a:gd name="connsiteX2" fmla="*/ 6778288 w 6778288"/>
              <a:gd name="connsiteY2" fmla="*/ 848057 h 4366362"/>
              <a:gd name="connsiteX3" fmla="*/ 6422140 w 6778288"/>
              <a:gd name="connsiteY3" fmla="*/ 745098 h 4366362"/>
              <a:gd name="connsiteX4" fmla="*/ 5715387 w 6778288"/>
              <a:gd name="connsiteY4" fmla="*/ 3189851 h 4366362"/>
              <a:gd name="connsiteX5" fmla="*/ 6778288 w 6778288"/>
              <a:gd name="connsiteY5" fmla="*/ 3497125 h 4366362"/>
              <a:gd name="connsiteX6" fmla="*/ 6778288 w 6778288"/>
              <a:gd name="connsiteY6" fmla="*/ 4366362 h 4366362"/>
              <a:gd name="connsiteX7" fmla="*/ 0 w 6778288"/>
              <a:gd name="connsiteY7" fmla="*/ 4366362 h 436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288" h="4366362">
                <a:moveTo>
                  <a:pt x="1262271" y="0"/>
                </a:moveTo>
                <a:lnTo>
                  <a:pt x="6778288" y="0"/>
                </a:lnTo>
                <a:lnTo>
                  <a:pt x="6778288" y="848057"/>
                </a:lnTo>
                <a:lnTo>
                  <a:pt x="6422140" y="745098"/>
                </a:lnTo>
                <a:lnTo>
                  <a:pt x="5715387" y="3189851"/>
                </a:lnTo>
                <a:lnTo>
                  <a:pt x="6778288" y="3497125"/>
                </a:lnTo>
                <a:lnTo>
                  <a:pt x="6778288" y="4366362"/>
                </a:lnTo>
                <a:lnTo>
                  <a:pt x="0" y="4366362"/>
                </a:lnTo>
                <a:close/>
              </a:path>
            </a:pathLst>
          </a:custGeom>
        </p:spPr>
      </p:pic>
    </p:spTree>
    <p:extLst>
      <p:ext uri="{BB962C8B-B14F-4D97-AF65-F5344CB8AC3E}">
        <p14:creationId xmlns:p14="http://schemas.microsoft.com/office/powerpoint/2010/main" val="3644194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16" name="Picture Placeholder 15">
            <a:extLst>
              <a:ext uri="{FF2B5EF4-FFF2-40B4-BE49-F238E27FC236}">
                <a16:creationId xmlns:a16="http://schemas.microsoft.com/office/drawing/2014/main" id="{56AE0200-2B83-26A8-CCEB-C59B6F626257}"/>
              </a:ext>
            </a:extLst>
          </p:cNvPr>
          <p:cNvSpPr>
            <a:spLocks noGrp="1"/>
          </p:cNvSpPr>
          <p:nvPr>
            <p:ph type="pic" sz="quarter" idx="11"/>
          </p:nvPr>
        </p:nvSpPr>
        <p:spPr>
          <a:xfrm>
            <a:off x="317501" y="1581151"/>
            <a:ext cx="2043335" cy="2040669"/>
          </a:xfrm>
          <a:prstGeom prst="rect">
            <a:avLst/>
          </a:prstGeom>
        </p:spPr>
        <p:txBody>
          <a:bodyPr/>
          <a:lstStyle/>
          <a:p>
            <a:r>
              <a:rPr lang="en-US"/>
              <a:t>Click icon to add picture</a:t>
            </a:r>
            <a:endParaRPr lang="en-IN"/>
          </a:p>
        </p:txBody>
      </p:sp>
      <p:sp>
        <p:nvSpPr>
          <p:cNvPr id="17" name="Picture Placeholder 15">
            <a:extLst>
              <a:ext uri="{FF2B5EF4-FFF2-40B4-BE49-F238E27FC236}">
                <a16:creationId xmlns:a16="http://schemas.microsoft.com/office/drawing/2014/main" id="{CFF1820F-EB97-D40F-15E3-740CD543D8CD}"/>
              </a:ext>
            </a:extLst>
          </p:cNvPr>
          <p:cNvSpPr>
            <a:spLocks noGrp="1"/>
          </p:cNvSpPr>
          <p:nvPr>
            <p:ph type="pic" sz="quarter" idx="12"/>
          </p:nvPr>
        </p:nvSpPr>
        <p:spPr>
          <a:xfrm>
            <a:off x="317501" y="3878199"/>
            <a:ext cx="2043335" cy="2040669"/>
          </a:xfrm>
          <a:prstGeom prst="rect">
            <a:avLst/>
          </a:prstGeom>
        </p:spPr>
        <p:txBody>
          <a:bodyPr/>
          <a:lstStyle/>
          <a:p>
            <a:r>
              <a:rPr lang="en-US"/>
              <a:t>Click icon to add picture</a:t>
            </a:r>
            <a:endParaRPr lang="en-IN"/>
          </a:p>
        </p:txBody>
      </p:sp>
      <p:sp>
        <p:nvSpPr>
          <p:cNvPr id="18" name="Picture Placeholder 15">
            <a:extLst>
              <a:ext uri="{FF2B5EF4-FFF2-40B4-BE49-F238E27FC236}">
                <a16:creationId xmlns:a16="http://schemas.microsoft.com/office/drawing/2014/main" id="{DFEEBC1E-C282-8E73-4C90-13A0A14F249E}"/>
              </a:ext>
            </a:extLst>
          </p:cNvPr>
          <p:cNvSpPr>
            <a:spLocks noGrp="1"/>
          </p:cNvSpPr>
          <p:nvPr>
            <p:ph type="pic" sz="quarter" idx="13"/>
          </p:nvPr>
        </p:nvSpPr>
        <p:spPr>
          <a:xfrm>
            <a:off x="6096001" y="1581151"/>
            <a:ext cx="2043335" cy="2040669"/>
          </a:xfrm>
          <a:prstGeom prst="rect">
            <a:avLst/>
          </a:prstGeom>
        </p:spPr>
        <p:txBody>
          <a:bodyPr/>
          <a:lstStyle/>
          <a:p>
            <a:r>
              <a:rPr lang="en-US"/>
              <a:t>Click icon to add picture</a:t>
            </a:r>
            <a:endParaRPr lang="en-IN"/>
          </a:p>
        </p:txBody>
      </p:sp>
      <p:sp>
        <p:nvSpPr>
          <p:cNvPr id="19" name="Picture Placeholder 15">
            <a:extLst>
              <a:ext uri="{FF2B5EF4-FFF2-40B4-BE49-F238E27FC236}">
                <a16:creationId xmlns:a16="http://schemas.microsoft.com/office/drawing/2014/main" id="{D897D421-613C-7204-F2B4-269927BCDC5C}"/>
              </a:ext>
            </a:extLst>
          </p:cNvPr>
          <p:cNvSpPr>
            <a:spLocks noGrp="1"/>
          </p:cNvSpPr>
          <p:nvPr>
            <p:ph type="pic" sz="quarter" idx="14"/>
          </p:nvPr>
        </p:nvSpPr>
        <p:spPr>
          <a:xfrm>
            <a:off x="6096001" y="3878199"/>
            <a:ext cx="2043335" cy="2040669"/>
          </a:xfrm>
          <a:prstGeom prst="rect">
            <a:avLst/>
          </a:prstGeom>
        </p:spPr>
        <p:txBody>
          <a:bodyPr/>
          <a:lstStyle/>
          <a:p>
            <a:r>
              <a:rPr lang="en-US"/>
              <a:t>Click icon to add picture</a:t>
            </a:r>
            <a:endParaRPr lang="en-IN"/>
          </a:p>
        </p:txBody>
      </p:sp>
      <p:sp>
        <p:nvSpPr>
          <p:cNvPr id="20" name="Slide Number Placeholder 5">
            <a:extLst>
              <a:ext uri="{FF2B5EF4-FFF2-40B4-BE49-F238E27FC236}">
                <a16:creationId xmlns:a16="http://schemas.microsoft.com/office/drawing/2014/main" id="{EC9AD9F7-4C26-F075-8EEC-5919A6DC8D52}"/>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21" name="Group 20">
            <a:extLst>
              <a:ext uri="{FF2B5EF4-FFF2-40B4-BE49-F238E27FC236}">
                <a16:creationId xmlns:a16="http://schemas.microsoft.com/office/drawing/2014/main" id="{9CF4811E-48BB-6B99-CA96-9B25BBA1045F}"/>
              </a:ext>
            </a:extLst>
          </p:cNvPr>
          <p:cNvGrpSpPr/>
          <p:nvPr userDrawn="1"/>
        </p:nvGrpSpPr>
        <p:grpSpPr>
          <a:xfrm>
            <a:off x="316587" y="6404491"/>
            <a:ext cx="1390293" cy="167997"/>
            <a:chOff x="3824442" y="2481198"/>
            <a:chExt cx="1494463" cy="180585"/>
          </a:xfrm>
        </p:grpSpPr>
        <p:grpSp>
          <p:nvGrpSpPr>
            <p:cNvPr id="22" name="Group 21">
              <a:extLst>
                <a:ext uri="{FF2B5EF4-FFF2-40B4-BE49-F238E27FC236}">
                  <a16:creationId xmlns:a16="http://schemas.microsoft.com/office/drawing/2014/main" id="{A59872BE-2608-CB85-3F2C-87479BE909CC}"/>
                </a:ext>
              </a:extLst>
            </p:cNvPr>
            <p:cNvGrpSpPr/>
            <p:nvPr/>
          </p:nvGrpSpPr>
          <p:grpSpPr>
            <a:xfrm>
              <a:off x="4083922" y="2481198"/>
              <a:ext cx="1234983" cy="180585"/>
              <a:chOff x="4083922" y="2481198"/>
              <a:chExt cx="1234983" cy="180585"/>
            </a:xfrm>
          </p:grpSpPr>
          <p:sp>
            <p:nvSpPr>
              <p:cNvPr id="33" name="Freeform: Shape 32">
                <a:extLst>
                  <a:ext uri="{FF2B5EF4-FFF2-40B4-BE49-F238E27FC236}">
                    <a16:creationId xmlns:a16="http://schemas.microsoft.com/office/drawing/2014/main" id="{59A1AC7D-6EFC-94D5-DCDA-ECA0D2445B5A}"/>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DAA05BFD-2437-C886-FEE0-E0F60B82EDE8}"/>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C9D71711-B4AB-798B-3415-F114B2AA3471}"/>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4BDEEE0F-009B-5C88-09BE-161AF1E13354}"/>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6218B741-077B-7F8B-6B7D-3C1C27DB6EA5}"/>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16D0246F-B917-0EB6-5455-24F6EC16B9F6}"/>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10F288CC-0935-62AA-B720-358E3D95AA0F}"/>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40" name="Freeform: Shape 39">
                <a:extLst>
                  <a:ext uri="{FF2B5EF4-FFF2-40B4-BE49-F238E27FC236}">
                    <a16:creationId xmlns:a16="http://schemas.microsoft.com/office/drawing/2014/main" id="{64398F21-B2A8-797C-0397-B4404B181473}"/>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41" name="Freeform: Shape 40">
                <a:extLst>
                  <a:ext uri="{FF2B5EF4-FFF2-40B4-BE49-F238E27FC236}">
                    <a16:creationId xmlns:a16="http://schemas.microsoft.com/office/drawing/2014/main" id="{6F204B55-9785-2FA3-9BB8-50DB29D50771}"/>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42" name="Freeform: Shape 41">
                <a:extLst>
                  <a:ext uri="{FF2B5EF4-FFF2-40B4-BE49-F238E27FC236}">
                    <a16:creationId xmlns:a16="http://schemas.microsoft.com/office/drawing/2014/main" id="{F75C1502-EB56-0FAE-86C7-E29D3F305A2F}"/>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23" name="Group 22">
              <a:extLst>
                <a:ext uri="{FF2B5EF4-FFF2-40B4-BE49-F238E27FC236}">
                  <a16:creationId xmlns:a16="http://schemas.microsoft.com/office/drawing/2014/main" id="{7FDA0A2D-A688-4B71-82C8-4C5E754D5CC4}"/>
                </a:ext>
              </a:extLst>
            </p:cNvPr>
            <p:cNvGrpSpPr/>
            <p:nvPr/>
          </p:nvGrpSpPr>
          <p:grpSpPr>
            <a:xfrm>
              <a:off x="3824442" y="2481552"/>
              <a:ext cx="179889" cy="179891"/>
              <a:chOff x="3824442" y="2481552"/>
              <a:chExt cx="179889" cy="179891"/>
            </a:xfrm>
          </p:grpSpPr>
          <p:sp>
            <p:nvSpPr>
              <p:cNvPr id="24" name="Freeform: Shape 23">
                <a:extLst>
                  <a:ext uri="{FF2B5EF4-FFF2-40B4-BE49-F238E27FC236}">
                    <a16:creationId xmlns:a16="http://schemas.microsoft.com/office/drawing/2014/main" id="{59E5792A-723D-C534-DAF3-A8496C323F5D}"/>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392C45C6-E484-CFF8-2BAB-7F35E7ED2CB7}"/>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14700FD8-3234-72DE-E264-42E46A49AE7D}"/>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ECDD7B88-BA68-3AE5-C60C-4BDFCD95E5BA}"/>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03D52AE2-7A9F-CA84-B9BA-511D76674E03}"/>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0513277E-F7EA-D8BE-11B6-FB0945B37FB8}"/>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4DF6DE5E-0DA3-5F4B-8063-89F300F4D332}"/>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47380752-21AA-BCED-7421-3990332F04ED}"/>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F43B75DE-9269-B6AF-ABE4-ACAECD330766}"/>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32003496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16" name="Picture Placeholder 15">
            <a:extLst>
              <a:ext uri="{FF2B5EF4-FFF2-40B4-BE49-F238E27FC236}">
                <a16:creationId xmlns:a16="http://schemas.microsoft.com/office/drawing/2014/main" id="{56AE0200-2B83-26A8-CCEB-C59B6F626257}"/>
              </a:ext>
            </a:extLst>
          </p:cNvPr>
          <p:cNvSpPr>
            <a:spLocks noGrp="1"/>
          </p:cNvSpPr>
          <p:nvPr>
            <p:ph type="pic" sz="quarter" idx="11"/>
          </p:nvPr>
        </p:nvSpPr>
        <p:spPr>
          <a:xfrm>
            <a:off x="317501" y="1235517"/>
            <a:ext cx="1591159" cy="1589083"/>
          </a:xfrm>
          <a:prstGeom prst="rect">
            <a:avLst/>
          </a:prstGeom>
        </p:spPr>
        <p:txBody>
          <a:bodyPr/>
          <a:lstStyle/>
          <a:p>
            <a:r>
              <a:rPr lang="en-US"/>
              <a:t>Click icon to add picture</a:t>
            </a:r>
            <a:endParaRPr lang="en-IN"/>
          </a:p>
        </p:txBody>
      </p:sp>
      <p:sp>
        <p:nvSpPr>
          <p:cNvPr id="17" name="Picture Placeholder 15">
            <a:extLst>
              <a:ext uri="{FF2B5EF4-FFF2-40B4-BE49-F238E27FC236}">
                <a16:creationId xmlns:a16="http://schemas.microsoft.com/office/drawing/2014/main" id="{CFF1820F-EB97-D40F-15E3-740CD543D8CD}"/>
              </a:ext>
            </a:extLst>
          </p:cNvPr>
          <p:cNvSpPr>
            <a:spLocks noGrp="1"/>
          </p:cNvSpPr>
          <p:nvPr>
            <p:ph type="pic" sz="quarter" idx="12"/>
          </p:nvPr>
        </p:nvSpPr>
        <p:spPr>
          <a:xfrm>
            <a:off x="317501" y="2965976"/>
            <a:ext cx="1591159" cy="1589083"/>
          </a:xfrm>
          <a:prstGeom prst="rect">
            <a:avLst/>
          </a:prstGeom>
        </p:spPr>
        <p:txBody>
          <a:bodyPr/>
          <a:lstStyle/>
          <a:p>
            <a:r>
              <a:rPr lang="en-US"/>
              <a:t>Click icon to add picture</a:t>
            </a:r>
            <a:endParaRPr lang="en-IN"/>
          </a:p>
        </p:txBody>
      </p:sp>
      <p:sp>
        <p:nvSpPr>
          <p:cNvPr id="18" name="Picture Placeholder 15">
            <a:extLst>
              <a:ext uri="{FF2B5EF4-FFF2-40B4-BE49-F238E27FC236}">
                <a16:creationId xmlns:a16="http://schemas.microsoft.com/office/drawing/2014/main" id="{DFEEBC1E-C282-8E73-4C90-13A0A14F249E}"/>
              </a:ext>
            </a:extLst>
          </p:cNvPr>
          <p:cNvSpPr>
            <a:spLocks noGrp="1"/>
          </p:cNvSpPr>
          <p:nvPr>
            <p:ph type="pic" sz="quarter" idx="13"/>
          </p:nvPr>
        </p:nvSpPr>
        <p:spPr>
          <a:xfrm>
            <a:off x="6096001" y="1235517"/>
            <a:ext cx="1591159" cy="1589083"/>
          </a:xfrm>
          <a:prstGeom prst="rect">
            <a:avLst/>
          </a:prstGeom>
        </p:spPr>
        <p:txBody>
          <a:bodyPr/>
          <a:lstStyle/>
          <a:p>
            <a:r>
              <a:rPr lang="en-US"/>
              <a:t>Click icon to add picture</a:t>
            </a:r>
            <a:endParaRPr lang="en-IN"/>
          </a:p>
        </p:txBody>
      </p:sp>
      <p:sp>
        <p:nvSpPr>
          <p:cNvPr id="19" name="Picture Placeholder 15">
            <a:extLst>
              <a:ext uri="{FF2B5EF4-FFF2-40B4-BE49-F238E27FC236}">
                <a16:creationId xmlns:a16="http://schemas.microsoft.com/office/drawing/2014/main" id="{D897D421-613C-7204-F2B4-269927BCDC5C}"/>
              </a:ext>
            </a:extLst>
          </p:cNvPr>
          <p:cNvSpPr>
            <a:spLocks noGrp="1"/>
          </p:cNvSpPr>
          <p:nvPr>
            <p:ph type="pic" sz="quarter" idx="14"/>
          </p:nvPr>
        </p:nvSpPr>
        <p:spPr>
          <a:xfrm>
            <a:off x="6096001" y="2965976"/>
            <a:ext cx="1591159" cy="1589083"/>
          </a:xfrm>
          <a:prstGeom prst="rect">
            <a:avLst/>
          </a:prstGeom>
        </p:spPr>
        <p:txBody>
          <a:bodyPr/>
          <a:lstStyle/>
          <a:p>
            <a:r>
              <a:rPr lang="en-US"/>
              <a:t>Click icon to add picture</a:t>
            </a:r>
            <a:endParaRPr lang="en-IN"/>
          </a:p>
        </p:txBody>
      </p:sp>
      <p:sp>
        <p:nvSpPr>
          <p:cNvPr id="2" name="Picture Placeholder 15">
            <a:extLst>
              <a:ext uri="{FF2B5EF4-FFF2-40B4-BE49-F238E27FC236}">
                <a16:creationId xmlns:a16="http://schemas.microsoft.com/office/drawing/2014/main" id="{F3D2B56F-14C4-9683-6E7D-968729EB2AE7}"/>
              </a:ext>
            </a:extLst>
          </p:cNvPr>
          <p:cNvSpPr>
            <a:spLocks noGrp="1"/>
          </p:cNvSpPr>
          <p:nvPr>
            <p:ph type="pic" sz="quarter" idx="15"/>
          </p:nvPr>
        </p:nvSpPr>
        <p:spPr>
          <a:xfrm>
            <a:off x="317501" y="4696433"/>
            <a:ext cx="1591159" cy="1589083"/>
          </a:xfrm>
          <a:prstGeom prst="rect">
            <a:avLst/>
          </a:prstGeom>
        </p:spPr>
        <p:txBody>
          <a:bodyPr/>
          <a:lstStyle/>
          <a:p>
            <a:r>
              <a:rPr lang="en-US"/>
              <a:t>Click icon to add picture</a:t>
            </a:r>
            <a:endParaRPr lang="en-IN"/>
          </a:p>
        </p:txBody>
      </p:sp>
      <p:sp>
        <p:nvSpPr>
          <p:cNvPr id="20" name="Picture Placeholder 15">
            <a:extLst>
              <a:ext uri="{FF2B5EF4-FFF2-40B4-BE49-F238E27FC236}">
                <a16:creationId xmlns:a16="http://schemas.microsoft.com/office/drawing/2014/main" id="{CF080511-163D-F6B4-00A3-94B5ED21A60C}"/>
              </a:ext>
            </a:extLst>
          </p:cNvPr>
          <p:cNvSpPr>
            <a:spLocks noGrp="1"/>
          </p:cNvSpPr>
          <p:nvPr>
            <p:ph type="pic" sz="quarter" idx="16"/>
          </p:nvPr>
        </p:nvSpPr>
        <p:spPr>
          <a:xfrm>
            <a:off x="6096001" y="4696433"/>
            <a:ext cx="1591159" cy="1589083"/>
          </a:xfrm>
          <a:prstGeom prst="rect">
            <a:avLst/>
          </a:prstGeom>
        </p:spPr>
        <p:txBody>
          <a:bodyPr/>
          <a:lstStyle/>
          <a:p>
            <a:r>
              <a:rPr lang="en-US"/>
              <a:t>Click icon to add picture</a:t>
            </a:r>
            <a:endParaRPr lang="en-IN"/>
          </a:p>
        </p:txBody>
      </p:sp>
      <p:sp>
        <p:nvSpPr>
          <p:cNvPr id="21" name="Slide Number Placeholder 5">
            <a:extLst>
              <a:ext uri="{FF2B5EF4-FFF2-40B4-BE49-F238E27FC236}">
                <a16:creationId xmlns:a16="http://schemas.microsoft.com/office/drawing/2014/main" id="{3C03CECD-4AE7-1DCF-8E39-813459749707}"/>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22" name="Group 21">
            <a:extLst>
              <a:ext uri="{FF2B5EF4-FFF2-40B4-BE49-F238E27FC236}">
                <a16:creationId xmlns:a16="http://schemas.microsoft.com/office/drawing/2014/main" id="{C357EF2D-CCF2-AE90-029B-918B2E58F09C}"/>
              </a:ext>
            </a:extLst>
          </p:cNvPr>
          <p:cNvGrpSpPr/>
          <p:nvPr userDrawn="1"/>
        </p:nvGrpSpPr>
        <p:grpSpPr>
          <a:xfrm>
            <a:off x="316587" y="6404491"/>
            <a:ext cx="1390293" cy="167997"/>
            <a:chOff x="3824442" y="2481198"/>
            <a:chExt cx="1494463" cy="180585"/>
          </a:xfrm>
        </p:grpSpPr>
        <p:grpSp>
          <p:nvGrpSpPr>
            <p:cNvPr id="23" name="Group 22">
              <a:extLst>
                <a:ext uri="{FF2B5EF4-FFF2-40B4-BE49-F238E27FC236}">
                  <a16:creationId xmlns:a16="http://schemas.microsoft.com/office/drawing/2014/main" id="{569AAA0A-9EF1-6EE8-3896-01A1380A4757}"/>
                </a:ext>
              </a:extLst>
            </p:cNvPr>
            <p:cNvGrpSpPr/>
            <p:nvPr/>
          </p:nvGrpSpPr>
          <p:grpSpPr>
            <a:xfrm>
              <a:off x="4083922" y="2481198"/>
              <a:ext cx="1234983" cy="180585"/>
              <a:chOff x="4083922" y="2481198"/>
              <a:chExt cx="1234983" cy="180585"/>
            </a:xfrm>
          </p:grpSpPr>
          <p:sp>
            <p:nvSpPr>
              <p:cNvPr id="34" name="Freeform: Shape 33">
                <a:extLst>
                  <a:ext uri="{FF2B5EF4-FFF2-40B4-BE49-F238E27FC236}">
                    <a16:creationId xmlns:a16="http://schemas.microsoft.com/office/drawing/2014/main" id="{43D0821D-5F15-B631-AB05-FA0523A24F37}"/>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0CF45D0B-5617-EF0F-8FCB-99F1DABA24F4}"/>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15CB2C50-B3D8-A887-31A8-4A8790527BA6}"/>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EDE71754-469B-137D-9724-F1B8BD8A3F84}"/>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04F168B3-CDE8-D619-FFDD-CCF0359CF26A}"/>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FC28B72E-989B-262A-D4F9-767547DC6176}"/>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40" name="Freeform: Shape 39">
                <a:extLst>
                  <a:ext uri="{FF2B5EF4-FFF2-40B4-BE49-F238E27FC236}">
                    <a16:creationId xmlns:a16="http://schemas.microsoft.com/office/drawing/2014/main" id="{DCF668E7-421E-1F51-5D9C-1F4756433973}"/>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41" name="Freeform: Shape 40">
                <a:extLst>
                  <a:ext uri="{FF2B5EF4-FFF2-40B4-BE49-F238E27FC236}">
                    <a16:creationId xmlns:a16="http://schemas.microsoft.com/office/drawing/2014/main" id="{09ECEF99-275D-3987-E551-64B4937FC0BF}"/>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42" name="Freeform: Shape 41">
                <a:extLst>
                  <a:ext uri="{FF2B5EF4-FFF2-40B4-BE49-F238E27FC236}">
                    <a16:creationId xmlns:a16="http://schemas.microsoft.com/office/drawing/2014/main" id="{75790F76-4D50-2AD4-3BC3-0AD457E476E6}"/>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43" name="Freeform: Shape 42">
                <a:extLst>
                  <a:ext uri="{FF2B5EF4-FFF2-40B4-BE49-F238E27FC236}">
                    <a16:creationId xmlns:a16="http://schemas.microsoft.com/office/drawing/2014/main" id="{792E5CF1-7BE9-1F7D-1BE3-38CE3CFA4E0C}"/>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24" name="Group 23">
              <a:extLst>
                <a:ext uri="{FF2B5EF4-FFF2-40B4-BE49-F238E27FC236}">
                  <a16:creationId xmlns:a16="http://schemas.microsoft.com/office/drawing/2014/main" id="{EF751E7F-005A-B11A-F19F-33C083274954}"/>
                </a:ext>
              </a:extLst>
            </p:cNvPr>
            <p:cNvGrpSpPr/>
            <p:nvPr/>
          </p:nvGrpSpPr>
          <p:grpSpPr>
            <a:xfrm>
              <a:off x="3824442" y="2481552"/>
              <a:ext cx="179889" cy="179891"/>
              <a:chOff x="3824442" y="2481552"/>
              <a:chExt cx="179889" cy="179891"/>
            </a:xfrm>
          </p:grpSpPr>
          <p:sp>
            <p:nvSpPr>
              <p:cNvPr id="25" name="Freeform: Shape 24">
                <a:extLst>
                  <a:ext uri="{FF2B5EF4-FFF2-40B4-BE49-F238E27FC236}">
                    <a16:creationId xmlns:a16="http://schemas.microsoft.com/office/drawing/2014/main" id="{73B0719E-4E43-9757-6396-0E27025B596D}"/>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AB32AFD2-6E21-B91A-EFB9-90C660987D6F}"/>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D4E1B069-BE4E-84BA-9D0F-0B150F718995}"/>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6CDB6205-D502-DBCD-0788-26A69C29A623}"/>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6D0282A8-C232-4803-F5A7-633782CEF8A6}"/>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AE06D3B0-FF99-C5BA-74A4-B453A50A839B}"/>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AA37EA78-DFD4-EF55-C319-C8FF42F3D05D}"/>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F0B7887A-F01A-E48D-03A2-44D8E9B14E3C}"/>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78906B7F-4B1E-D673-3FFB-A3CE6D6BBD6F}"/>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170548530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2" name="Slide Number Placeholder 5">
            <a:extLst>
              <a:ext uri="{FF2B5EF4-FFF2-40B4-BE49-F238E27FC236}">
                <a16:creationId xmlns:a16="http://schemas.microsoft.com/office/drawing/2014/main" id="{F1A6641E-D436-D8D4-159C-B09DB5D4EA91}"/>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16" name="Group 15">
            <a:extLst>
              <a:ext uri="{FF2B5EF4-FFF2-40B4-BE49-F238E27FC236}">
                <a16:creationId xmlns:a16="http://schemas.microsoft.com/office/drawing/2014/main" id="{F47A0842-FD3A-69AB-80FE-601116FB8937}"/>
              </a:ext>
            </a:extLst>
          </p:cNvPr>
          <p:cNvGrpSpPr/>
          <p:nvPr userDrawn="1"/>
        </p:nvGrpSpPr>
        <p:grpSpPr>
          <a:xfrm>
            <a:off x="316587" y="6404491"/>
            <a:ext cx="1390293" cy="167997"/>
            <a:chOff x="3824442" y="2481198"/>
            <a:chExt cx="1494463" cy="180585"/>
          </a:xfrm>
        </p:grpSpPr>
        <p:grpSp>
          <p:nvGrpSpPr>
            <p:cNvPr id="17" name="Group 16">
              <a:extLst>
                <a:ext uri="{FF2B5EF4-FFF2-40B4-BE49-F238E27FC236}">
                  <a16:creationId xmlns:a16="http://schemas.microsoft.com/office/drawing/2014/main" id="{8436B806-6A84-C4FA-3840-9642711BEFF8}"/>
                </a:ext>
              </a:extLst>
            </p:cNvPr>
            <p:cNvGrpSpPr/>
            <p:nvPr/>
          </p:nvGrpSpPr>
          <p:grpSpPr>
            <a:xfrm>
              <a:off x="4083922" y="2481198"/>
              <a:ext cx="1234983" cy="180585"/>
              <a:chOff x="4083922" y="2481198"/>
              <a:chExt cx="1234983" cy="180585"/>
            </a:xfrm>
          </p:grpSpPr>
          <p:sp>
            <p:nvSpPr>
              <p:cNvPr id="28" name="Freeform: Shape 27">
                <a:extLst>
                  <a:ext uri="{FF2B5EF4-FFF2-40B4-BE49-F238E27FC236}">
                    <a16:creationId xmlns:a16="http://schemas.microsoft.com/office/drawing/2014/main" id="{D821ABA7-61B1-AFDB-7751-B9FB75DABF73}"/>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60E4C5C5-3AA4-A854-B730-5E2CA63DEE66}"/>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438E557B-6BF8-FDB7-A964-84D69AA01F46}"/>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99416423-9752-110D-586D-7B29A087C730}"/>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18389394-7E8B-DA5A-E1F1-25A14B3ADBDC}"/>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21CB8654-E2C6-1413-781E-145F3F2CBFD8}"/>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021A86F7-C5D4-C5CD-06E7-3D6AC25F994D}"/>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8662EF9C-2F02-2115-FC35-94FA6B566235}"/>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25B39C6F-138C-F084-F0A2-B0BC8C30B003}"/>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67763AFB-6D37-0C22-9D1F-9D9456A83C20}"/>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18" name="Group 17">
              <a:extLst>
                <a:ext uri="{FF2B5EF4-FFF2-40B4-BE49-F238E27FC236}">
                  <a16:creationId xmlns:a16="http://schemas.microsoft.com/office/drawing/2014/main" id="{D44735D0-5752-27C5-1E5B-6B7F68A6C217}"/>
                </a:ext>
              </a:extLst>
            </p:cNvPr>
            <p:cNvGrpSpPr/>
            <p:nvPr/>
          </p:nvGrpSpPr>
          <p:grpSpPr>
            <a:xfrm>
              <a:off x="3824442" y="2481552"/>
              <a:ext cx="179889" cy="179891"/>
              <a:chOff x="3824442" y="2481552"/>
              <a:chExt cx="179889" cy="179891"/>
            </a:xfrm>
          </p:grpSpPr>
          <p:sp>
            <p:nvSpPr>
              <p:cNvPr id="19" name="Freeform: Shape 18">
                <a:extLst>
                  <a:ext uri="{FF2B5EF4-FFF2-40B4-BE49-F238E27FC236}">
                    <a16:creationId xmlns:a16="http://schemas.microsoft.com/office/drawing/2014/main" id="{634CEE4A-7D0E-CA4D-B4F7-7FF6D35AEA1D}"/>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67B82D61-F567-D6B9-18F0-D86E6109F0BE}"/>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6BDC8FD7-FF54-20EF-8008-ADDD60EDF686}"/>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F19BB601-5C20-3EEB-E5D7-DB7B06169C9E}"/>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6A54ED61-4D2C-CFA4-C348-7E539AE293A6}"/>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4" name="Freeform: Shape 23">
                <a:extLst>
                  <a:ext uri="{FF2B5EF4-FFF2-40B4-BE49-F238E27FC236}">
                    <a16:creationId xmlns:a16="http://schemas.microsoft.com/office/drawing/2014/main" id="{0F90078D-93B3-B19C-31C7-C6BECB8ACAD1}"/>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46B4AB14-2139-B5C3-BCA9-E0EB7739C153}"/>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3F777841-1826-7C00-B587-B58F0C7C4B9C}"/>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AC15C9C0-D956-3F8A-4B0F-C0C52AE4D172}"/>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238520601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24" name="Picture Placeholder 23">
            <a:extLst>
              <a:ext uri="{FF2B5EF4-FFF2-40B4-BE49-F238E27FC236}">
                <a16:creationId xmlns:a16="http://schemas.microsoft.com/office/drawing/2014/main" id="{5090A055-E4D8-FF3D-5EF8-94D578AF4083}"/>
              </a:ext>
            </a:extLst>
          </p:cNvPr>
          <p:cNvSpPr>
            <a:spLocks noGrp="1"/>
          </p:cNvSpPr>
          <p:nvPr>
            <p:ph type="pic" sz="quarter" idx="11"/>
          </p:nvPr>
        </p:nvSpPr>
        <p:spPr>
          <a:xfrm>
            <a:off x="317497" y="1384514"/>
            <a:ext cx="3745032" cy="3323671"/>
          </a:xfrm>
          <a:prstGeom prst="roundRect">
            <a:avLst>
              <a:gd name="adj" fmla="val 7341"/>
            </a:avLst>
          </a:prstGeom>
        </p:spPr>
        <p:txBody>
          <a:bodyPr wrap="square">
            <a:noAutofit/>
          </a:bodyPr>
          <a:lstStyle/>
          <a:p>
            <a:r>
              <a:rPr lang="en-US"/>
              <a:t>Click icon to add picture</a:t>
            </a:r>
            <a:endParaRPr lang="en-IN"/>
          </a:p>
        </p:txBody>
      </p:sp>
      <p:sp>
        <p:nvSpPr>
          <p:cNvPr id="25" name="Picture Placeholder 24">
            <a:extLst>
              <a:ext uri="{FF2B5EF4-FFF2-40B4-BE49-F238E27FC236}">
                <a16:creationId xmlns:a16="http://schemas.microsoft.com/office/drawing/2014/main" id="{A1C6FC71-9D3A-733B-0B5C-16AC52EA4D15}"/>
              </a:ext>
            </a:extLst>
          </p:cNvPr>
          <p:cNvSpPr>
            <a:spLocks noGrp="1"/>
          </p:cNvSpPr>
          <p:nvPr>
            <p:ph type="pic" sz="quarter" idx="12"/>
          </p:nvPr>
        </p:nvSpPr>
        <p:spPr>
          <a:xfrm>
            <a:off x="4223483" y="1384514"/>
            <a:ext cx="3745032" cy="3323671"/>
          </a:xfrm>
          <a:prstGeom prst="roundRect">
            <a:avLst>
              <a:gd name="adj" fmla="val 7030"/>
            </a:avLst>
          </a:prstGeom>
        </p:spPr>
        <p:txBody>
          <a:bodyPr wrap="square">
            <a:noAutofit/>
          </a:bodyPr>
          <a:lstStyle/>
          <a:p>
            <a:r>
              <a:rPr lang="en-US"/>
              <a:t>Click icon to add picture</a:t>
            </a:r>
            <a:endParaRPr lang="en-IN"/>
          </a:p>
        </p:txBody>
      </p:sp>
      <p:sp>
        <p:nvSpPr>
          <p:cNvPr id="26" name="Picture Placeholder 25">
            <a:extLst>
              <a:ext uri="{FF2B5EF4-FFF2-40B4-BE49-F238E27FC236}">
                <a16:creationId xmlns:a16="http://schemas.microsoft.com/office/drawing/2014/main" id="{A2871CDF-09DE-ABE5-1309-0606E1CDEA57}"/>
              </a:ext>
            </a:extLst>
          </p:cNvPr>
          <p:cNvSpPr>
            <a:spLocks noGrp="1"/>
          </p:cNvSpPr>
          <p:nvPr>
            <p:ph type="pic" sz="quarter" idx="13"/>
          </p:nvPr>
        </p:nvSpPr>
        <p:spPr>
          <a:xfrm>
            <a:off x="8129468" y="1384514"/>
            <a:ext cx="3745032" cy="3323671"/>
          </a:xfrm>
          <a:prstGeom prst="roundRect">
            <a:avLst>
              <a:gd name="adj" fmla="val 6098"/>
            </a:avLst>
          </a:prstGeom>
        </p:spPr>
        <p:txBody>
          <a:bodyPr wrap="square">
            <a:noAutofit/>
          </a:bodyPr>
          <a:lstStyle/>
          <a:p>
            <a:r>
              <a:rPr lang="en-US"/>
              <a:t>Click icon to add picture</a:t>
            </a:r>
            <a:endParaRPr lang="en-IN"/>
          </a:p>
        </p:txBody>
      </p:sp>
      <p:sp>
        <p:nvSpPr>
          <p:cNvPr id="2" name="Slide Number Placeholder 5">
            <a:extLst>
              <a:ext uri="{FF2B5EF4-FFF2-40B4-BE49-F238E27FC236}">
                <a16:creationId xmlns:a16="http://schemas.microsoft.com/office/drawing/2014/main" id="{FBE15547-1006-BE2B-F8D0-AC22C2162291}"/>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16" name="Group 15">
            <a:extLst>
              <a:ext uri="{FF2B5EF4-FFF2-40B4-BE49-F238E27FC236}">
                <a16:creationId xmlns:a16="http://schemas.microsoft.com/office/drawing/2014/main" id="{25DEF28E-6649-B156-F6B8-6C6161400B4F}"/>
              </a:ext>
            </a:extLst>
          </p:cNvPr>
          <p:cNvGrpSpPr/>
          <p:nvPr userDrawn="1"/>
        </p:nvGrpSpPr>
        <p:grpSpPr>
          <a:xfrm>
            <a:off x="316587" y="6404491"/>
            <a:ext cx="1390293" cy="167997"/>
            <a:chOff x="3824442" y="2481198"/>
            <a:chExt cx="1494463" cy="180585"/>
          </a:xfrm>
        </p:grpSpPr>
        <p:grpSp>
          <p:nvGrpSpPr>
            <p:cNvPr id="17" name="Group 16">
              <a:extLst>
                <a:ext uri="{FF2B5EF4-FFF2-40B4-BE49-F238E27FC236}">
                  <a16:creationId xmlns:a16="http://schemas.microsoft.com/office/drawing/2014/main" id="{199C710F-C6E8-4D04-103E-9C12316F150A}"/>
                </a:ext>
              </a:extLst>
            </p:cNvPr>
            <p:cNvGrpSpPr/>
            <p:nvPr/>
          </p:nvGrpSpPr>
          <p:grpSpPr>
            <a:xfrm>
              <a:off x="4083922" y="2481198"/>
              <a:ext cx="1234983" cy="180585"/>
              <a:chOff x="4083922" y="2481198"/>
              <a:chExt cx="1234983" cy="180585"/>
            </a:xfrm>
          </p:grpSpPr>
          <p:sp>
            <p:nvSpPr>
              <p:cNvPr id="31" name="Freeform: Shape 30">
                <a:extLst>
                  <a:ext uri="{FF2B5EF4-FFF2-40B4-BE49-F238E27FC236}">
                    <a16:creationId xmlns:a16="http://schemas.microsoft.com/office/drawing/2014/main" id="{7A32E3AC-0F67-C6A8-DFAB-1766EDEB7EFD}"/>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8668727F-E2F3-C2A1-9E05-70E9C8DEC04D}"/>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26FE14C2-BF3A-5C67-E863-5EE18DF0EFCC}"/>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327F6BC4-7B72-83C8-43F3-28545872E6E9}"/>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3E705399-9450-8ED2-518E-81DA3EFD6DFE}"/>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7678D856-44C7-7243-0996-2221D609098D}"/>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C95DFA15-1A5F-BBCF-7F24-F6BA877D4BC6}"/>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BB447377-886A-6636-430D-6DB2F2ED7216}"/>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12E3DAC7-D5E6-EED5-C641-EC9885058932}"/>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40" name="Freeform: Shape 39">
                <a:extLst>
                  <a:ext uri="{FF2B5EF4-FFF2-40B4-BE49-F238E27FC236}">
                    <a16:creationId xmlns:a16="http://schemas.microsoft.com/office/drawing/2014/main" id="{7F529284-A598-CD37-2EB3-CBA2349E5B17}"/>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18" name="Group 17">
              <a:extLst>
                <a:ext uri="{FF2B5EF4-FFF2-40B4-BE49-F238E27FC236}">
                  <a16:creationId xmlns:a16="http://schemas.microsoft.com/office/drawing/2014/main" id="{D29A5F49-845B-109B-BC91-0409617CB214}"/>
                </a:ext>
              </a:extLst>
            </p:cNvPr>
            <p:cNvGrpSpPr/>
            <p:nvPr/>
          </p:nvGrpSpPr>
          <p:grpSpPr>
            <a:xfrm>
              <a:off x="3824442" y="2481552"/>
              <a:ext cx="179889" cy="179891"/>
              <a:chOff x="3824442" y="2481552"/>
              <a:chExt cx="179889" cy="179891"/>
            </a:xfrm>
          </p:grpSpPr>
          <p:sp>
            <p:nvSpPr>
              <p:cNvPr id="19" name="Freeform: Shape 18">
                <a:extLst>
                  <a:ext uri="{FF2B5EF4-FFF2-40B4-BE49-F238E27FC236}">
                    <a16:creationId xmlns:a16="http://schemas.microsoft.com/office/drawing/2014/main" id="{6F21E0BF-BD3F-E58E-BB4D-167196F4BC06}"/>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A6AFC441-918E-D6E6-92AC-F4FFFEB826C7}"/>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22055584-0FF1-B38A-8EDA-72B3F942A925}"/>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293BA9D1-884F-E18F-5352-64920525088E}"/>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F05DD1F5-A9B1-CF05-6D11-3E2CB3FDCFDB}"/>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CFDE543D-74AB-78E7-172C-249763732333}"/>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D6D6E561-99D9-68D6-8F43-67C2879D3BD5}"/>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7BBE911F-E05F-C0E5-5AF2-61852CEB4CFA}"/>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ED4AC19F-28DB-AE99-63EB-C65EF633CF91}"/>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362991121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24" name="Picture Placeholder 23">
            <a:extLst>
              <a:ext uri="{FF2B5EF4-FFF2-40B4-BE49-F238E27FC236}">
                <a16:creationId xmlns:a16="http://schemas.microsoft.com/office/drawing/2014/main" id="{5090A055-E4D8-FF3D-5EF8-94D578AF4083}"/>
              </a:ext>
            </a:extLst>
          </p:cNvPr>
          <p:cNvSpPr>
            <a:spLocks noGrp="1"/>
          </p:cNvSpPr>
          <p:nvPr>
            <p:ph type="pic" sz="quarter" idx="11"/>
          </p:nvPr>
        </p:nvSpPr>
        <p:spPr>
          <a:xfrm>
            <a:off x="1474099" y="1384514"/>
            <a:ext cx="4531488" cy="3323671"/>
          </a:xfrm>
          <a:prstGeom prst="roundRect">
            <a:avLst>
              <a:gd name="adj" fmla="val 6097"/>
            </a:avLst>
          </a:prstGeom>
        </p:spPr>
        <p:txBody>
          <a:bodyPr wrap="square">
            <a:noAutofit/>
          </a:bodyPr>
          <a:lstStyle/>
          <a:p>
            <a:r>
              <a:rPr lang="en-US"/>
              <a:t>Click icon to add picture</a:t>
            </a:r>
            <a:endParaRPr lang="en-IN"/>
          </a:p>
        </p:txBody>
      </p:sp>
      <p:sp>
        <p:nvSpPr>
          <p:cNvPr id="25" name="Picture Placeholder 24">
            <a:extLst>
              <a:ext uri="{FF2B5EF4-FFF2-40B4-BE49-F238E27FC236}">
                <a16:creationId xmlns:a16="http://schemas.microsoft.com/office/drawing/2014/main" id="{A1C6FC71-9D3A-733B-0B5C-16AC52EA4D15}"/>
              </a:ext>
            </a:extLst>
          </p:cNvPr>
          <p:cNvSpPr>
            <a:spLocks noGrp="1"/>
          </p:cNvSpPr>
          <p:nvPr>
            <p:ph type="pic" sz="quarter" idx="12"/>
          </p:nvPr>
        </p:nvSpPr>
        <p:spPr>
          <a:xfrm>
            <a:off x="6196329" y="1384514"/>
            <a:ext cx="4531488" cy="3323671"/>
          </a:xfrm>
          <a:prstGeom prst="roundRect">
            <a:avLst>
              <a:gd name="adj" fmla="val 5476"/>
            </a:avLst>
          </a:prstGeom>
        </p:spPr>
        <p:txBody>
          <a:bodyPr wrap="square">
            <a:noAutofit/>
          </a:bodyPr>
          <a:lstStyle/>
          <a:p>
            <a:r>
              <a:rPr lang="en-US"/>
              <a:t>Click icon to add picture</a:t>
            </a:r>
            <a:endParaRPr lang="en-IN"/>
          </a:p>
        </p:txBody>
      </p:sp>
      <p:sp>
        <p:nvSpPr>
          <p:cNvPr id="2" name="Slide Number Placeholder 5">
            <a:extLst>
              <a:ext uri="{FF2B5EF4-FFF2-40B4-BE49-F238E27FC236}">
                <a16:creationId xmlns:a16="http://schemas.microsoft.com/office/drawing/2014/main" id="{4A06FFDD-516A-0223-4DA2-8C275D708E9F}"/>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16" name="Group 15">
            <a:extLst>
              <a:ext uri="{FF2B5EF4-FFF2-40B4-BE49-F238E27FC236}">
                <a16:creationId xmlns:a16="http://schemas.microsoft.com/office/drawing/2014/main" id="{5EDCBEFB-C5D3-4A3C-582F-8DA2308580FA}"/>
              </a:ext>
            </a:extLst>
          </p:cNvPr>
          <p:cNvGrpSpPr/>
          <p:nvPr userDrawn="1"/>
        </p:nvGrpSpPr>
        <p:grpSpPr>
          <a:xfrm>
            <a:off x="316587" y="6404491"/>
            <a:ext cx="1390293" cy="167997"/>
            <a:chOff x="3824442" y="2481198"/>
            <a:chExt cx="1494463" cy="180585"/>
          </a:xfrm>
        </p:grpSpPr>
        <p:grpSp>
          <p:nvGrpSpPr>
            <p:cNvPr id="17" name="Group 16">
              <a:extLst>
                <a:ext uri="{FF2B5EF4-FFF2-40B4-BE49-F238E27FC236}">
                  <a16:creationId xmlns:a16="http://schemas.microsoft.com/office/drawing/2014/main" id="{8E46AD1F-B85A-965E-FE6E-0D250D81118B}"/>
                </a:ext>
              </a:extLst>
            </p:cNvPr>
            <p:cNvGrpSpPr/>
            <p:nvPr/>
          </p:nvGrpSpPr>
          <p:grpSpPr>
            <a:xfrm>
              <a:off x="4083922" y="2481198"/>
              <a:ext cx="1234983" cy="180585"/>
              <a:chOff x="4083922" y="2481198"/>
              <a:chExt cx="1234983" cy="180585"/>
            </a:xfrm>
          </p:grpSpPr>
          <p:sp>
            <p:nvSpPr>
              <p:cNvPr id="30" name="Freeform: Shape 29">
                <a:extLst>
                  <a:ext uri="{FF2B5EF4-FFF2-40B4-BE49-F238E27FC236}">
                    <a16:creationId xmlns:a16="http://schemas.microsoft.com/office/drawing/2014/main" id="{A85E96AB-4F3A-1C62-69DF-41D276820646}"/>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87FB954B-02CD-B5CC-D6DB-0C747E169AC7}"/>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4457B3F9-6B2C-83B8-68DC-3C907970BA39}"/>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B0945EBC-0921-6538-1125-12181646D376}"/>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201DD125-BD61-93FC-2FD1-C56F9BC0786C}"/>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B5B51558-E6E4-E953-DAEE-7EB10453DF96}"/>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F20F4801-7D7C-1DAB-1C1F-FBF230AD098A}"/>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45025C35-F8FE-4483-A94F-C7E794AB6F5A}"/>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B73AF26A-8631-F876-8438-01A67109FDF9}"/>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4B5B8337-7246-B945-C06D-94121CF985F0}"/>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18" name="Group 17">
              <a:extLst>
                <a:ext uri="{FF2B5EF4-FFF2-40B4-BE49-F238E27FC236}">
                  <a16:creationId xmlns:a16="http://schemas.microsoft.com/office/drawing/2014/main" id="{52EE4CAC-D78A-D915-B984-8BF28D7D595A}"/>
                </a:ext>
              </a:extLst>
            </p:cNvPr>
            <p:cNvGrpSpPr/>
            <p:nvPr/>
          </p:nvGrpSpPr>
          <p:grpSpPr>
            <a:xfrm>
              <a:off x="3824442" y="2481552"/>
              <a:ext cx="179889" cy="179891"/>
              <a:chOff x="3824442" y="2481552"/>
              <a:chExt cx="179889" cy="179891"/>
            </a:xfrm>
          </p:grpSpPr>
          <p:sp>
            <p:nvSpPr>
              <p:cNvPr id="19" name="Freeform: Shape 18">
                <a:extLst>
                  <a:ext uri="{FF2B5EF4-FFF2-40B4-BE49-F238E27FC236}">
                    <a16:creationId xmlns:a16="http://schemas.microsoft.com/office/drawing/2014/main" id="{DE510BDE-7F8B-63F5-9FD9-2DD8A0B408F2}"/>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6E9405C4-273D-5B36-71AB-0FF5C06B3595}"/>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ACB4B7B5-61B2-577E-5ED3-E5C20905AE27}"/>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D1420CA2-AE7F-63A0-BD12-E8EC3CE96006}"/>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797BFDFE-79A7-5673-C71B-A45894752ACD}"/>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80695C0F-C53A-641F-FEE9-BCECF2C9AD29}"/>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B7B2EE63-C2D7-0E5A-3591-4510573C7592}"/>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2819CB5B-B6BA-FFD1-B4C2-0F28D44BE11A}"/>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41CD6C30-89FD-A1F7-B02F-ED58611D481B}"/>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18728078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24" name="Picture Placeholder 23">
            <a:extLst>
              <a:ext uri="{FF2B5EF4-FFF2-40B4-BE49-F238E27FC236}">
                <a16:creationId xmlns:a16="http://schemas.microsoft.com/office/drawing/2014/main" id="{5090A055-E4D8-FF3D-5EF8-94D578AF4083}"/>
              </a:ext>
            </a:extLst>
          </p:cNvPr>
          <p:cNvSpPr>
            <a:spLocks noGrp="1"/>
          </p:cNvSpPr>
          <p:nvPr>
            <p:ph type="pic" sz="quarter" idx="11"/>
          </p:nvPr>
        </p:nvSpPr>
        <p:spPr>
          <a:xfrm>
            <a:off x="317499" y="1384515"/>
            <a:ext cx="2775813" cy="2775813"/>
          </a:xfrm>
          <a:prstGeom prst="roundRect">
            <a:avLst>
              <a:gd name="adj" fmla="val 7361"/>
            </a:avLst>
          </a:prstGeom>
        </p:spPr>
        <p:txBody>
          <a:bodyPr wrap="square">
            <a:noAutofit/>
          </a:bodyPr>
          <a:lstStyle/>
          <a:p>
            <a:r>
              <a:rPr lang="en-US"/>
              <a:t>Click icon to add picture</a:t>
            </a:r>
            <a:endParaRPr lang="en-IN"/>
          </a:p>
        </p:txBody>
      </p:sp>
      <p:sp>
        <p:nvSpPr>
          <p:cNvPr id="25" name="Picture Placeholder 24">
            <a:extLst>
              <a:ext uri="{FF2B5EF4-FFF2-40B4-BE49-F238E27FC236}">
                <a16:creationId xmlns:a16="http://schemas.microsoft.com/office/drawing/2014/main" id="{A1C6FC71-9D3A-733B-0B5C-16AC52EA4D15}"/>
              </a:ext>
            </a:extLst>
          </p:cNvPr>
          <p:cNvSpPr>
            <a:spLocks noGrp="1"/>
          </p:cNvSpPr>
          <p:nvPr>
            <p:ph type="pic" sz="quarter" idx="12"/>
          </p:nvPr>
        </p:nvSpPr>
        <p:spPr>
          <a:xfrm>
            <a:off x="3244562" y="1384515"/>
            <a:ext cx="2775813" cy="2775813"/>
          </a:xfrm>
          <a:prstGeom prst="roundRect">
            <a:avLst>
              <a:gd name="adj" fmla="val 5873"/>
            </a:avLst>
          </a:prstGeom>
        </p:spPr>
        <p:txBody>
          <a:bodyPr wrap="square">
            <a:noAutofit/>
          </a:bodyPr>
          <a:lstStyle/>
          <a:p>
            <a:r>
              <a:rPr lang="en-US"/>
              <a:t>Click icon to add picture</a:t>
            </a:r>
            <a:endParaRPr lang="en-IN"/>
          </a:p>
        </p:txBody>
      </p:sp>
      <p:sp>
        <p:nvSpPr>
          <p:cNvPr id="26" name="Picture Placeholder 25">
            <a:extLst>
              <a:ext uri="{FF2B5EF4-FFF2-40B4-BE49-F238E27FC236}">
                <a16:creationId xmlns:a16="http://schemas.microsoft.com/office/drawing/2014/main" id="{A2871CDF-09DE-ABE5-1309-0606E1CDEA57}"/>
              </a:ext>
            </a:extLst>
          </p:cNvPr>
          <p:cNvSpPr>
            <a:spLocks noGrp="1"/>
          </p:cNvSpPr>
          <p:nvPr>
            <p:ph type="pic" sz="quarter" idx="13"/>
          </p:nvPr>
        </p:nvSpPr>
        <p:spPr>
          <a:xfrm>
            <a:off x="6171624" y="1384515"/>
            <a:ext cx="2775813" cy="2775813"/>
          </a:xfrm>
          <a:prstGeom prst="roundRect">
            <a:avLst>
              <a:gd name="adj" fmla="val 6617"/>
            </a:avLst>
          </a:prstGeom>
        </p:spPr>
        <p:txBody>
          <a:bodyPr wrap="square">
            <a:noAutofit/>
          </a:bodyPr>
          <a:lstStyle/>
          <a:p>
            <a:r>
              <a:rPr lang="en-US"/>
              <a:t>Click icon to add picture</a:t>
            </a:r>
            <a:endParaRPr lang="en-IN"/>
          </a:p>
        </p:txBody>
      </p:sp>
      <p:sp>
        <p:nvSpPr>
          <p:cNvPr id="27" name="Picture Placeholder 26">
            <a:extLst>
              <a:ext uri="{FF2B5EF4-FFF2-40B4-BE49-F238E27FC236}">
                <a16:creationId xmlns:a16="http://schemas.microsoft.com/office/drawing/2014/main" id="{66866D8A-E57B-682C-3EC8-CB4B398FDA1F}"/>
              </a:ext>
            </a:extLst>
          </p:cNvPr>
          <p:cNvSpPr>
            <a:spLocks noGrp="1"/>
          </p:cNvSpPr>
          <p:nvPr>
            <p:ph type="pic" sz="quarter" idx="14"/>
          </p:nvPr>
        </p:nvSpPr>
        <p:spPr>
          <a:xfrm>
            <a:off x="9098687" y="1384515"/>
            <a:ext cx="2775813" cy="2775813"/>
          </a:xfrm>
          <a:prstGeom prst="roundRect">
            <a:avLst>
              <a:gd name="adj" fmla="val 6617"/>
            </a:avLst>
          </a:prstGeom>
        </p:spPr>
        <p:txBody>
          <a:bodyPr wrap="square">
            <a:noAutofit/>
          </a:bodyPr>
          <a:lstStyle/>
          <a:p>
            <a:r>
              <a:rPr lang="en-US"/>
              <a:t>Click icon to add picture</a:t>
            </a:r>
            <a:endParaRPr lang="en-IN"/>
          </a:p>
        </p:txBody>
      </p:sp>
      <p:sp>
        <p:nvSpPr>
          <p:cNvPr id="2" name="Slide Number Placeholder 5">
            <a:extLst>
              <a:ext uri="{FF2B5EF4-FFF2-40B4-BE49-F238E27FC236}">
                <a16:creationId xmlns:a16="http://schemas.microsoft.com/office/drawing/2014/main" id="{7CDE1D1B-4953-E868-668B-40A44B1AE8F5}"/>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16" name="Group 15">
            <a:extLst>
              <a:ext uri="{FF2B5EF4-FFF2-40B4-BE49-F238E27FC236}">
                <a16:creationId xmlns:a16="http://schemas.microsoft.com/office/drawing/2014/main" id="{2C995345-AE05-09E1-881C-13950B8EBA4A}"/>
              </a:ext>
            </a:extLst>
          </p:cNvPr>
          <p:cNvGrpSpPr/>
          <p:nvPr userDrawn="1"/>
        </p:nvGrpSpPr>
        <p:grpSpPr>
          <a:xfrm>
            <a:off x="316587" y="6404491"/>
            <a:ext cx="1390293" cy="167997"/>
            <a:chOff x="3824442" y="2481198"/>
            <a:chExt cx="1494463" cy="180585"/>
          </a:xfrm>
        </p:grpSpPr>
        <p:grpSp>
          <p:nvGrpSpPr>
            <p:cNvPr id="17" name="Group 16">
              <a:extLst>
                <a:ext uri="{FF2B5EF4-FFF2-40B4-BE49-F238E27FC236}">
                  <a16:creationId xmlns:a16="http://schemas.microsoft.com/office/drawing/2014/main" id="{74CFB9F5-0EEA-811E-D405-9FFF92F7092D}"/>
                </a:ext>
              </a:extLst>
            </p:cNvPr>
            <p:cNvGrpSpPr/>
            <p:nvPr/>
          </p:nvGrpSpPr>
          <p:grpSpPr>
            <a:xfrm>
              <a:off x="4083922" y="2481198"/>
              <a:ext cx="1234983" cy="180585"/>
              <a:chOff x="4083922" y="2481198"/>
              <a:chExt cx="1234983" cy="180585"/>
            </a:xfrm>
          </p:grpSpPr>
          <p:sp>
            <p:nvSpPr>
              <p:cNvPr id="32" name="Freeform: Shape 31">
                <a:extLst>
                  <a:ext uri="{FF2B5EF4-FFF2-40B4-BE49-F238E27FC236}">
                    <a16:creationId xmlns:a16="http://schemas.microsoft.com/office/drawing/2014/main" id="{C66680CA-6B36-6B2C-7608-19AF475642E6}"/>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A56F573C-7E7D-46EB-ABB8-168C52A1B448}"/>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EDCFD2FA-9480-0B2D-D863-377A3E955C75}"/>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4C1D0C27-E840-9AD2-B288-3C47C2ED3AD2}"/>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B7E93D0A-BD58-3395-C86F-76CF29C48187}"/>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DC938924-00FB-542B-D5B9-F8BD57059211}"/>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352FC459-ACC7-80E1-5BFE-FB73A1B0058E}"/>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4445F6E1-AAF8-839B-54E0-5BB4F7C543DD}"/>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40" name="Freeform: Shape 39">
                <a:extLst>
                  <a:ext uri="{FF2B5EF4-FFF2-40B4-BE49-F238E27FC236}">
                    <a16:creationId xmlns:a16="http://schemas.microsoft.com/office/drawing/2014/main" id="{353DD0C3-1535-F408-7C77-30F6C7912CD6}"/>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41" name="Freeform: Shape 40">
                <a:extLst>
                  <a:ext uri="{FF2B5EF4-FFF2-40B4-BE49-F238E27FC236}">
                    <a16:creationId xmlns:a16="http://schemas.microsoft.com/office/drawing/2014/main" id="{6E4A2DB3-18DF-2547-31E2-1E66DE9161DC}"/>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18" name="Group 17">
              <a:extLst>
                <a:ext uri="{FF2B5EF4-FFF2-40B4-BE49-F238E27FC236}">
                  <a16:creationId xmlns:a16="http://schemas.microsoft.com/office/drawing/2014/main" id="{3E3D0C4A-C38C-04FF-DDD5-8E2B22E11A5D}"/>
                </a:ext>
              </a:extLst>
            </p:cNvPr>
            <p:cNvGrpSpPr/>
            <p:nvPr/>
          </p:nvGrpSpPr>
          <p:grpSpPr>
            <a:xfrm>
              <a:off x="3824442" y="2481552"/>
              <a:ext cx="179889" cy="179891"/>
              <a:chOff x="3824442" y="2481552"/>
              <a:chExt cx="179889" cy="179891"/>
            </a:xfrm>
          </p:grpSpPr>
          <p:sp>
            <p:nvSpPr>
              <p:cNvPr id="19" name="Freeform: Shape 18">
                <a:extLst>
                  <a:ext uri="{FF2B5EF4-FFF2-40B4-BE49-F238E27FC236}">
                    <a16:creationId xmlns:a16="http://schemas.microsoft.com/office/drawing/2014/main" id="{194050B9-BD02-B65F-D45B-F80C599106B0}"/>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056E9C3F-5B0C-B3D0-B14B-2DC71D47687E}"/>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09E44D94-A8A1-43C8-8945-B8C6461D6ADB}"/>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43AB5E3B-9431-212C-BD11-84DE10890FD9}"/>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A726B524-DCEA-F927-6907-9F44EDDE653E}"/>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A2F2AF53-0FB7-F24F-0A0F-62E18721CF29}"/>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EDAFAFB3-FB46-24CF-4F63-6F51F89F80D4}"/>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717236ED-6560-BDF3-B4AD-3F36FB4094F6}"/>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63226E14-5E94-4741-A9FE-CF0217D278F9}"/>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239517268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grpSp>
        <p:nvGrpSpPr>
          <p:cNvPr id="2" name="Group 1">
            <a:extLst>
              <a:ext uri="{FF2B5EF4-FFF2-40B4-BE49-F238E27FC236}">
                <a16:creationId xmlns:a16="http://schemas.microsoft.com/office/drawing/2014/main" id="{6D53730B-2F97-B7F6-9293-25BB825A1754}"/>
              </a:ext>
            </a:extLst>
          </p:cNvPr>
          <p:cNvGrpSpPr/>
          <p:nvPr userDrawn="1"/>
        </p:nvGrpSpPr>
        <p:grpSpPr>
          <a:xfrm>
            <a:off x="316587" y="6404491"/>
            <a:ext cx="1390293" cy="167997"/>
            <a:chOff x="3824442" y="2481198"/>
            <a:chExt cx="1494463" cy="180585"/>
          </a:xfrm>
        </p:grpSpPr>
        <p:grpSp>
          <p:nvGrpSpPr>
            <p:cNvPr id="16" name="Group 15">
              <a:extLst>
                <a:ext uri="{FF2B5EF4-FFF2-40B4-BE49-F238E27FC236}">
                  <a16:creationId xmlns:a16="http://schemas.microsoft.com/office/drawing/2014/main" id="{4E6E23B2-982F-CAC6-028A-52280A13D5A5}"/>
                </a:ext>
              </a:extLst>
            </p:cNvPr>
            <p:cNvGrpSpPr/>
            <p:nvPr/>
          </p:nvGrpSpPr>
          <p:grpSpPr>
            <a:xfrm>
              <a:off x="4083922" y="2481198"/>
              <a:ext cx="1234983" cy="180585"/>
              <a:chOff x="4083922" y="2481198"/>
              <a:chExt cx="1234983" cy="180585"/>
            </a:xfrm>
          </p:grpSpPr>
          <p:sp>
            <p:nvSpPr>
              <p:cNvPr id="27" name="Freeform: Shape 26">
                <a:extLst>
                  <a:ext uri="{FF2B5EF4-FFF2-40B4-BE49-F238E27FC236}">
                    <a16:creationId xmlns:a16="http://schemas.microsoft.com/office/drawing/2014/main" id="{A8A3A70A-C1DB-04CD-EF5E-7452C76059EF}"/>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2A04F082-DD24-6800-E25A-480917DE93BE}"/>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CE5B06EC-F18A-EDE1-BD39-0FA45B72FE16}"/>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0A64CE0C-ABAF-EFC0-3755-8EBA131DB70D}"/>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B8226576-2CC0-13F7-9834-DDBF3A316212}"/>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2E2B87F1-416A-8F49-FF56-E35A26EB51BB}"/>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23F2877C-BA27-A9AE-FE1E-9E74673906AF}"/>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146EEB5E-3E39-0FEB-19F2-080A1B59374B}"/>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E5C2A3C5-9F71-325D-9DDC-A9A8CEDCA50A}"/>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BDCD7C77-CC66-3285-F634-8C484411B06D}"/>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17" name="Group 16">
              <a:extLst>
                <a:ext uri="{FF2B5EF4-FFF2-40B4-BE49-F238E27FC236}">
                  <a16:creationId xmlns:a16="http://schemas.microsoft.com/office/drawing/2014/main" id="{EEB49B0F-1161-F6AC-3317-B087FE964A54}"/>
                </a:ext>
              </a:extLst>
            </p:cNvPr>
            <p:cNvGrpSpPr/>
            <p:nvPr/>
          </p:nvGrpSpPr>
          <p:grpSpPr>
            <a:xfrm>
              <a:off x="3824442" y="2481552"/>
              <a:ext cx="179889" cy="179891"/>
              <a:chOff x="3824442" y="2481552"/>
              <a:chExt cx="179889" cy="179891"/>
            </a:xfrm>
          </p:grpSpPr>
          <p:sp>
            <p:nvSpPr>
              <p:cNvPr id="18" name="Freeform: Shape 17">
                <a:extLst>
                  <a:ext uri="{FF2B5EF4-FFF2-40B4-BE49-F238E27FC236}">
                    <a16:creationId xmlns:a16="http://schemas.microsoft.com/office/drawing/2014/main" id="{68237FAE-5333-87A5-529D-15F45488CD39}"/>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9" name="Freeform: Shape 18">
                <a:extLst>
                  <a:ext uri="{FF2B5EF4-FFF2-40B4-BE49-F238E27FC236}">
                    <a16:creationId xmlns:a16="http://schemas.microsoft.com/office/drawing/2014/main" id="{2A59DE41-0D09-1109-6A14-387740616AB3}"/>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698D8C7B-60FB-B014-AC51-45954572A60D}"/>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B0AB01AE-9C45-08AA-370B-8DC872B33356}"/>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7DB82112-00A9-F854-7422-DFA53CA53869}"/>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FF9B526C-AA40-6150-A481-726C5D40A020}"/>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4" name="Freeform: Shape 23">
                <a:extLst>
                  <a:ext uri="{FF2B5EF4-FFF2-40B4-BE49-F238E27FC236}">
                    <a16:creationId xmlns:a16="http://schemas.microsoft.com/office/drawing/2014/main" id="{BA382AB1-2449-D4D4-5A03-C575AA1C44E9}"/>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9ED1EA18-7D7F-3100-8186-EA456714D9BC}"/>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3B213C1F-3CCD-E006-6969-754016003971}"/>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
        <p:nvSpPr>
          <p:cNvPr id="4" name="Slide Number Placeholder 5">
            <a:extLst>
              <a:ext uri="{FF2B5EF4-FFF2-40B4-BE49-F238E27FC236}">
                <a16:creationId xmlns:a16="http://schemas.microsoft.com/office/drawing/2014/main" id="{ACC08BD4-2AFD-D516-5FB8-E1E34C217047}"/>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spTree>
    <p:extLst>
      <p:ext uri="{BB962C8B-B14F-4D97-AF65-F5344CB8AC3E}">
        <p14:creationId xmlns:p14="http://schemas.microsoft.com/office/powerpoint/2010/main" val="27767262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_Content_08">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05D347-DD12-9E99-7C7E-93BA807E0A3F}"/>
              </a:ext>
            </a:extLst>
          </p:cNvPr>
          <p:cNvSpPr>
            <a:spLocks noGrp="1"/>
          </p:cNvSpPr>
          <p:nvPr>
            <p:ph type="pic" sz="quarter" idx="10"/>
          </p:nvPr>
        </p:nvSpPr>
        <p:spPr>
          <a:xfrm>
            <a:off x="6064752" y="1"/>
            <a:ext cx="6127249" cy="6858000"/>
          </a:xfrm>
          <a:custGeom>
            <a:avLst/>
            <a:gdLst>
              <a:gd name="connsiteX0" fmla="*/ 0 w 4595437"/>
              <a:gd name="connsiteY0" fmla="*/ 0 h 5143500"/>
              <a:gd name="connsiteX1" fmla="*/ 4595437 w 4595437"/>
              <a:gd name="connsiteY1" fmla="*/ 0 h 5143500"/>
              <a:gd name="connsiteX2" fmla="*/ 4595437 w 4595437"/>
              <a:gd name="connsiteY2" fmla="*/ 5143500 h 5143500"/>
              <a:gd name="connsiteX3" fmla="*/ 0 w 4595437"/>
              <a:gd name="connsiteY3" fmla="*/ 5143499 h 5143500"/>
            </a:gdLst>
            <a:ahLst/>
            <a:cxnLst>
              <a:cxn ang="0">
                <a:pos x="connsiteX0" y="connsiteY0"/>
              </a:cxn>
              <a:cxn ang="0">
                <a:pos x="connsiteX1" y="connsiteY1"/>
              </a:cxn>
              <a:cxn ang="0">
                <a:pos x="connsiteX2" y="connsiteY2"/>
              </a:cxn>
              <a:cxn ang="0">
                <a:pos x="connsiteX3" y="connsiteY3"/>
              </a:cxn>
            </a:cxnLst>
            <a:rect l="l" t="t" r="r" b="b"/>
            <a:pathLst>
              <a:path w="4595437" h="5143500">
                <a:moveTo>
                  <a:pt x="0" y="0"/>
                </a:moveTo>
                <a:lnTo>
                  <a:pt x="4595437" y="0"/>
                </a:lnTo>
                <a:lnTo>
                  <a:pt x="4595437" y="5143500"/>
                </a:lnTo>
                <a:lnTo>
                  <a:pt x="0" y="5143499"/>
                </a:lnTo>
                <a:close/>
              </a:path>
            </a:pathLst>
          </a:custGeom>
        </p:spPr>
        <p:txBody>
          <a:bodyPr wrap="square">
            <a:noAutofit/>
          </a:bodyPr>
          <a:lstStyle/>
          <a:p>
            <a:r>
              <a:rPr lang="en-US"/>
              <a:t>Click icon to add picture</a:t>
            </a:r>
            <a:endParaRPr lang="en-IN"/>
          </a:p>
        </p:txBody>
      </p:sp>
      <p:sp>
        <p:nvSpPr>
          <p:cNvPr id="6" name="Title 4">
            <a:extLst>
              <a:ext uri="{FF2B5EF4-FFF2-40B4-BE49-F238E27FC236}">
                <a16:creationId xmlns:a16="http://schemas.microsoft.com/office/drawing/2014/main" id="{7E26DA31-ECC7-BCC8-CAFA-4D66B6E80204}"/>
              </a:ext>
            </a:extLst>
          </p:cNvPr>
          <p:cNvSpPr>
            <a:spLocks noGrp="1"/>
          </p:cNvSpPr>
          <p:nvPr>
            <p:ph type="title"/>
          </p:nvPr>
        </p:nvSpPr>
        <p:spPr>
          <a:xfrm>
            <a:off x="316587" y="411342"/>
            <a:ext cx="5580711"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2" name="Slide Number Placeholder 5">
            <a:extLst>
              <a:ext uri="{FF2B5EF4-FFF2-40B4-BE49-F238E27FC236}">
                <a16:creationId xmlns:a16="http://schemas.microsoft.com/office/drawing/2014/main" id="{19410574-A3E9-C1A5-8F26-1D5592CC34E3}"/>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4" name="Group 3">
            <a:extLst>
              <a:ext uri="{FF2B5EF4-FFF2-40B4-BE49-F238E27FC236}">
                <a16:creationId xmlns:a16="http://schemas.microsoft.com/office/drawing/2014/main" id="{DCE953CB-5385-39E3-03A5-B3492098CE9A}"/>
              </a:ext>
            </a:extLst>
          </p:cNvPr>
          <p:cNvGrpSpPr/>
          <p:nvPr userDrawn="1"/>
        </p:nvGrpSpPr>
        <p:grpSpPr>
          <a:xfrm>
            <a:off x="316587" y="6404491"/>
            <a:ext cx="1390293" cy="167997"/>
            <a:chOff x="3824442" y="2481198"/>
            <a:chExt cx="1494463" cy="180585"/>
          </a:xfrm>
        </p:grpSpPr>
        <p:grpSp>
          <p:nvGrpSpPr>
            <p:cNvPr id="5" name="Group 4">
              <a:extLst>
                <a:ext uri="{FF2B5EF4-FFF2-40B4-BE49-F238E27FC236}">
                  <a16:creationId xmlns:a16="http://schemas.microsoft.com/office/drawing/2014/main" id="{855B3E1F-1B99-3704-1E11-52071088765F}"/>
                </a:ext>
              </a:extLst>
            </p:cNvPr>
            <p:cNvGrpSpPr/>
            <p:nvPr/>
          </p:nvGrpSpPr>
          <p:grpSpPr>
            <a:xfrm>
              <a:off x="4083922" y="2481198"/>
              <a:ext cx="1234983" cy="180585"/>
              <a:chOff x="4083922" y="2481198"/>
              <a:chExt cx="1234983" cy="180585"/>
            </a:xfrm>
          </p:grpSpPr>
          <p:sp>
            <p:nvSpPr>
              <p:cNvPr id="28" name="Freeform: Shape 27">
                <a:extLst>
                  <a:ext uri="{FF2B5EF4-FFF2-40B4-BE49-F238E27FC236}">
                    <a16:creationId xmlns:a16="http://schemas.microsoft.com/office/drawing/2014/main" id="{BA74330B-93C0-6FE2-0EE7-F2BB30670E88}"/>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843FA0B3-3978-9DB7-4299-0DB28BC73B86}"/>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6B83E380-FC51-693E-440B-E587D3AD3301}"/>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04ADD7E5-8C23-B9D4-8223-44A66D73840B}"/>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54A359D7-8CC2-5053-214A-333684D2B778}"/>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9F9EEE0D-F3B6-FB34-F818-C2F8371CA1C7}"/>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158E42B9-903D-0568-762C-E44CDE8E2FE6}"/>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7DDBD6F5-C305-AE67-3A52-1674EF38657E}"/>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7834A0B8-7EE5-C3D8-C464-628AF8953269}"/>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3ED8C915-DACE-563A-C43C-540FABBDD545}"/>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17" name="Group 16">
              <a:extLst>
                <a:ext uri="{FF2B5EF4-FFF2-40B4-BE49-F238E27FC236}">
                  <a16:creationId xmlns:a16="http://schemas.microsoft.com/office/drawing/2014/main" id="{AFA9D69E-8266-7A5A-D2AF-21995B90988C}"/>
                </a:ext>
              </a:extLst>
            </p:cNvPr>
            <p:cNvGrpSpPr/>
            <p:nvPr/>
          </p:nvGrpSpPr>
          <p:grpSpPr>
            <a:xfrm>
              <a:off x="3824442" y="2481552"/>
              <a:ext cx="179889" cy="179891"/>
              <a:chOff x="3824442" y="2481552"/>
              <a:chExt cx="179889" cy="179891"/>
            </a:xfrm>
          </p:grpSpPr>
          <p:sp>
            <p:nvSpPr>
              <p:cNvPr id="18" name="Freeform: Shape 17">
                <a:extLst>
                  <a:ext uri="{FF2B5EF4-FFF2-40B4-BE49-F238E27FC236}">
                    <a16:creationId xmlns:a16="http://schemas.microsoft.com/office/drawing/2014/main" id="{A557FC0E-6489-08EF-99F3-2969E2838AFC}"/>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9" name="Freeform: Shape 18">
                <a:extLst>
                  <a:ext uri="{FF2B5EF4-FFF2-40B4-BE49-F238E27FC236}">
                    <a16:creationId xmlns:a16="http://schemas.microsoft.com/office/drawing/2014/main" id="{2A44F9A3-2769-9BBE-1CE2-6B607C887E89}"/>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623889D6-F7CC-E7F3-55F4-16CD3F2AF545}"/>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2CCABB12-8961-677C-B262-2C0882983542}"/>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D58B0F82-69A7-643B-FEF4-76A9473E9E75}"/>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73E701FD-118C-5924-4DD9-9F6F9881DFFA}"/>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4" name="Freeform: Shape 23">
                <a:extLst>
                  <a:ext uri="{FF2B5EF4-FFF2-40B4-BE49-F238E27FC236}">
                    <a16:creationId xmlns:a16="http://schemas.microsoft.com/office/drawing/2014/main" id="{2CD0FE6F-45C8-1E77-1660-240A2AEA3583}"/>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7535C3F6-31E0-6465-5BF5-6380F5ACC1BD}"/>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DF931773-6499-6595-D33D-EAC29E3EC4D3}"/>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23980670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_Content_13">
    <p:spTree>
      <p:nvGrpSpPr>
        <p:cNvPr id="1" name=""/>
        <p:cNvGrpSpPr/>
        <p:nvPr/>
      </p:nvGrpSpPr>
      <p:grpSpPr>
        <a:xfrm>
          <a:off x="0" y="0"/>
          <a:ext cx="0" cy="0"/>
          <a:chOff x="0" y="0"/>
          <a:chExt cx="0" cy="0"/>
        </a:xfrm>
      </p:grpSpPr>
      <p:pic>
        <p:nvPicPr>
          <p:cNvPr id="3" name="Picture 2" descr="A blue and pink liquid&#10;&#10;Description automatically generated">
            <a:extLst>
              <a:ext uri="{FF2B5EF4-FFF2-40B4-BE49-F238E27FC236}">
                <a16:creationId xmlns:a16="http://schemas.microsoft.com/office/drawing/2014/main" id="{AC59EE20-9622-1F94-6A2E-3197ED16D164}"/>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6000" y="0"/>
            <a:ext cx="6096000" cy="6858000"/>
          </a:xfrm>
          <a:prstGeom prst="rect">
            <a:avLst/>
          </a:prstGeom>
        </p:spPr>
      </p:pic>
      <p:sp>
        <p:nvSpPr>
          <p:cNvPr id="2" name="Title 4">
            <a:extLst>
              <a:ext uri="{FF2B5EF4-FFF2-40B4-BE49-F238E27FC236}">
                <a16:creationId xmlns:a16="http://schemas.microsoft.com/office/drawing/2014/main" id="{D034940E-0DE6-7A1E-5D94-5466F4FB5D33}"/>
              </a:ext>
            </a:extLst>
          </p:cNvPr>
          <p:cNvSpPr>
            <a:spLocks noGrp="1"/>
          </p:cNvSpPr>
          <p:nvPr>
            <p:ph type="title"/>
          </p:nvPr>
        </p:nvSpPr>
        <p:spPr>
          <a:xfrm>
            <a:off x="316587" y="411342"/>
            <a:ext cx="5580711"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25" name="Slide Number Placeholder 5">
            <a:extLst>
              <a:ext uri="{FF2B5EF4-FFF2-40B4-BE49-F238E27FC236}">
                <a16:creationId xmlns:a16="http://schemas.microsoft.com/office/drawing/2014/main" id="{2BA0F696-766D-FF61-408E-A890E3703DB4}"/>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grpSp>
        <p:nvGrpSpPr>
          <p:cNvPr id="4" name="Group 3">
            <a:extLst>
              <a:ext uri="{FF2B5EF4-FFF2-40B4-BE49-F238E27FC236}">
                <a16:creationId xmlns:a16="http://schemas.microsoft.com/office/drawing/2014/main" id="{890C0E6B-0936-F778-50A4-27DDB3EDDF1B}"/>
              </a:ext>
            </a:extLst>
          </p:cNvPr>
          <p:cNvGrpSpPr/>
          <p:nvPr userDrawn="1"/>
        </p:nvGrpSpPr>
        <p:grpSpPr>
          <a:xfrm>
            <a:off x="316587" y="6404491"/>
            <a:ext cx="1390293" cy="167997"/>
            <a:chOff x="3824442" y="2481198"/>
            <a:chExt cx="1494463" cy="180585"/>
          </a:xfrm>
        </p:grpSpPr>
        <p:grpSp>
          <p:nvGrpSpPr>
            <p:cNvPr id="5" name="Group 4">
              <a:extLst>
                <a:ext uri="{FF2B5EF4-FFF2-40B4-BE49-F238E27FC236}">
                  <a16:creationId xmlns:a16="http://schemas.microsoft.com/office/drawing/2014/main" id="{532A661D-6482-5D48-166F-5C0579B5B4F1}"/>
                </a:ext>
              </a:extLst>
            </p:cNvPr>
            <p:cNvGrpSpPr/>
            <p:nvPr/>
          </p:nvGrpSpPr>
          <p:grpSpPr>
            <a:xfrm>
              <a:off x="4083922" y="2481198"/>
              <a:ext cx="1234983" cy="180585"/>
              <a:chOff x="4083922" y="2481198"/>
              <a:chExt cx="1234983" cy="180585"/>
            </a:xfrm>
          </p:grpSpPr>
          <p:sp>
            <p:nvSpPr>
              <p:cNvPr id="27" name="Freeform: Shape 26">
                <a:extLst>
                  <a:ext uri="{FF2B5EF4-FFF2-40B4-BE49-F238E27FC236}">
                    <a16:creationId xmlns:a16="http://schemas.microsoft.com/office/drawing/2014/main" id="{1182470E-68B1-02C5-7F18-5C7391BF2947}"/>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3DE81BCB-9754-AB0C-1DCD-AB45A3A4915C}"/>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4B8AEE6C-CEA5-83E0-A98B-023E8A2F7293}"/>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5021248D-B953-0FD3-F669-888EB57BA3EE}"/>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5BECDD36-9DCC-567C-3CF0-D205C9D3B1E8}"/>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CF2F819B-8FD6-E6C8-FCF2-73DF379A8774}"/>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C3012545-10A6-A713-FD0C-8B691FB205B3}"/>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50D0481B-488F-D1FB-5F1F-85D87187E884}"/>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704A1B59-DB5E-69FA-0246-0080027D40C5}"/>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FFC35255-10C4-9DD4-E9F9-455DE3EB5C72}"/>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6" name="Group 5">
              <a:extLst>
                <a:ext uri="{FF2B5EF4-FFF2-40B4-BE49-F238E27FC236}">
                  <a16:creationId xmlns:a16="http://schemas.microsoft.com/office/drawing/2014/main" id="{953C53BB-8E60-F0F1-9628-3AFB359659EA}"/>
                </a:ext>
              </a:extLst>
            </p:cNvPr>
            <p:cNvGrpSpPr/>
            <p:nvPr/>
          </p:nvGrpSpPr>
          <p:grpSpPr>
            <a:xfrm>
              <a:off x="3824442" y="2481552"/>
              <a:ext cx="179889" cy="179891"/>
              <a:chOff x="3824442" y="2481552"/>
              <a:chExt cx="179889" cy="179891"/>
            </a:xfrm>
          </p:grpSpPr>
          <p:sp>
            <p:nvSpPr>
              <p:cNvPr id="7" name="Freeform: Shape 6">
                <a:extLst>
                  <a:ext uri="{FF2B5EF4-FFF2-40B4-BE49-F238E27FC236}">
                    <a16:creationId xmlns:a16="http://schemas.microsoft.com/office/drawing/2014/main" id="{91A6CC30-38C7-2C55-253B-97A0B04C6AAD}"/>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8" name="Freeform: Shape 7">
                <a:extLst>
                  <a:ext uri="{FF2B5EF4-FFF2-40B4-BE49-F238E27FC236}">
                    <a16:creationId xmlns:a16="http://schemas.microsoft.com/office/drawing/2014/main" id="{6B82E66F-FA97-598B-9E9F-6A38E8C878FC}"/>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1" name="Freeform: Shape 10">
                <a:extLst>
                  <a:ext uri="{FF2B5EF4-FFF2-40B4-BE49-F238E27FC236}">
                    <a16:creationId xmlns:a16="http://schemas.microsoft.com/office/drawing/2014/main" id="{A99839CA-5F4E-1957-428B-F6D8C3972EFB}"/>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2" name="Freeform: Shape 11">
                <a:extLst>
                  <a:ext uri="{FF2B5EF4-FFF2-40B4-BE49-F238E27FC236}">
                    <a16:creationId xmlns:a16="http://schemas.microsoft.com/office/drawing/2014/main" id="{90BE45BC-8478-4445-F771-B5A86739E8B7}"/>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3" name="Freeform: Shape 12">
                <a:extLst>
                  <a:ext uri="{FF2B5EF4-FFF2-40B4-BE49-F238E27FC236}">
                    <a16:creationId xmlns:a16="http://schemas.microsoft.com/office/drawing/2014/main" id="{43F954E5-1500-379D-A111-BEB147A71047}"/>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4" name="Freeform: Shape 13">
                <a:extLst>
                  <a:ext uri="{FF2B5EF4-FFF2-40B4-BE49-F238E27FC236}">
                    <a16:creationId xmlns:a16="http://schemas.microsoft.com/office/drawing/2014/main" id="{9D6EAA17-F591-E086-AF6A-5C873201CF1C}"/>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5" name="Freeform: Shape 14">
                <a:extLst>
                  <a:ext uri="{FF2B5EF4-FFF2-40B4-BE49-F238E27FC236}">
                    <a16:creationId xmlns:a16="http://schemas.microsoft.com/office/drawing/2014/main" id="{459350B0-970A-9DCC-E6F8-CC7B9F66B28C}"/>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6" name="Freeform: Shape 15">
                <a:extLst>
                  <a:ext uri="{FF2B5EF4-FFF2-40B4-BE49-F238E27FC236}">
                    <a16:creationId xmlns:a16="http://schemas.microsoft.com/office/drawing/2014/main" id="{264E133D-9969-E684-DEAA-09E95436267D}"/>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813F2145-00AC-4F01-BC66-C7A6C7545670}"/>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146929833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_Title_17">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2B693B-C257-7DB2-089A-E1079BC6FC4C}"/>
              </a:ext>
            </a:extLst>
          </p:cNvPr>
          <p:cNvSpPr/>
          <p:nvPr userDrawn="1"/>
        </p:nvSpPr>
        <p:spPr>
          <a:xfrm>
            <a:off x="-1" y="0"/>
            <a:ext cx="12192001" cy="6858000"/>
          </a:xfrm>
          <a:prstGeom prst="rect">
            <a:avLst/>
          </a:prstGeom>
          <a:gradFill flip="none" rotWithShape="1">
            <a:gsLst>
              <a:gs pos="2000">
                <a:schemeClr val="accent1"/>
              </a:gs>
              <a:gs pos="100000">
                <a:schemeClr val="accent2"/>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2" name="Picture Placeholder 11">
            <a:extLst>
              <a:ext uri="{FF2B5EF4-FFF2-40B4-BE49-F238E27FC236}">
                <a16:creationId xmlns:a16="http://schemas.microsoft.com/office/drawing/2014/main" id="{86FD3648-8E00-A007-EA78-1CABD98E847C}"/>
              </a:ext>
            </a:extLst>
          </p:cNvPr>
          <p:cNvSpPr>
            <a:spLocks noGrp="1"/>
          </p:cNvSpPr>
          <p:nvPr>
            <p:ph type="pic" sz="quarter" idx="10"/>
          </p:nvPr>
        </p:nvSpPr>
        <p:spPr>
          <a:xfrm>
            <a:off x="0" y="3"/>
            <a:ext cx="12192000" cy="5935620"/>
          </a:xfrm>
          <a:custGeom>
            <a:avLst/>
            <a:gdLst>
              <a:gd name="connsiteX0" fmla="*/ 0 w 9144000"/>
              <a:gd name="connsiteY0" fmla="*/ 0 h 4451715"/>
              <a:gd name="connsiteX1" fmla="*/ 9144000 w 9144000"/>
              <a:gd name="connsiteY1" fmla="*/ 0 h 4451715"/>
              <a:gd name="connsiteX2" fmla="*/ 9144000 w 9144000"/>
              <a:gd name="connsiteY2" fmla="*/ 3731514 h 4451715"/>
              <a:gd name="connsiteX3" fmla="*/ 9028668 w 9144000"/>
              <a:gd name="connsiteY3" fmla="*/ 3816159 h 4451715"/>
              <a:gd name="connsiteX4" fmla="*/ 6991790 w 9144000"/>
              <a:gd name="connsiteY4" fmla="*/ 4410741 h 4451715"/>
              <a:gd name="connsiteX5" fmla="*/ 5750376 w 9144000"/>
              <a:gd name="connsiteY5" fmla="*/ 2052441 h 4451715"/>
              <a:gd name="connsiteX6" fmla="*/ 2935641 w 9144000"/>
              <a:gd name="connsiteY6" fmla="*/ 2120451 h 4451715"/>
              <a:gd name="connsiteX7" fmla="*/ 405169 w 9144000"/>
              <a:gd name="connsiteY7" fmla="*/ 470116 h 4451715"/>
              <a:gd name="connsiteX8" fmla="*/ 145154 w 9144000"/>
              <a:gd name="connsiteY8" fmla="*/ 442356 h 4451715"/>
              <a:gd name="connsiteX9" fmla="*/ 0 w 9144000"/>
              <a:gd name="connsiteY9" fmla="*/ 434219 h 445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451715">
                <a:moveTo>
                  <a:pt x="0" y="0"/>
                </a:moveTo>
                <a:lnTo>
                  <a:pt x="9144000" y="0"/>
                </a:lnTo>
                <a:lnTo>
                  <a:pt x="9144000" y="3731514"/>
                </a:lnTo>
                <a:lnTo>
                  <a:pt x="9028668" y="3816159"/>
                </a:lnTo>
                <a:cubicBezTo>
                  <a:pt x="8357900" y="4283470"/>
                  <a:pt x="7632432" y="4560991"/>
                  <a:pt x="6991790" y="4410741"/>
                </a:cubicBezTo>
                <a:cubicBezTo>
                  <a:pt x="5852868" y="4143630"/>
                  <a:pt x="6481666" y="2090211"/>
                  <a:pt x="5750376" y="2052441"/>
                </a:cubicBezTo>
                <a:cubicBezTo>
                  <a:pt x="5019088" y="2014670"/>
                  <a:pt x="3654769" y="3005377"/>
                  <a:pt x="2935641" y="2120451"/>
                </a:cubicBezTo>
                <a:cubicBezTo>
                  <a:pt x="2216512" y="1235526"/>
                  <a:pt x="1850783" y="660607"/>
                  <a:pt x="405169" y="470116"/>
                </a:cubicBezTo>
                <a:cubicBezTo>
                  <a:pt x="314818" y="458211"/>
                  <a:pt x="228213" y="449085"/>
                  <a:pt x="145154" y="442356"/>
                </a:cubicBezTo>
                <a:lnTo>
                  <a:pt x="0" y="434219"/>
                </a:lnTo>
                <a:close/>
              </a:path>
            </a:pathLst>
          </a:custGeom>
          <a:noFill/>
        </p:spPr>
        <p:txBody>
          <a:bodyPr anchor="ctr"/>
          <a:lstStyle>
            <a:lvl1pPr marL="0" indent="0" algn="ctr">
              <a:buNone/>
              <a:defRPr lang="en-IN"/>
            </a:lvl1pPr>
          </a:lstStyle>
          <a:p>
            <a:pPr lvl="0"/>
            <a:r>
              <a:rPr lang="en-US"/>
              <a:t>Click icon to add picture</a:t>
            </a:r>
            <a:endParaRPr lang="en-IN"/>
          </a:p>
        </p:txBody>
      </p:sp>
      <p:sp>
        <p:nvSpPr>
          <p:cNvPr id="13" name="Title 4">
            <a:extLst>
              <a:ext uri="{FF2B5EF4-FFF2-40B4-BE49-F238E27FC236}">
                <a16:creationId xmlns:a16="http://schemas.microsoft.com/office/drawing/2014/main" id="{2E0AE37C-EB33-1BC4-C7B3-F6D95A9588EB}"/>
              </a:ext>
            </a:extLst>
          </p:cNvPr>
          <p:cNvSpPr>
            <a:spLocks noGrp="1"/>
          </p:cNvSpPr>
          <p:nvPr>
            <p:ph type="title" hasCustomPrompt="1"/>
          </p:nvPr>
        </p:nvSpPr>
        <p:spPr>
          <a:xfrm>
            <a:off x="452378" y="3745684"/>
            <a:ext cx="5535468" cy="609397"/>
          </a:xfrm>
          <a:prstGeom prst="rect">
            <a:avLst/>
          </a:prstGeom>
        </p:spPr>
        <p:txBody>
          <a:bodyPr wrap="square" lIns="0" tIns="0" rIns="0" bIns="0" anchor="b">
            <a:spAutoFit/>
          </a:bodyPr>
          <a:lstStyle>
            <a:lvl1pPr>
              <a:defRPr sz="4267">
                <a:solidFill>
                  <a:schemeClr val="bg1"/>
                </a:solidFill>
              </a:defRPr>
            </a:lvl1pPr>
          </a:lstStyle>
          <a:p>
            <a:r>
              <a:rPr lang="en-US"/>
              <a:t>Thank You</a:t>
            </a:r>
            <a:endParaRPr lang="en-IN"/>
          </a:p>
        </p:txBody>
      </p:sp>
      <p:pic>
        <p:nvPicPr>
          <p:cNvPr id="14" name="Graphic 13">
            <a:extLst>
              <a:ext uri="{FF2B5EF4-FFF2-40B4-BE49-F238E27FC236}">
                <a16:creationId xmlns:a16="http://schemas.microsoft.com/office/drawing/2014/main" id="{D5ECBDC3-40FC-74C8-970B-F6966EBB44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2378" y="3032307"/>
            <a:ext cx="2902941" cy="351631"/>
          </a:xfrm>
          <a:prstGeom prst="rect">
            <a:avLst/>
          </a:prstGeom>
        </p:spPr>
      </p:pic>
      <p:sp>
        <p:nvSpPr>
          <p:cNvPr id="17" name="Slide Number Placeholder 5">
            <a:extLst>
              <a:ext uri="{FF2B5EF4-FFF2-40B4-BE49-F238E27FC236}">
                <a16:creationId xmlns:a16="http://schemas.microsoft.com/office/drawing/2014/main" id="{D285C073-4A15-20F8-3CB8-75D26116F924}"/>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spTree>
    <p:extLst>
      <p:ext uri="{BB962C8B-B14F-4D97-AF65-F5344CB8AC3E}">
        <p14:creationId xmlns:p14="http://schemas.microsoft.com/office/powerpoint/2010/main" val="347621438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_Title_19">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3ACD28-444B-03E6-F9BD-911B59D16063}"/>
              </a:ext>
            </a:extLst>
          </p:cNvPr>
          <p:cNvSpPr/>
          <p:nvPr userDrawn="1"/>
        </p:nvSpPr>
        <p:spPr>
          <a:xfrm>
            <a:off x="0" y="0"/>
            <a:ext cx="12192000" cy="6858000"/>
          </a:xfrm>
          <a:prstGeom prst="rect">
            <a:avLst/>
          </a:prstGeom>
          <a:gradFill flip="none" rotWithShape="1">
            <a:gsLst>
              <a:gs pos="2000">
                <a:schemeClr val="accent1"/>
              </a:gs>
              <a:gs pos="100000">
                <a:schemeClr val="accent2"/>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IN" sz="2400"/>
          </a:p>
        </p:txBody>
      </p:sp>
      <p:sp>
        <p:nvSpPr>
          <p:cNvPr id="9" name="Title 4">
            <a:extLst>
              <a:ext uri="{FF2B5EF4-FFF2-40B4-BE49-F238E27FC236}">
                <a16:creationId xmlns:a16="http://schemas.microsoft.com/office/drawing/2014/main" id="{685EC3E3-727F-952D-A5D0-D495F09B3B04}"/>
              </a:ext>
            </a:extLst>
          </p:cNvPr>
          <p:cNvSpPr>
            <a:spLocks noGrp="1"/>
          </p:cNvSpPr>
          <p:nvPr>
            <p:ph type="title" hasCustomPrompt="1"/>
          </p:nvPr>
        </p:nvSpPr>
        <p:spPr>
          <a:xfrm>
            <a:off x="452378" y="2542605"/>
            <a:ext cx="5535468" cy="886396"/>
          </a:xfrm>
          <a:prstGeom prst="rect">
            <a:avLst/>
          </a:prstGeom>
        </p:spPr>
        <p:txBody>
          <a:bodyPr wrap="square" lIns="0" tIns="0" rIns="0" bIns="0" anchor="b">
            <a:spAutoFit/>
          </a:bodyPr>
          <a:lstStyle>
            <a:lvl1pPr>
              <a:defRPr sz="3200">
                <a:solidFill>
                  <a:schemeClr val="bg1"/>
                </a:solidFill>
              </a:defRPr>
            </a:lvl1pPr>
          </a:lstStyle>
          <a:p>
            <a:r>
              <a:rPr lang="en-US"/>
              <a:t>Click to edit Master</a:t>
            </a:r>
            <a:br>
              <a:rPr lang="en-US"/>
            </a:br>
            <a:r>
              <a:rPr lang="en-US"/>
              <a:t>title style</a:t>
            </a:r>
            <a:endParaRPr lang="en-IN"/>
          </a:p>
        </p:txBody>
      </p:sp>
      <p:pic>
        <p:nvPicPr>
          <p:cNvPr id="10" name="Graphic 9">
            <a:extLst>
              <a:ext uri="{FF2B5EF4-FFF2-40B4-BE49-F238E27FC236}">
                <a16:creationId xmlns:a16="http://schemas.microsoft.com/office/drawing/2014/main" id="{63693AA3-494C-6840-3677-D80B7C58FE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2378" y="634547"/>
            <a:ext cx="2902941" cy="351631"/>
          </a:xfrm>
          <a:prstGeom prst="rect">
            <a:avLst/>
          </a:prstGeom>
        </p:spPr>
      </p:pic>
      <p:sp>
        <p:nvSpPr>
          <p:cNvPr id="3" name="Text Placeholder 2">
            <a:extLst>
              <a:ext uri="{FF2B5EF4-FFF2-40B4-BE49-F238E27FC236}">
                <a16:creationId xmlns:a16="http://schemas.microsoft.com/office/drawing/2014/main" id="{E906CC98-756B-A783-F4DD-5B19CF1C9F30}"/>
              </a:ext>
            </a:extLst>
          </p:cNvPr>
          <p:cNvSpPr>
            <a:spLocks noGrp="1"/>
          </p:cNvSpPr>
          <p:nvPr>
            <p:ph type="body" sz="quarter" idx="11"/>
          </p:nvPr>
        </p:nvSpPr>
        <p:spPr>
          <a:xfrm>
            <a:off x="452967" y="3598334"/>
            <a:ext cx="5535084" cy="184665"/>
          </a:xfrm>
          <a:prstGeom prst="rect">
            <a:avLst/>
          </a:prstGeom>
        </p:spPr>
        <p:txBody>
          <a:bodyPr lIns="0" tIns="0" rIns="0" bIns="0">
            <a:spAutoFit/>
          </a:bodyPr>
          <a:lstStyle>
            <a:lvl1pPr marL="0" indent="0">
              <a:buNone/>
              <a:defRPr sz="1333">
                <a:solidFill>
                  <a:schemeClr val="bg1"/>
                </a:solidFill>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a:t>Click to edit Master text styles</a:t>
            </a:r>
          </a:p>
        </p:txBody>
      </p:sp>
      <p:sp>
        <p:nvSpPr>
          <p:cNvPr id="4" name="Text Placeholder 2">
            <a:extLst>
              <a:ext uri="{FF2B5EF4-FFF2-40B4-BE49-F238E27FC236}">
                <a16:creationId xmlns:a16="http://schemas.microsoft.com/office/drawing/2014/main" id="{22C09E76-60F5-B718-B352-8660F5EB73FA}"/>
              </a:ext>
            </a:extLst>
          </p:cNvPr>
          <p:cNvSpPr>
            <a:spLocks noGrp="1"/>
          </p:cNvSpPr>
          <p:nvPr>
            <p:ph type="body" sz="quarter" idx="12"/>
          </p:nvPr>
        </p:nvSpPr>
        <p:spPr>
          <a:xfrm>
            <a:off x="452967" y="5432376"/>
            <a:ext cx="5535084" cy="147733"/>
          </a:xfrm>
          <a:prstGeom prst="rect">
            <a:avLst/>
          </a:prstGeom>
        </p:spPr>
        <p:txBody>
          <a:bodyPr lIns="0" tIns="0" rIns="0" bIns="0">
            <a:spAutoFit/>
          </a:bodyPr>
          <a:lstStyle>
            <a:lvl1pPr marL="0" indent="0">
              <a:buNone/>
              <a:defRPr sz="1067">
                <a:solidFill>
                  <a:schemeClr val="bg1"/>
                </a:solidFill>
                <a:latin typeface="Bai Jamjuree" panose="00000500000000000000" pitchFamily="2" charset="-34"/>
                <a:cs typeface="Bai Jamjuree" panose="00000500000000000000" pitchFamily="2" charset="-34"/>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a:t>Click to edit Master text styles</a:t>
            </a:r>
          </a:p>
        </p:txBody>
      </p:sp>
      <p:sp>
        <p:nvSpPr>
          <p:cNvPr id="5" name="Text Placeholder 2">
            <a:extLst>
              <a:ext uri="{FF2B5EF4-FFF2-40B4-BE49-F238E27FC236}">
                <a16:creationId xmlns:a16="http://schemas.microsoft.com/office/drawing/2014/main" id="{30862930-CD40-16E3-D768-0F0318154DA3}"/>
              </a:ext>
            </a:extLst>
          </p:cNvPr>
          <p:cNvSpPr>
            <a:spLocks noGrp="1"/>
          </p:cNvSpPr>
          <p:nvPr>
            <p:ph type="body" sz="quarter" idx="13"/>
          </p:nvPr>
        </p:nvSpPr>
        <p:spPr>
          <a:xfrm>
            <a:off x="452967" y="5804842"/>
            <a:ext cx="5535084" cy="147733"/>
          </a:xfrm>
          <a:prstGeom prst="rect">
            <a:avLst/>
          </a:prstGeom>
        </p:spPr>
        <p:txBody>
          <a:bodyPr lIns="0" tIns="0" rIns="0" bIns="0">
            <a:spAutoFit/>
          </a:bodyPr>
          <a:lstStyle>
            <a:lvl1pPr marL="0" indent="0">
              <a:buNone/>
              <a:defRPr sz="1067">
                <a:solidFill>
                  <a:schemeClr val="bg1"/>
                </a:solidFill>
                <a:latin typeface="Bai Jamjuree" panose="00000500000000000000" pitchFamily="2" charset="-34"/>
                <a:cs typeface="Bai Jamjuree" panose="00000500000000000000" pitchFamily="2" charset="-34"/>
              </a:defRPr>
            </a:lvl1pPr>
            <a:lvl2pPr marL="457189" indent="0">
              <a:buNone/>
              <a:defRPr sz="1467"/>
            </a:lvl2pPr>
            <a:lvl3pPr marL="914377" indent="0">
              <a:buNone/>
              <a:defRPr sz="1467"/>
            </a:lvl3pPr>
            <a:lvl4pPr marL="1371566" indent="0">
              <a:buNone/>
              <a:defRPr sz="1467"/>
            </a:lvl4pPr>
            <a:lvl5pPr marL="1828754" indent="0">
              <a:buNone/>
              <a:defRPr sz="1467"/>
            </a:lvl5pPr>
          </a:lstStyle>
          <a:p>
            <a:pPr lvl="0"/>
            <a:r>
              <a:rPr lang="en-US"/>
              <a:t>Click to edit Master text styles</a:t>
            </a:r>
          </a:p>
        </p:txBody>
      </p:sp>
      <p:sp>
        <p:nvSpPr>
          <p:cNvPr id="14" name="TextBox 13">
            <a:extLst>
              <a:ext uri="{FF2B5EF4-FFF2-40B4-BE49-F238E27FC236}">
                <a16:creationId xmlns:a16="http://schemas.microsoft.com/office/drawing/2014/main" id="{CFBBD1D8-A9D3-9E4E-B9F7-5DDB3C4BD9F6}"/>
              </a:ext>
            </a:extLst>
          </p:cNvPr>
          <p:cNvSpPr txBox="1"/>
          <p:nvPr userDrawn="1"/>
        </p:nvSpPr>
        <p:spPr>
          <a:xfrm>
            <a:off x="452378" y="6081412"/>
            <a:ext cx="5535084" cy="571438"/>
          </a:xfrm>
          <a:prstGeom prst="rect">
            <a:avLst/>
          </a:prstGeom>
        </p:spPr>
        <p:txBody>
          <a:bodyPr wrap="square" lIns="0" tIns="0" rIns="0" bIns="0">
            <a:spAutoFit/>
          </a:bodyPr>
          <a:lstStyle>
            <a:lvl1pPr lvl="0" indent="0" defTabSz="685800">
              <a:lnSpc>
                <a:spcPct val="90000"/>
              </a:lnSpc>
              <a:spcBef>
                <a:spcPts val="750"/>
              </a:spcBef>
              <a:buFont typeface="Arial" panose="020B0604020202020204" pitchFamily="34" charset="0"/>
              <a:buNone/>
              <a:defRPr sz="800">
                <a:solidFill>
                  <a:schemeClr val="tx1">
                    <a:lumMod val="75000"/>
                  </a:schemeClr>
                </a:solidFill>
              </a:defRPr>
            </a:lvl1pPr>
            <a:lvl2pPr marL="342900" indent="0" defTabSz="685800">
              <a:lnSpc>
                <a:spcPct val="90000"/>
              </a:lnSpc>
              <a:spcBef>
                <a:spcPts val="375"/>
              </a:spcBef>
              <a:buFont typeface="Arial" panose="020B0604020202020204" pitchFamily="34" charset="0"/>
              <a:buNone/>
              <a:defRPr sz="1100"/>
            </a:lvl2pPr>
            <a:lvl3pPr marL="685800" indent="0" defTabSz="685800">
              <a:lnSpc>
                <a:spcPct val="90000"/>
              </a:lnSpc>
              <a:spcBef>
                <a:spcPts val="375"/>
              </a:spcBef>
              <a:buFont typeface="Arial" panose="020B0604020202020204" pitchFamily="34" charset="0"/>
              <a:buNone/>
              <a:defRPr sz="1100"/>
            </a:lvl3pPr>
            <a:lvl4pPr marL="1028700" indent="0" defTabSz="685800">
              <a:lnSpc>
                <a:spcPct val="90000"/>
              </a:lnSpc>
              <a:spcBef>
                <a:spcPts val="375"/>
              </a:spcBef>
              <a:buFont typeface="Arial" panose="020B0604020202020204" pitchFamily="34" charset="0"/>
              <a:buNone/>
              <a:defRPr sz="1100"/>
            </a:lvl4pPr>
            <a:lvl5pPr marL="1371600" indent="0" defTabSz="685800">
              <a:lnSpc>
                <a:spcPct val="90000"/>
              </a:lnSpc>
              <a:spcBef>
                <a:spcPts val="375"/>
              </a:spcBef>
              <a:buFont typeface="Arial" panose="020B0604020202020204" pitchFamily="34" charset="0"/>
              <a:buNone/>
              <a:defRPr sz="11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r>
              <a:rPr lang="en-US" sz="800">
                <a:solidFill>
                  <a:schemeClr val="accent1">
                    <a:lumMod val="20000"/>
                    <a:lumOff val="80000"/>
                    <a:alpha val="40000"/>
                  </a:schemeClr>
                </a:solidFill>
                <a:latin typeface="Bai Jamjuree" panose="00000500000000000000" pitchFamily="2" charset="-34"/>
                <a:cs typeface="Bai Jamjuree" panose="00000500000000000000" pitchFamily="2" charset="-34"/>
              </a:rPr>
              <a:t>This document is confidential and contains proprietary information, including trade secrets of CitiusTech. </a:t>
            </a:r>
            <a:br>
              <a:rPr lang="en-US" sz="800">
                <a:solidFill>
                  <a:schemeClr val="accent1">
                    <a:lumMod val="20000"/>
                    <a:lumOff val="80000"/>
                    <a:alpha val="40000"/>
                  </a:schemeClr>
                </a:solidFill>
                <a:latin typeface="Bai Jamjuree" panose="00000500000000000000" pitchFamily="2" charset="-34"/>
                <a:cs typeface="Bai Jamjuree" panose="00000500000000000000" pitchFamily="2" charset="-34"/>
              </a:rPr>
            </a:br>
            <a:r>
              <a:rPr lang="en-US" sz="800">
                <a:solidFill>
                  <a:schemeClr val="accent1">
                    <a:lumMod val="20000"/>
                    <a:lumOff val="80000"/>
                    <a:alpha val="40000"/>
                  </a:schemeClr>
                </a:solidFill>
                <a:latin typeface="Bai Jamjuree" panose="00000500000000000000" pitchFamily="2" charset="-34"/>
                <a:cs typeface="Bai Jamjuree" panose="00000500000000000000" pitchFamily="2" charset="-34"/>
              </a:rPr>
              <a:t>Neither the document nor any of the information contained in it may be reproduced or disclosed to any unauthorized person under any circumstances without the express written permission of CitiusTech.</a:t>
            </a:r>
          </a:p>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800" b="0" i="0" u="none" strike="noStrike" kern="1200" cap="none" spc="0" normalizeH="0" baseline="0" noProof="0">
                <a:ln>
                  <a:noFill/>
                </a:ln>
                <a:solidFill>
                  <a:schemeClr val="accent1">
                    <a:lumMod val="20000"/>
                    <a:lumOff val="80000"/>
                    <a:alpha val="40000"/>
                  </a:schemeClr>
                </a:solidFill>
                <a:effectLst/>
                <a:uLnTx/>
                <a:uFillTx/>
                <a:latin typeface="Bai Jamjuree" panose="00000500000000000000" pitchFamily="2" charset="-34"/>
                <a:cs typeface="Bai Jamjuree" panose="00000500000000000000" pitchFamily="2" charset="-34"/>
              </a:rPr>
              <a:t>© 2024 CitiusTech     |     Private &amp; Confidential</a:t>
            </a:r>
          </a:p>
        </p:txBody>
      </p:sp>
      <p:sp>
        <p:nvSpPr>
          <p:cNvPr id="8" name="Picture Placeholder 7">
            <a:extLst>
              <a:ext uri="{FF2B5EF4-FFF2-40B4-BE49-F238E27FC236}">
                <a16:creationId xmlns:a16="http://schemas.microsoft.com/office/drawing/2014/main" id="{6D53928A-A547-3F6C-767F-B409F93F6AD3}"/>
              </a:ext>
            </a:extLst>
          </p:cNvPr>
          <p:cNvSpPr>
            <a:spLocks noGrp="1"/>
          </p:cNvSpPr>
          <p:nvPr>
            <p:ph type="pic" sz="quarter" idx="14"/>
          </p:nvPr>
        </p:nvSpPr>
        <p:spPr>
          <a:xfrm>
            <a:off x="6204157" y="0"/>
            <a:ext cx="5987843" cy="6858000"/>
          </a:xfrm>
          <a:prstGeom prst="rect">
            <a:avLst/>
          </a:prstGeom>
        </p:spPr>
        <p:txBody>
          <a:bodyPr/>
          <a:lstStyle>
            <a:lvl1pPr>
              <a:defRPr>
                <a:solidFill>
                  <a:schemeClr val="bg1"/>
                </a:solidFill>
              </a:defRPr>
            </a:lvl1pPr>
          </a:lstStyle>
          <a:p>
            <a:r>
              <a:rPr lang="en-US"/>
              <a:t>Click icon to add picture</a:t>
            </a:r>
            <a:endParaRPr lang="en-IN"/>
          </a:p>
        </p:txBody>
      </p:sp>
      <p:sp>
        <p:nvSpPr>
          <p:cNvPr id="11" name="Slide Number Placeholder 5">
            <a:extLst>
              <a:ext uri="{FF2B5EF4-FFF2-40B4-BE49-F238E27FC236}">
                <a16:creationId xmlns:a16="http://schemas.microsoft.com/office/drawing/2014/main" id="{548858FF-468E-C4B2-687A-0F87172F33E6}"/>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spTree>
    <p:extLst>
      <p:ext uri="{BB962C8B-B14F-4D97-AF65-F5344CB8AC3E}">
        <p14:creationId xmlns:p14="http://schemas.microsoft.com/office/powerpoint/2010/main" val="92350989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_Title_18">
    <p:spTree>
      <p:nvGrpSpPr>
        <p:cNvPr id="1" name=""/>
        <p:cNvGrpSpPr/>
        <p:nvPr/>
      </p:nvGrpSpPr>
      <p:grpSpPr>
        <a:xfrm>
          <a:off x="0" y="0"/>
          <a:ext cx="0" cy="0"/>
          <a:chOff x="0" y="0"/>
          <a:chExt cx="0" cy="0"/>
        </a:xfrm>
      </p:grpSpPr>
      <p:pic>
        <p:nvPicPr>
          <p:cNvPr id="2" name="Picture 1" descr="A blue and pink liquid&#10;&#10;Description automatically generated">
            <a:extLst>
              <a:ext uri="{FF2B5EF4-FFF2-40B4-BE49-F238E27FC236}">
                <a16:creationId xmlns:a16="http://schemas.microsoft.com/office/drawing/2014/main" id="{2E81621D-B558-1BB6-D2C8-340A2D9B162B}"/>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
            <a:ext cx="12192000" cy="6858000"/>
          </a:xfrm>
          <a:prstGeom prst="rect">
            <a:avLst/>
          </a:prstGeom>
        </p:spPr>
      </p:pic>
      <p:sp>
        <p:nvSpPr>
          <p:cNvPr id="3" name="Title 4">
            <a:extLst>
              <a:ext uri="{FF2B5EF4-FFF2-40B4-BE49-F238E27FC236}">
                <a16:creationId xmlns:a16="http://schemas.microsoft.com/office/drawing/2014/main" id="{5BE60B94-35B3-845C-F97D-9961BE3A17C5}"/>
              </a:ext>
            </a:extLst>
          </p:cNvPr>
          <p:cNvSpPr>
            <a:spLocks noGrp="1"/>
          </p:cNvSpPr>
          <p:nvPr>
            <p:ph type="title" hasCustomPrompt="1"/>
          </p:nvPr>
        </p:nvSpPr>
        <p:spPr>
          <a:xfrm>
            <a:off x="452378" y="2819603"/>
            <a:ext cx="5535468" cy="1218795"/>
          </a:xfrm>
          <a:prstGeom prst="rect">
            <a:avLst/>
          </a:prstGeom>
        </p:spPr>
        <p:txBody>
          <a:bodyPr wrap="square" lIns="0" tIns="0" rIns="0" bIns="0" anchor="b">
            <a:spAutoFit/>
          </a:bodyPr>
          <a:lstStyle>
            <a:lvl1pPr>
              <a:defRPr sz="4267">
                <a:solidFill>
                  <a:schemeClr val="bg1"/>
                </a:solidFill>
              </a:defRPr>
            </a:lvl1pPr>
          </a:lstStyle>
          <a:p>
            <a:r>
              <a:rPr lang="en-US"/>
              <a:t>Click to edit Master</a:t>
            </a:r>
            <a:br>
              <a:rPr lang="en-US"/>
            </a:br>
            <a:r>
              <a:rPr lang="en-US"/>
              <a:t>title style</a:t>
            </a:r>
            <a:endParaRPr lang="en-IN"/>
          </a:p>
        </p:txBody>
      </p:sp>
      <p:pic>
        <p:nvPicPr>
          <p:cNvPr id="5" name="Graphic 4">
            <a:extLst>
              <a:ext uri="{FF2B5EF4-FFF2-40B4-BE49-F238E27FC236}">
                <a16:creationId xmlns:a16="http://schemas.microsoft.com/office/drawing/2014/main" id="{E28B8928-A4B2-1815-5FD7-6A1EEBB32BF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52378" y="634547"/>
            <a:ext cx="2902941" cy="351631"/>
          </a:xfrm>
          <a:prstGeom prst="rect">
            <a:avLst/>
          </a:prstGeom>
        </p:spPr>
      </p:pic>
      <p:sp>
        <p:nvSpPr>
          <p:cNvPr id="4" name="Slide Number Placeholder 5">
            <a:extLst>
              <a:ext uri="{FF2B5EF4-FFF2-40B4-BE49-F238E27FC236}">
                <a16:creationId xmlns:a16="http://schemas.microsoft.com/office/drawing/2014/main" id="{B2538037-B0C8-48E6-FE6B-726C1B729BA6}"/>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spTree>
    <p:extLst>
      <p:ext uri="{BB962C8B-B14F-4D97-AF65-F5344CB8AC3E}">
        <p14:creationId xmlns:p14="http://schemas.microsoft.com/office/powerpoint/2010/main" val="14565918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ue_Title_18">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2538037-B0C8-48E6-FE6B-726C1B729BA6}"/>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pPr algn="r"/>
              <a:t>‹#›</a:t>
            </a:fld>
            <a:endParaRPr lang="en-IN" sz="1067"/>
          </a:p>
        </p:txBody>
      </p:sp>
      <p:sp>
        <p:nvSpPr>
          <p:cNvPr id="7" name="Picture Placeholder 6">
            <a:extLst>
              <a:ext uri="{FF2B5EF4-FFF2-40B4-BE49-F238E27FC236}">
                <a16:creationId xmlns:a16="http://schemas.microsoft.com/office/drawing/2014/main" id="{AD681712-B949-01A8-B814-0C10CA53BD17}"/>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IN"/>
          </a:p>
        </p:txBody>
      </p:sp>
      <p:sp>
        <p:nvSpPr>
          <p:cNvPr id="3" name="Title 4">
            <a:extLst>
              <a:ext uri="{FF2B5EF4-FFF2-40B4-BE49-F238E27FC236}">
                <a16:creationId xmlns:a16="http://schemas.microsoft.com/office/drawing/2014/main" id="{5BE60B94-35B3-845C-F97D-9961BE3A17C5}"/>
              </a:ext>
            </a:extLst>
          </p:cNvPr>
          <p:cNvSpPr>
            <a:spLocks noGrp="1"/>
          </p:cNvSpPr>
          <p:nvPr>
            <p:ph type="title" hasCustomPrompt="1"/>
          </p:nvPr>
        </p:nvSpPr>
        <p:spPr>
          <a:xfrm>
            <a:off x="452378" y="2819603"/>
            <a:ext cx="5535468" cy="1218795"/>
          </a:xfrm>
          <a:prstGeom prst="rect">
            <a:avLst/>
          </a:prstGeom>
        </p:spPr>
        <p:txBody>
          <a:bodyPr wrap="square" lIns="0" tIns="0" rIns="0" bIns="0" anchor="b">
            <a:spAutoFit/>
          </a:bodyPr>
          <a:lstStyle>
            <a:lvl1pPr>
              <a:defRPr sz="4267"/>
            </a:lvl1pPr>
          </a:lstStyle>
          <a:p>
            <a:r>
              <a:rPr lang="en-US"/>
              <a:t>Click to edit Master</a:t>
            </a:r>
            <a:br>
              <a:rPr lang="en-US"/>
            </a:br>
            <a:r>
              <a:rPr lang="en-US"/>
              <a:t>title style</a:t>
            </a:r>
            <a:endParaRPr lang="en-IN"/>
          </a:p>
        </p:txBody>
      </p:sp>
      <p:pic>
        <p:nvPicPr>
          <p:cNvPr id="5" name="Graphic 4">
            <a:extLst>
              <a:ext uri="{FF2B5EF4-FFF2-40B4-BE49-F238E27FC236}">
                <a16:creationId xmlns:a16="http://schemas.microsoft.com/office/drawing/2014/main" id="{E28B8928-A4B2-1815-5FD7-6A1EEBB32B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2378" y="634547"/>
            <a:ext cx="2902941" cy="351631"/>
          </a:xfrm>
          <a:prstGeom prst="rect">
            <a:avLst/>
          </a:prstGeom>
        </p:spPr>
      </p:pic>
    </p:spTree>
    <p:extLst>
      <p:ext uri="{BB962C8B-B14F-4D97-AF65-F5344CB8AC3E}">
        <p14:creationId xmlns:p14="http://schemas.microsoft.com/office/powerpoint/2010/main" val="150174362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04DB-275D-AC15-4DF9-D76EAF2EB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BC53BD-63B6-4268-59FF-CF08623EC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EAD3A-6930-1EE5-A578-BEF82B9C9356}"/>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660FAC37-E9B5-31B6-D6A0-DE2D6A4CD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ED1FB-06B2-613F-AC90-8BFA11C66051}"/>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1786997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04DB-275D-AC15-4DF9-D76EAF2EB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BC53BD-63B6-4268-59FF-CF08623EC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EAD3A-6930-1EE5-A578-BEF82B9C9356}"/>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660FAC37-E9B5-31B6-D6A0-DE2D6A4CD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ED1FB-06B2-613F-AC90-8BFA11C66051}"/>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2813194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5550-524B-73BA-6F12-634E81E15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B4315-60EC-EE6E-1844-A4A73B543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5490B-70A0-F058-6C42-62B53D416E9E}"/>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1E7E4504-EC64-525A-94F4-80D72ED48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236CD-33EB-38DC-2EA6-53A64A744F3C}"/>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246233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3F69-83E7-C0EC-6E68-E4ADA8985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4B0A09-A2B8-D953-9113-E8A06FC759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724EC-D7F2-1D3A-7F20-8090D9C526A4}"/>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90B8EEA1-5F49-621D-FB31-069D97643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09926-A99E-BC53-414F-FF11CC2488CD}"/>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290634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6709-350B-5C52-E768-42FC073198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516900-0FA1-4C84-B717-DBC55F905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2C1AB4-A541-F9DF-AC5D-6FD75EFFE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730095-118E-5709-1208-61383FE90E0A}"/>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6" name="Footer Placeholder 5">
            <a:extLst>
              <a:ext uri="{FF2B5EF4-FFF2-40B4-BE49-F238E27FC236}">
                <a16:creationId xmlns:a16="http://schemas.microsoft.com/office/drawing/2014/main" id="{6BD5CE96-D7F2-2EAC-16AC-CA87E65AA0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ABE58-69BD-83CD-81E9-C8EEDE2D1E07}"/>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3724020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F2A3-BFBE-BC2A-EB20-678077478C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9C25B-9BC7-F545-4154-5E11C37F4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E13862-C46B-36AF-8C96-F3139098C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7FDF97-7CD4-A1C3-7AF6-517AC9A18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4000A-E763-7034-A478-DBE1631C4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5BAEB7-9476-B625-7860-F2E1496FDF19}"/>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8" name="Footer Placeholder 7">
            <a:extLst>
              <a:ext uri="{FF2B5EF4-FFF2-40B4-BE49-F238E27FC236}">
                <a16:creationId xmlns:a16="http://schemas.microsoft.com/office/drawing/2014/main" id="{AB1227F9-5312-C93A-0D0F-DA8F1EE027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3D985-41D6-CF70-56B0-E67121C64CC4}"/>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1539038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FECB-C5D8-BA6E-D4AB-CC7B7E00E4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1A0D0A-F833-61CD-7105-94BFCFDE913C}"/>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4" name="Footer Placeholder 3">
            <a:extLst>
              <a:ext uri="{FF2B5EF4-FFF2-40B4-BE49-F238E27FC236}">
                <a16:creationId xmlns:a16="http://schemas.microsoft.com/office/drawing/2014/main" id="{E4EC4DD3-6152-67A6-3B1D-5AE6F58C93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EF801-7C70-8EAF-06CB-A606BC8347CB}"/>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3467554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32030-2B67-888E-A20C-3D4C92EB03D4}"/>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3" name="Footer Placeholder 2">
            <a:extLst>
              <a:ext uri="{FF2B5EF4-FFF2-40B4-BE49-F238E27FC236}">
                <a16:creationId xmlns:a16="http://schemas.microsoft.com/office/drawing/2014/main" id="{2C4B41CF-408F-5585-5807-942F694279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73AC28-B9DD-4D1A-C066-3123E79A3149}"/>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329303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5315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E661-3992-00B7-6C81-160AEFF11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95E131-AF9C-6637-A301-1A4CE87AC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B14E2-FABF-200D-A026-4606B996A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78B97-9C22-0034-55CF-B48E6BC6A6AA}"/>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6" name="Footer Placeholder 5">
            <a:extLst>
              <a:ext uri="{FF2B5EF4-FFF2-40B4-BE49-F238E27FC236}">
                <a16:creationId xmlns:a16="http://schemas.microsoft.com/office/drawing/2014/main" id="{60382C2D-1EF8-A3D3-5434-9888274C36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28C19-B6ED-71BA-AF56-CEDDC0E0E50B}"/>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35779585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C9E0-A0A6-D2A8-F76A-C0DBF0E54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C682FE-3981-F7F5-7699-50A46D6832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E05BA3-FFC3-F6D8-2351-F78382D34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A1C86-77E7-5583-D68A-932959981976}"/>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6" name="Footer Placeholder 5">
            <a:extLst>
              <a:ext uri="{FF2B5EF4-FFF2-40B4-BE49-F238E27FC236}">
                <a16:creationId xmlns:a16="http://schemas.microsoft.com/office/drawing/2014/main" id="{8812FA68-1C2B-9F34-4C5B-3F8C6B71E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E6D2A-3B03-4438-BD80-366B8A531C4F}"/>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3945380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D757-A839-F22F-CC19-4373C51C8A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6B5CCF-03D8-C332-9375-25B30C4DE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8CEC6-7DF8-8B5F-18A8-1B2B249D2CD4}"/>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4F1D2CB6-5E0A-B171-CA79-7DBB898AE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819D6-4C84-F09D-38D4-67CE8E8CA483}"/>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721217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382701-A162-3C1F-6D58-F12205BB2B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6708A-0319-945A-5A58-ECEDB9ADFA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7EA1E-F1EB-7352-A558-15E51BABC4BE}"/>
              </a:ext>
            </a:extLst>
          </p:cNvPr>
          <p:cNvSpPr>
            <a:spLocks noGrp="1"/>
          </p:cNvSpPr>
          <p:nvPr>
            <p:ph type="dt" sz="half" idx="10"/>
          </p:nvPr>
        </p:nvSpPr>
        <p:spPr/>
        <p:txBody>
          <a:body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68E3C884-850A-BB8E-DE20-E40C1749D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37DA3-FCB6-7DC3-3EFF-7FBB3152F10C}"/>
              </a:ext>
            </a:extLst>
          </p:cNvPr>
          <p:cNvSpPr>
            <a:spLocks noGrp="1"/>
          </p:cNvSpPr>
          <p:nvPr>
            <p:ph type="sldNum" sz="quarter" idx="12"/>
          </p:nvPr>
        </p:nvSpPr>
        <p:spPr/>
        <p:txBody>
          <a:bodyPr/>
          <a:lstStyle/>
          <a:p>
            <a:fld id="{3ABC8DFB-F813-4CC1-8589-2B019B66D4AB}" type="slidenum">
              <a:rPr lang="en-IN" smtClean="0"/>
              <a:t>‹#›</a:t>
            </a:fld>
            <a:endParaRPr lang="en-IN"/>
          </a:p>
        </p:txBody>
      </p:sp>
    </p:spTree>
    <p:extLst>
      <p:ext uri="{BB962C8B-B14F-4D97-AF65-F5344CB8AC3E}">
        <p14:creationId xmlns:p14="http://schemas.microsoft.com/office/powerpoint/2010/main" val="274432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mpty Layou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C0BD734-6AEA-9AC6-D307-AA2BBDE3A218}"/>
              </a:ext>
            </a:extLst>
          </p:cNvPr>
          <p:cNvGrpSpPr/>
          <p:nvPr userDrawn="1"/>
        </p:nvGrpSpPr>
        <p:grpSpPr>
          <a:xfrm>
            <a:off x="0" y="2285947"/>
            <a:ext cx="12192000" cy="4572053"/>
            <a:chOff x="0" y="2285948"/>
            <a:chExt cx="12192000" cy="4572053"/>
          </a:xfrm>
        </p:grpSpPr>
        <p:sp>
          <p:nvSpPr>
            <p:cNvPr id="7" name="Freeform 9">
              <a:extLst>
                <a:ext uri="{FF2B5EF4-FFF2-40B4-BE49-F238E27FC236}">
                  <a16:creationId xmlns:a16="http://schemas.microsoft.com/office/drawing/2014/main" id="{935126AB-E98C-F5D9-90FB-E1473BDF1867}"/>
                </a:ext>
              </a:extLst>
            </p:cNvPr>
            <p:cNvSpPr>
              <a:spLocks/>
            </p:cNvSpPr>
            <p:nvPr userDrawn="1"/>
          </p:nvSpPr>
          <p:spPr>
            <a:xfrm>
              <a:off x="0" y="3472868"/>
              <a:ext cx="12192000" cy="3385133"/>
            </a:xfrm>
            <a:custGeom>
              <a:avLst/>
              <a:gdLst>
                <a:gd name="connsiteX0" fmla="*/ 3056065 w 12192000"/>
                <a:gd name="connsiteY0" fmla="*/ 198 h 3385133"/>
                <a:gd name="connsiteX1" fmla="*/ 3369838 w 12192000"/>
                <a:gd name="connsiteY1" fmla="*/ 50736 h 3385133"/>
                <a:gd name="connsiteX2" fmla="*/ 4569642 w 12192000"/>
                <a:gd name="connsiteY2" fmla="*/ 2260860 h 3385133"/>
                <a:gd name="connsiteX3" fmla="*/ 7013431 w 12192000"/>
                <a:gd name="connsiteY3" fmla="*/ 1599712 h 3385133"/>
                <a:gd name="connsiteX4" fmla="*/ 9115812 w 12192000"/>
                <a:gd name="connsiteY4" fmla="*/ 3073127 h 3385133"/>
                <a:gd name="connsiteX5" fmla="*/ 12051542 w 12192000"/>
                <a:gd name="connsiteY5" fmla="*/ 2768100 h 3385133"/>
                <a:gd name="connsiteX6" fmla="*/ 12124169 w 12192000"/>
                <a:gd name="connsiteY6" fmla="*/ 2799316 h 3385133"/>
                <a:gd name="connsiteX7" fmla="*/ 12192000 w 12192000"/>
                <a:gd name="connsiteY7" fmla="*/ 2840727 h 3385133"/>
                <a:gd name="connsiteX8" fmla="*/ 12192000 w 12192000"/>
                <a:gd name="connsiteY8" fmla="*/ 3385133 h 3385133"/>
                <a:gd name="connsiteX9" fmla="*/ 0 w 12192000"/>
                <a:gd name="connsiteY9" fmla="*/ 3385133 h 3385133"/>
                <a:gd name="connsiteX10" fmla="*/ 0 w 12192000"/>
                <a:gd name="connsiteY10" fmla="*/ 2722783 h 3385133"/>
                <a:gd name="connsiteX11" fmla="*/ 188651 w 12192000"/>
                <a:gd name="connsiteY11" fmla="*/ 2337982 h 3385133"/>
                <a:gd name="connsiteX12" fmla="*/ 3056065 w 12192000"/>
                <a:gd name="connsiteY12" fmla="*/ 198 h 338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3385133">
                  <a:moveTo>
                    <a:pt x="3056065" y="198"/>
                  </a:moveTo>
                  <a:cubicBezTo>
                    <a:pt x="3171660" y="-2023"/>
                    <a:pt x="3277253" y="14388"/>
                    <a:pt x="3369838" y="50736"/>
                  </a:cubicBezTo>
                  <a:cubicBezTo>
                    <a:pt x="4393515" y="551888"/>
                    <a:pt x="3962377" y="2002698"/>
                    <a:pt x="4569642" y="2260860"/>
                  </a:cubicBezTo>
                  <a:cubicBezTo>
                    <a:pt x="5176908" y="2519024"/>
                    <a:pt x="6129951" y="1253397"/>
                    <a:pt x="7013431" y="1599712"/>
                  </a:cubicBezTo>
                  <a:cubicBezTo>
                    <a:pt x="7809372" y="1933434"/>
                    <a:pt x="8054511" y="2733572"/>
                    <a:pt x="9115812" y="3073127"/>
                  </a:cubicBezTo>
                  <a:cubicBezTo>
                    <a:pt x="10572433" y="3488241"/>
                    <a:pt x="11538296" y="2690632"/>
                    <a:pt x="12051542" y="2768100"/>
                  </a:cubicBezTo>
                  <a:cubicBezTo>
                    <a:pt x="12076335" y="2776592"/>
                    <a:pt x="12100568" y="2787054"/>
                    <a:pt x="12124169" y="2799316"/>
                  </a:cubicBezTo>
                  <a:lnTo>
                    <a:pt x="12192000" y="2840727"/>
                  </a:lnTo>
                  <a:lnTo>
                    <a:pt x="12192000" y="3385133"/>
                  </a:lnTo>
                  <a:lnTo>
                    <a:pt x="0" y="3385133"/>
                  </a:lnTo>
                  <a:lnTo>
                    <a:pt x="0" y="2722783"/>
                  </a:lnTo>
                  <a:lnTo>
                    <a:pt x="188651" y="2337982"/>
                  </a:lnTo>
                  <a:cubicBezTo>
                    <a:pt x="947589" y="944224"/>
                    <a:pt x="2246898" y="15741"/>
                    <a:pt x="3056065" y="198"/>
                  </a:cubicBezTo>
                  <a:close/>
                </a:path>
              </a:pathLst>
            </a:custGeom>
            <a:blipFill dpi="0" rotWithShape="1">
              <a:blip r:embed="rId2" cstate="print">
                <a:extLst>
                  <a:ext uri="{28A0092B-C50C-407E-A947-70E740481C1C}">
                    <a14:useLocalDpi xmlns:a14="http://schemas.microsoft.com/office/drawing/2010/main" val="0"/>
                  </a:ext>
                </a:extLst>
              </a:blip>
              <a:srcRect/>
              <a:stretch>
                <a:fillRect r="43"/>
              </a:stretch>
            </a:blipFill>
            <a:ln w="19050" cap="flat" cmpd="sng" algn="ctr">
              <a:noFill/>
              <a:prstDash val="solid"/>
              <a:miter lim="800000"/>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8" name="Freeform 6">
              <a:extLst>
                <a:ext uri="{FF2B5EF4-FFF2-40B4-BE49-F238E27FC236}">
                  <a16:creationId xmlns:a16="http://schemas.microsoft.com/office/drawing/2014/main" id="{A8A88E38-FF05-C113-7241-5B96DCE23FB3}"/>
                </a:ext>
              </a:extLst>
            </p:cNvPr>
            <p:cNvSpPr>
              <a:spLocks/>
            </p:cNvSpPr>
            <p:nvPr userDrawn="1"/>
          </p:nvSpPr>
          <p:spPr>
            <a:xfrm>
              <a:off x="0" y="2285948"/>
              <a:ext cx="12192000" cy="4572053"/>
            </a:xfrm>
            <a:custGeom>
              <a:avLst/>
              <a:gdLst>
                <a:gd name="connsiteX0" fmla="*/ 2716927 w 12192000"/>
                <a:gd name="connsiteY0" fmla="*/ 238 h 4572053"/>
                <a:gd name="connsiteX1" fmla="*/ 3094790 w 12192000"/>
                <a:gd name="connsiteY1" fmla="*/ 61099 h 4572053"/>
                <a:gd name="connsiteX2" fmla="*/ 4539660 w 12192000"/>
                <a:gd name="connsiteY2" fmla="*/ 2722654 h 4572053"/>
                <a:gd name="connsiteX3" fmla="*/ 7482608 w 12192000"/>
                <a:gd name="connsiteY3" fmla="*/ 1926463 h 4572053"/>
                <a:gd name="connsiteX4" fmla="*/ 10014414 w 12192000"/>
                <a:gd name="connsiteY4" fmla="*/ 3700831 h 4572053"/>
                <a:gd name="connsiteX5" fmla="*/ 11981213 w 12192000"/>
                <a:gd name="connsiteY5" fmla="*/ 3728893 h 4572053"/>
                <a:gd name="connsiteX6" fmla="*/ 12192000 w 12192000"/>
                <a:gd name="connsiteY6" fmla="*/ 3673856 h 4572053"/>
                <a:gd name="connsiteX7" fmla="*/ 12192000 w 12192000"/>
                <a:gd name="connsiteY7" fmla="*/ 4572053 h 4572053"/>
                <a:gd name="connsiteX8" fmla="*/ 0 w 12192000"/>
                <a:gd name="connsiteY8" fmla="*/ 4572053 h 4572053"/>
                <a:gd name="connsiteX9" fmla="*/ 0 w 12192000"/>
                <a:gd name="connsiteY9" fmla="*/ 1732367 h 4572053"/>
                <a:gd name="connsiteX10" fmla="*/ 10572 w 12192000"/>
                <a:gd name="connsiteY10" fmla="*/ 1719209 h 4572053"/>
                <a:gd name="connsiteX11" fmla="*/ 2716927 w 12192000"/>
                <a:gd name="connsiteY11" fmla="*/ 238 h 457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72053">
                  <a:moveTo>
                    <a:pt x="2716927" y="238"/>
                  </a:moveTo>
                  <a:cubicBezTo>
                    <a:pt x="2856133" y="-2436"/>
                    <a:pt x="2983294" y="17327"/>
                    <a:pt x="3094790" y="61099"/>
                  </a:cubicBezTo>
                  <a:cubicBezTo>
                    <a:pt x="4327559" y="664614"/>
                    <a:pt x="3808358" y="2411761"/>
                    <a:pt x="4539660" y="2722654"/>
                  </a:cubicBezTo>
                  <a:cubicBezTo>
                    <a:pt x="5270964" y="3033549"/>
                    <a:pt x="6418673" y="1509411"/>
                    <a:pt x="7482608" y="1926463"/>
                  </a:cubicBezTo>
                  <a:cubicBezTo>
                    <a:pt x="8441125" y="2328349"/>
                    <a:pt x="8736336" y="3291921"/>
                    <a:pt x="10014414" y="3700831"/>
                  </a:cubicBezTo>
                  <a:cubicBezTo>
                    <a:pt x="10781852" y="3919539"/>
                    <a:pt x="11436170" y="3858712"/>
                    <a:pt x="11981213" y="3728893"/>
                  </a:cubicBezTo>
                  <a:lnTo>
                    <a:pt x="12192000" y="3673856"/>
                  </a:lnTo>
                  <a:lnTo>
                    <a:pt x="12192000" y="4572053"/>
                  </a:lnTo>
                  <a:lnTo>
                    <a:pt x="0" y="4572053"/>
                  </a:lnTo>
                  <a:lnTo>
                    <a:pt x="0" y="1732367"/>
                  </a:lnTo>
                  <a:lnTo>
                    <a:pt x="10572" y="1719209"/>
                  </a:lnTo>
                  <a:cubicBezTo>
                    <a:pt x="889416" y="666969"/>
                    <a:pt x="1974493" y="14500"/>
                    <a:pt x="2716927" y="238"/>
                  </a:cubicBezTo>
                  <a:close/>
                </a:path>
              </a:pathLst>
            </a:custGeom>
            <a:gradFill>
              <a:gsLst>
                <a:gs pos="0">
                  <a:sysClr val="window" lastClr="FFFFFF"/>
                </a:gs>
                <a:gs pos="100000">
                  <a:srgbClr val="9DBAFF">
                    <a:alpha val="41000"/>
                  </a:srgbClr>
                </a:gs>
              </a:gsLst>
              <a:lin ang="5400000" scaled="1"/>
            </a:gradFill>
            <a:ln w="19050" cap="flat" cmpd="sng" algn="ctr">
              <a:noFill/>
              <a:prstDash val="solid"/>
              <a:miter lim="800000"/>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sp>
        <p:nvSpPr>
          <p:cNvPr id="10" name="Title 4">
            <a:extLst>
              <a:ext uri="{FF2B5EF4-FFF2-40B4-BE49-F238E27FC236}">
                <a16:creationId xmlns:a16="http://schemas.microsoft.com/office/drawing/2014/main" id="{6C5395D0-A608-A51A-7A6C-83141835A778}"/>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bg1"/>
                </a:solidFill>
              </a:defRPr>
            </a:lvl1pPr>
          </a:lstStyle>
          <a:p>
            <a:r>
              <a:rPr lang="en-US"/>
              <a:t>Click to edit Master title style</a:t>
            </a:r>
            <a:endParaRPr lang="en-IN"/>
          </a:p>
        </p:txBody>
      </p:sp>
      <p:sp>
        <p:nvSpPr>
          <p:cNvPr id="21" name="Slide Number Placeholder 5">
            <a:extLst>
              <a:ext uri="{FF2B5EF4-FFF2-40B4-BE49-F238E27FC236}">
                <a16:creationId xmlns:a16="http://schemas.microsoft.com/office/drawing/2014/main" id="{EE7CEDC8-B2D1-5E9D-0BD3-44E431B50FBF}"/>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sp>
        <p:nvSpPr>
          <p:cNvPr id="22" name="Text Placeholder 4">
            <a:extLst>
              <a:ext uri="{FF2B5EF4-FFF2-40B4-BE49-F238E27FC236}">
                <a16:creationId xmlns:a16="http://schemas.microsoft.com/office/drawing/2014/main" id="{12694D35-F5B9-BF78-4DC4-9A640CDA4D34}"/>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bg1"/>
                </a:solidFill>
                <a:latin typeface="Bai Jamjuree" panose="00000500000000000000" pitchFamily="2" charset="-34"/>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grpSp>
        <p:nvGrpSpPr>
          <p:cNvPr id="2" name="Group 1">
            <a:extLst>
              <a:ext uri="{FF2B5EF4-FFF2-40B4-BE49-F238E27FC236}">
                <a16:creationId xmlns:a16="http://schemas.microsoft.com/office/drawing/2014/main" id="{136BBAF5-B451-A383-1FCE-B79256111199}"/>
              </a:ext>
            </a:extLst>
          </p:cNvPr>
          <p:cNvGrpSpPr/>
          <p:nvPr userDrawn="1"/>
        </p:nvGrpSpPr>
        <p:grpSpPr>
          <a:xfrm>
            <a:off x="317500" y="6404491"/>
            <a:ext cx="1390293" cy="167997"/>
            <a:chOff x="3824442" y="2481198"/>
            <a:chExt cx="1494463" cy="180585"/>
          </a:xfrm>
        </p:grpSpPr>
        <p:grpSp>
          <p:nvGrpSpPr>
            <p:cNvPr id="3" name="Group 2">
              <a:extLst>
                <a:ext uri="{FF2B5EF4-FFF2-40B4-BE49-F238E27FC236}">
                  <a16:creationId xmlns:a16="http://schemas.microsoft.com/office/drawing/2014/main" id="{49850A34-7607-66B6-2CB0-28EEA7C0062D}"/>
                </a:ext>
              </a:extLst>
            </p:cNvPr>
            <p:cNvGrpSpPr/>
            <p:nvPr/>
          </p:nvGrpSpPr>
          <p:grpSpPr>
            <a:xfrm>
              <a:off x="4083922" y="2481198"/>
              <a:ext cx="1234983" cy="180585"/>
              <a:chOff x="4083922" y="2481198"/>
              <a:chExt cx="1234983" cy="180585"/>
            </a:xfrm>
          </p:grpSpPr>
          <p:sp>
            <p:nvSpPr>
              <p:cNvPr id="30" name="Freeform: Shape 29">
                <a:extLst>
                  <a:ext uri="{FF2B5EF4-FFF2-40B4-BE49-F238E27FC236}">
                    <a16:creationId xmlns:a16="http://schemas.microsoft.com/office/drawing/2014/main" id="{6BEE1347-503F-67C6-5278-6567180C8F95}"/>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E6633998-7652-4A54-7A44-7B9332F1C5EB}"/>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0B51F237-D6C5-9679-BFE2-73B06FFEBF5C}"/>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612AFD77-5B36-590C-944F-46E344839CBF}"/>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557C924A-EEC1-79EA-2DC3-F4814FAAC2D8}"/>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076FBE41-5A19-1A62-FB0B-10EDA5E56AFE}"/>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16345DB6-86EE-AF83-6E7E-BCD345169AA4}"/>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7F9E13AC-9B50-A002-C1F6-7FF45300B085}"/>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265ED006-9FC3-7616-0F4D-26996DABC7B8}"/>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7F6F4968-4E5B-D868-F64F-C8EB8A55B531}"/>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4" name="Group 3">
              <a:extLst>
                <a:ext uri="{FF2B5EF4-FFF2-40B4-BE49-F238E27FC236}">
                  <a16:creationId xmlns:a16="http://schemas.microsoft.com/office/drawing/2014/main" id="{A474104E-FB7D-AD12-98F0-B073FCC595A3}"/>
                </a:ext>
              </a:extLst>
            </p:cNvPr>
            <p:cNvGrpSpPr/>
            <p:nvPr/>
          </p:nvGrpSpPr>
          <p:grpSpPr>
            <a:xfrm>
              <a:off x="3824442" y="2481552"/>
              <a:ext cx="179889" cy="179891"/>
              <a:chOff x="3824442" y="2481552"/>
              <a:chExt cx="179889" cy="179891"/>
            </a:xfrm>
          </p:grpSpPr>
          <p:sp>
            <p:nvSpPr>
              <p:cNvPr id="5" name="Freeform: Shape 4">
                <a:extLst>
                  <a:ext uri="{FF2B5EF4-FFF2-40B4-BE49-F238E27FC236}">
                    <a16:creationId xmlns:a16="http://schemas.microsoft.com/office/drawing/2014/main" id="{D48E432C-DDCB-C7BF-3221-7252D0219F3D}"/>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6" name="Freeform: Shape 5">
                <a:extLst>
                  <a:ext uri="{FF2B5EF4-FFF2-40B4-BE49-F238E27FC236}">
                    <a16:creationId xmlns:a16="http://schemas.microsoft.com/office/drawing/2014/main" id="{D33F1618-054D-811B-0766-79884D674F42}"/>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3D4DBFAA-BE7A-6CB1-1735-0147C2D88E9D}"/>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4" name="Freeform: Shape 23">
                <a:extLst>
                  <a:ext uri="{FF2B5EF4-FFF2-40B4-BE49-F238E27FC236}">
                    <a16:creationId xmlns:a16="http://schemas.microsoft.com/office/drawing/2014/main" id="{94D928C3-650B-B562-E2B6-8BB107D17B20}"/>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7261D6C8-7144-B766-A056-5E9EB6310EBE}"/>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57FC2D09-EC84-5C9B-9B90-7D9CF4BE8AA8}"/>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02A44903-4BA8-8747-8C28-33D14EBC7E75}"/>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47A3FD78-1ED7-AA4B-E977-62274B83014D}"/>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0093E991-2A95-2634-888A-938D56B53F16}"/>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111433469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Content_05">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D14A1AA-160F-EFC5-51F4-F55B4D16CC0C}"/>
              </a:ext>
            </a:extLst>
          </p:cNvPr>
          <p:cNvSpPr>
            <a:spLocks noGrp="1"/>
          </p:cNvSpPr>
          <p:nvPr>
            <p:ph type="pic" sz="quarter" idx="10"/>
          </p:nvPr>
        </p:nvSpPr>
        <p:spPr>
          <a:xfrm>
            <a:off x="6096001" y="0"/>
            <a:ext cx="6096000" cy="6858000"/>
          </a:xfrm>
          <a:prstGeom prst="rect">
            <a:avLst/>
          </a:prstGeom>
          <a:noFill/>
        </p:spPr>
        <p:txBody>
          <a:bodyPr/>
          <a:lstStyle/>
          <a:p>
            <a:r>
              <a:rPr lang="en-US"/>
              <a:t>Click icon to add picture</a:t>
            </a:r>
            <a:endParaRPr lang="en-IN"/>
          </a:p>
        </p:txBody>
      </p:sp>
      <p:sp>
        <p:nvSpPr>
          <p:cNvPr id="4" name="Title 4">
            <a:extLst>
              <a:ext uri="{FF2B5EF4-FFF2-40B4-BE49-F238E27FC236}">
                <a16:creationId xmlns:a16="http://schemas.microsoft.com/office/drawing/2014/main" id="{8A43A8F3-E997-D3F9-A2BC-58ACE56335BA}"/>
              </a:ext>
            </a:extLst>
          </p:cNvPr>
          <p:cNvSpPr>
            <a:spLocks noGrp="1"/>
          </p:cNvSpPr>
          <p:nvPr>
            <p:ph type="title"/>
          </p:nvPr>
        </p:nvSpPr>
        <p:spPr>
          <a:xfrm>
            <a:off x="316587" y="411342"/>
            <a:ext cx="5580711" cy="369332"/>
          </a:xfrm>
          <a:prstGeom prst="rect">
            <a:avLst/>
          </a:prstGeom>
        </p:spPr>
        <p:txBody>
          <a:bodyPr wrap="square" lIns="0" tIns="0" rIns="0" bIns="0" anchor="t">
            <a:spAutoFit/>
          </a:bodyPr>
          <a:lstStyle>
            <a:lvl1pPr>
              <a:defRPr sz="2667">
                <a:solidFill>
                  <a:schemeClr val="bg1"/>
                </a:solidFill>
              </a:defRPr>
            </a:lvl1pPr>
          </a:lstStyle>
          <a:p>
            <a:r>
              <a:rPr lang="en-US"/>
              <a:t>Click to edit Master title style</a:t>
            </a:r>
            <a:endParaRPr lang="en-IN"/>
          </a:p>
        </p:txBody>
      </p:sp>
      <p:sp>
        <p:nvSpPr>
          <p:cNvPr id="25" name="Slide Number Placeholder 5">
            <a:extLst>
              <a:ext uri="{FF2B5EF4-FFF2-40B4-BE49-F238E27FC236}">
                <a16:creationId xmlns:a16="http://schemas.microsoft.com/office/drawing/2014/main" id="{0D14EA82-028A-1193-FA1D-6A3ECACA939D}"/>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bg1"/>
                </a:solidFill>
              </a:rPr>
              <a:pPr algn="r"/>
              <a:t>‹#›</a:t>
            </a:fld>
            <a:endParaRPr lang="en-IN" sz="1067">
              <a:solidFill>
                <a:schemeClr val="bg1"/>
              </a:solidFill>
            </a:endParaRPr>
          </a:p>
        </p:txBody>
      </p:sp>
      <p:grpSp>
        <p:nvGrpSpPr>
          <p:cNvPr id="2" name="Group 1">
            <a:extLst>
              <a:ext uri="{FF2B5EF4-FFF2-40B4-BE49-F238E27FC236}">
                <a16:creationId xmlns:a16="http://schemas.microsoft.com/office/drawing/2014/main" id="{29EBDC09-EC2D-B655-77D3-EB762D0314DA}"/>
              </a:ext>
            </a:extLst>
          </p:cNvPr>
          <p:cNvGrpSpPr/>
          <p:nvPr userDrawn="1"/>
        </p:nvGrpSpPr>
        <p:grpSpPr>
          <a:xfrm>
            <a:off x="316587" y="6404491"/>
            <a:ext cx="1390293" cy="167997"/>
            <a:chOff x="3824442" y="2481198"/>
            <a:chExt cx="1494463" cy="180585"/>
          </a:xfrm>
        </p:grpSpPr>
        <p:grpSp>
          <p:nvGrpSpPr>
            <p:cNvPr id="6" name="Group 5">
              <a:extLst>
                <a:ext uri="{FF2B5EF4-FFF2-40B4-BE49-F238E27FC236}">
                  <a16:creationId xmlns:a16="http://schemas.microsoft.com/office/drawing/2014/main" id="{33975EA7-6E5F-8761-1F43-C002085FF51C}"/>
                </a:ext>
              </a:extLst>
            </p:cNvPr>
            <p:cNvGrpSpPr/>
            <p:nvPr/>
          </p:nvGrpSpPr>
          <p:grpSpPr>
            <a:xfrm>
              <a:off x="4083922" y="2481198"/>
              <a:ext cx="1234983" cy="180585"/>
              <a:chOff x="4083922" y="2481198"/>
              <a:chExt cx="1234983" cy="180585"/>
            </a:xfrm>
          </p:grpSpPr>
          <p:sp>
            <p:nvSpPr>
              <p:cNvPr id="27" name="Freeform: Shape 26">
                <a:extLst>
                  <a:ext uri="{FF2B5EF4-FFF2-40B4-BE49-F238E27FC236}">
                    <a16:creationId xmlns:a16="http://schemas.microsoft.com/office/drawing/2014/main" id="{DEF680EC-10DF-1A55-D5C5-5A3E8A067BA4}"/>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55034D99-53BA-AC6A-8724-AFA32DDB8099}"/>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669C5682-F387-E8A5-9A62-7948433A4D05}"/>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3A7BB4C3-EB1E-85CA-14F2-EF56DA857771}"/>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06469359-78E3-2DD5-79BE-124EC658DEBC}"/>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DA7A38D2-DC5C-BC1C-3A52-52C96884F043}"/>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3" name="Freeform: Shape 32">
                <a:extLst>
                  <a:ext uri="{FF2B5EF4-FFF2-40B4-BE49-F238E27FC236}">
                    <a16:creationId xmlns:a16="http://schemas.microsoft.com/office/drawing/2014/main" id="{2F4681CE-AD5D-E0FE-0A18-B02EF4E8D79F}"/>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80FE7B27-242B-3BCE-1CB7-A0C55AFF4B83}"/>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0B1E69FF-B424-CB24-6AC5-372D8760ADF4}"/>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B25F42DA-F1D8-88A1-4EE8-A7E90CE5650D}"/>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7" name="Group 6">
              <a:extLst>
                <a:ext uri="{FF2B5EF4-FFF2-40B4-BE49-F238E27FC236}">
                  <a16:creationId xmlns:a16="http://schemas.microsoft.com/office/drawing/2014/main" id="{EEED1CA0-30A9-546F-EBC2-D5FA288A0760}"/>
                </a:ext>
              </a:extLst>
            </p:cNvPr>
            <p:cNvGrpSpPr/>
            <p:nvPr/>
          </p:nvGrpSpPr>
          <p:grpSpPr>
            <a:xfrm>
              <a:off x="3824442" y="2481552"/>
              <a:ext cx="179889" cy="179891"/>
              <a:chOff x="3824442" y="2481552"/>
              <a:chExt cx="179889" cy="179891"/>
            </a:xfrm>
          </p:grpSpPr>
          <p:sp>
            <p:nvSpPr>
              <p:cNvPr id="9" name="Freeform: Shape 8">
                <a:extLst>
                  <a:ext uri="{FF2B5EF4-FFF2-40B4-BE49-F238E27FC236}">
                    <a16:creationId xmlns:a16="http://schemas.microsoft.com/office/drawing/2014/main" id="{A5BEDAD0-B746-F048-162D-918F84F411D0}"/>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0" name="Freeform: Shape 9">
                <a:extLst>
                  <a:ext uri="{FF2B5EF4-FFF2-40B4-BE49-F238E27FC236}">
                    <a16:creationId xmlns:a16="http://schemas.microsoft.com/office/drawing/2014/main" id="{79EF1F9F-4DEB-E775-6644-398DAF358E49}"/>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1" name="Freeform: Shape 10">
                <a:extLst>
                  <a:ext uri="{FF2B5EF4-FFF2-40B4-BE49-F238E27FC236}">
                    <a16:creationId xmlns:a16="http://schemas.microsoft.com/office/drawing/2014/main" id="{5C1730A8-ADC9-5D91-5A5B-2EDB0641E4AD}"/>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2" name="Freeform: Shape 11">
                <a:extLst>
                  <a:ext uri="{FF2B5EF4-FFF2-40B4-BE49-F238E27FC236}">
                    <a16:creationId xmlns:a16="http://schemas.microsoft.com/office/drawing/2014/main" id="{5BA0A153-02D3-67EC-6A60-65F53EE125D4}"/>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3" name="Freeform: Shape 12">
                <a:extLst>
                  <a:ext uri="{FF2B5EF4-FFF2-40B4-BE49-F238E27FC236}">
                    <a16:creationId xmlns:a16="http://schemas.microsoft.com/office/drawing/2014/main" id="{B03D5BB2-D3EA-063E-4681-6C600158F677}"/>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4" name="Freeform: Shape 13">
                <a:extLst>
                  <a:ext uri="{FF2B5EF4-FFF2-40B4-BE49-F238E27FC236}">
                    <a16:creationId xmlns:a16="http://schemas.microsoft.com/office/drawing/2014/main" id="{C06875DC-3B29-F91D-987B-DEFFA45C4B4A}"/>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5" name="Freeform: Shape 14">
                <a:extLst>
                  <a:ext uri="{FF2B5EF4-FFF2-40B4-BE49-F238E27FC236}">
                    <a16:creationId xmlns:a16="http://schemas.microsoft.com/office/drawing/2014/main" id="{6197C44B-EEF1-6384-B557-5722836F2644}"/>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6" name="Freeform: Shape 15">
                <a:extLst>
                  <a:ext uri="{FF2B5EF4-FFF2-40B4-BE49-F238E27FC236}">
                    <a16:creationId xmlns:a16="http://schemas.microsoft.com/office/drawing/2014/main" id="{1FD59EBC-FF3D-5D3C-7E7A-7B4A2232BB80}"/>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EF4046DB-1695-8635-AE5B-EFB5753BDFAB}"/>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298921502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_Title_0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A5BFE9-9F5E-D066-205A-CBE00D666F46}"/>
              </a:ext>
            </a:extLst>
          </p:cNvPr>
          <p:cNvSpPr/>
          <p:nvPr userDrawn="1"/>
        </p:nvSpPr>
        <p:spPr>
          <a:xfrm>
            <a:off x="0" y="0"/>
            <a:ext cx="12192000" cy="6858000"/>
          </a:xfrm>
          <a:prstGeom prst="rect">
            <a:avLst/>
          </a:prstGeom>
          <a:gradFill flip="none" rotWithShape="1">
            <a:gsLst>
              <a:gs pos="2000">
                <a:schemeClr val="accent1"/>
              </a:gs>
              <a:gs pos="100000">
                <a:schemeClr val="accent2"/>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IN" sz="2400"/>
          </a:p>
        </p:txBody>
      </p:sp>
      <p:sp>
        <p:nvSpPr>
          <p:cNvPr id="5" name="Title 4">
            <a:extLst>
              <a:ext uri="{FF2B5EF4-FFF2-40B4-BE49-F238E27FC236}">
                <a16:creationId xmlns:a16="http://schemas.microsoft.com/office/drawing/2014/main" id="{BB8B996B-9433-55A2-9E97-4B07DC52D6F5}"/>
              </a:ext>
            </a:extLst>
          </p:cNvPr>
          <p:cNvSpPr>
            <a:spLocks noGrp="1"/>
          </p:cNvSpPr>
          <p:nvPr>
            <p:ph type="title" hasCustomPrompt="1"/>
          </p:nvPr>
        </p:nvSpPr>
        <p:spPr>
          <a:xfrm>
            <a:off x="452378" y="2819603"/>
            <a:ext cx="5643623" cy="1218795"/>
          </a:xfrm>
          <a:prstGeom prst="rect">
            <a:avLst/>
          </a:prstGeom>
        </p:spPr>
        <p:txBody>
          <a:bodyPr wrap="square" lIns="0" tIns="0" rIns="0" bIns="0" anchor="ctr">
            <a:spAutoFit/>
          </a:bodyPr>
          <a:lstStyle>
            <a:lvl1pPr>
              <a:defRPr sz="4267">
                <a:solidFill>
                  <a:schemeClr val="bg1"/>
                </a:solidFill>
              </a:defRPr>
            </a:lvl1pPr>
          </a:lstStyle>
          <a:p>
            <a:r>
              <a:rPr lang="en-US"/>
              <a:t>Click to edit Master</a:t>
            </a:r>
            <a:br>
              <a:rPr lang="en-US"/>
            </a:br>
            <a:r>
              <a:rPr lang="en-US"/>
              <a:t>title style</a:t>
            </a:r>
            <a:endParaRPr lang="en-IN"/>
          </a:p>
        </p:txBody>
      </p:sp>
      <p:pic>
        <p:nvPicPr>
          <p:cNvPr id="3" name="Graphic 2">
            <a:extLst>
              <a:ext uri="{FF2B5EF4-FFF2-40B4-BE49-F238E27FC236}">
                <a16:creationId xmlns:a16="http://schemas.microsoft.com/office/drawing/2014/main" id="{76C2017F-539C-F867-F92B-B1EA905956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2378" y="634547"/>
            <a:ext cx="2902941" cy="351631"/>
          </a:xfrm>
          <a:prstGeom prst="rect">
            <a:avLst/>
          </a:prstGeom>
        </p:spPr>
      </p:pic>
      <p:sp>
        <p:nvSpPr>
          <p:cNvPr id="4" name="Slide Number Placeholder 5">
            <a:extLst>
              <a:ext uri="{FF2B5EF4-FFF2-40B4-BE49-F238E27FC236}">
                <a16:creationId xmlns:a16="http://schemas.microsoft.com/office/drawing/2014/main" id="{FBE4F0AB-8490-ABF8-C9BD-857E1340267A}"/>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pPr algn="r"/>
              <a:t>‹#›</a:t>
            </a:fld>
            <a:endParaRPr lang="en-IN" sz="1067"/>
          </a:p>
        </p:txBody>
      </p:sp>
    </p:spTree>
    <p:extLst>
      <p:ext uri="{BB962C8B-B14F-4D97-AF65-F5344CB8AC3E}">
        <p14:creationId xmlns:p14="http://schemas.microsoft.com/office/powerpoint/2010/main" val="422889148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ue_Title_0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A5BFE9-9F5E-D066-205A-CBE00D666F46}"/>
              </a:ext>
            </a:extLst>
          </p:cNvPr>
          <p:cNvSpPr/>
          <p:nvPr userDrawn="1"/>
        </p:nvSpPr>
        <p:spPr>
          <a:xfrm>
            <a:off x="0" y="0"/>
            <a:ext cx="12192000" cy="6858000"/>
          </a:xfrm>
          <a:prstGeom prst="rect">
            <a:avLst/>
          </a:prstGeom>
          <a:gradFill flip="none" rotWithShape="1">
            <a:gsLst>
              <a:gs pos="2000">
                <a:schemeClr val="accent1"/>
              </a:gs>
              <a:gs pos="100000">
                <a:schemeClr val="accent2"/>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IN" sz="2400"/>
          </a:p>
        </p:txBody>
      </p:sp>
      <p:sp>
        <p:nvSpPr>
          <p:cNvPr id="8" name="Rectangle 7">
            <a:extLst>
              <a:ext uri="{FF2B5EF4-FFF2-40B4-BE49-F238E27FC236}">
                <a16:creationId xmlns:a16="http://schemas.microsoft.com/office/drawing/2014/main" id="{BD510700-F17B-55DF-BF4A-E0929EA4F2AB}"/>
              </a:ext>
            </a:extLst>
          </p:cNvPr>
          <p:cNvSpPr/>
          <p:nvPr userDrawn="1"/>
        </p:nvSpPr>
        <p:spPr>
          <a:xfrm>
            <a:off x="0" y="0"/>
            <a:ext cx="1167664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3" name="Freeform: Shape 12">
            <a:extLst>
              <a:ext uri="{FF2B5EF4-FFF2-40B4-BE49-F238E27FC236}">
                <a16:creationId xmlns:a16="http://schemas.microsoft.com/office/drawing/2014/main" id="{A5755E0F-E61E-9120-0F71-E88254E3A404}"/>
              </a:ext>
            </a:extLst>
          </p:cNvPr>
          <p:cNvSpPr/>
          <p:nvPr userDrawn="1"/>
        </p:nvSpPr>
        <p:spPr>
          <a:xfrm rot="21060000">
            <a:off x="-461362" y="-911408"/>
            <a:ext cx="13114723" cy="8680816"/>
          </a:xfrm>
          <a:custGeom>
            <a:avLst/>
            <a:gdLst>
              <a:gd name="connsiteX0" fmla="*/ 804620 w 9836042"/>
              <a:gd name="connsiteY0" fmla="*/ 0 h 6510612"/>
              <a:gd name="connsiteX1" fmla="*/ 3905594 w 9836042"/>
              <a:gd name="connsiteY1" fmla="*/ 491146 h 6510612"/>
              <a:gd name="connsiteX2" fmla="*/ 4038673 w 9836042"/>
              <a:gd name="connsiteY2" fmla="*/ 656045 h 6510612"/>
              <a:gd name="connsiteX3" fmla="*/ 5839786 w 9836042"/>
              <a:gd name="connsiteY3" fmla="*/ 2534309 h 6510612"/>
              <a:gd name="connsiteX4" fmla="*/ 8211624 w 9836042"/>
              <a:gd name="connsiteY4" fmla="*/ 1397303 h 6510612"/>
              <a:gd name="connsiteX5" fmla="*/ 8423020 w 9836042"/>
              <a:gd name="connsiteY5" fmla="*/ 1206636 h 6510612"/>
              <a:gd name="connsiteX6" fmla="*/ 9836042 w 9836042"/>
              <a:gd name="connsiteY6" fmla="*/ 1430437 h 6510612"/>
              <a:gd name="connsiteX7" fmla="*/ 9031422 w 9836042"/>
              <a:gd name="connsiteY7" fmla="*/ 6510612 h 6510612"/>
              <a:gd name="connsiteX8" fmla="*/ 6742588 w 9836042"/>
              <a:gd name="connsiteY8" fmla="*/ 6148096 h 6510612"/>
              <a:gd name="connsiteX9" fmla="*/ 6619495 w 9836042"/>
              <a:gd name="connsiteY9" fmla="*/ 6040829 h 6510612"/>
              <a:gd name="connsiteX10" fmla="*/ 4186973 w 9836042"/>
              <a:gd name="connsiteY10" fmla="*/ 4695679 h 6510612"/>
              <a:gd name="connsiteX11" fmla="*/ 3336414 w 9836042"/>
              <a:gd name="connsiteY11" fmla="*/ 5482301 h 6510612"/>
              <a:gd name="connsiteX12" fmla="*/ 3261534 w 9836042"/>
              <a:gd name="connsiteY12" fmla="*/ 5596751 h 6510612"/>
              <a:gd name="connsiteX13" fmla="*/ 0 w 9836042"/>
              <a:gd name="connsiteY13" fmla="*/ 5080175 h 651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36042" h="6510612">
                <a:moveTo>
                  <a:pt x="804620" y="0"/>
                </a:moveTo>
                <a:lnTo>
                  <a:pt x="3905594" y="491146"/>
                </a:lnTo>
                <a:lnTo>
                  <a:pt x="4038673" y="656045"/>
                </a:lnTo>
                <a:cubicBezTo>
                  <a:pt x="4652284" y="1426674"/>
                  <a:pt x="5214022" y="2180041"/>
                  <a:pt x="5839786" y="2534309"/>
                </a:cubicBezTo>
                <a:cubicBezTo>
                  <a:pt x="6644341" y="2989798"/>
                  <a:pt x="7396215" y="2153978"/>
                  <a:pt x="8211624" y="1397303"/>
                </a:cubicBezTo>
                <a:lnTo>
                  <a:pt x="8423020" y="1206636"/>
                </a:lnTo>
                <a:lnTo>
                  <a:pt x="9836042" y="1430437"/>
                </a:lnTo>
                <a:lnTo>
                  <a:pt x="9031422" y="6510612"/>
                </a:lnTo>
                <a:lnTo>
                  <a:pt x="6742588" y="6148096"/>
                </a:lnTo>
                <a:lnTo>
                  <a:pt x="6619495" y="6040829"/>
                </a:lnTo>
                <a:cubicBezTo>
                  <a:pt x="5791590" y="5290009"/>
                  <a:pt x="5131427" y="4290599"/>
                  <a:pt x="4186973" y="4695679"/>
                </a:cubicBezTo>
                <a:cubicBezTo>
                  <a:pt x="3862212" y="4834970"/>
                  <a:pt x="3586483" y="5116948"/>
                  <a:pt x="3336414" y="5482301"/>
                </a:cubicBezTo>
                <a:lnTo>
                  <a:pt x="3261534" y="5596751"/>
                </a:lnTo>
                <a:lnTo>
                  <a:pt x="0" y="5080175"/>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latin typeface="Aptos" panose="020B0004020202020204" pitchFamily="34" charset="0"/>
            </a:endParaRPr>
          </a:p>
        </p:txBody>
      </p:sp>
      <p:pic>
        <p:nvPicPr>
          <p:cNvPr id="3" name="Graphic 2">
            <a:extLst>
              <a:ext uri="{FF2B5EF4-FFF2-40B4-BE49-F238E27FC236}">
                <a16:creationId xmlns:a16="http://schemas.microsoft.com/office/drawing/2014/main" id="{53921E18-6D3C-87A4-ABE3-B3B50C3678C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95011" y="2744704"/>
            <a:ext cx="5801980" cy="1368592"/>
          </a:xfrm>
          <a:prstGeom prst="rect">
            <a:avLst/>
          </a:prstGeom>
        </p:spPr>
      </p:pic>
    </p:spTree>
    <p:extLst>
      <p:ext uri="{BB962C8B-B14F-4D97-AF65-F5344CB8AC3E}">
        <p14:creationId xmlns:p14="http://schemas.microsoft.com/office/powerpoint/2010/main" val="1424502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_Title_1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6FD3648-8E00-A007-EA78-1CABD98E847C}"/>
              </a:ext>
            </a:extLst>
          </p:cNvPr>
          <p:cNvSpPr>
            <a:spLocks noGrp="1"/>
          </p:cNvSpPr>
          <p:nvPr>
            <p:ph type="pic" sz="quarter" idx="10"/>
          </p:nvPr>
        </p:nvSpPr>
        <p:spPr>
          <a:xfrm>
            <a:off x="0" y="3"/>
            <a:ext cx="12192000" cy="5935620"/>
          </a:xfrm>
          <a:custGeom>
            <a:avLst/>
            <a:gdLst>
              <a:gd name="connsiteX0" fmla="*/ 0 w 9144000"/>
              <a:gd name="connsiteY0" fmla="*/ 0 h 4451715"/>
              <a:gd name="connsiteX1" fmla="*/ 9144000 w 9144000"/>
              <a:gd name="connsiteY1" fmla="*/ 0 h 4451715"/>
              <a:gd name="connsiteX2" fmla="*/ 9144000 w 9144000"/>
              <a:gd name="connsiteY2" fmla="*/ 3731514 h 4451715"/>
              <a:gd name="connsiteX3" fmla="*/ 9028668 w 9144000"/>
              <a:gd name="connsiteY3" fmla="*/ 3816159 h 4451715"/>
              <a:gd name="connsiteX4" fmla="*/ 6991790 w 9144000"/>
              <a:gd name="connsiteY4" fmla="*/ 4410741 h 4451715"/>
              <a:gd name="connsiteX5" fmla="*/ 5750376 w 9144000"/>
              <a:gd name="connsiteY5" fmla="*/ 2052441 h 4451715"/>
              <a:gd name="connsiteX6" fmla="*/ 2935641 w 9144000"/>
              <a:gd name="connsiteY6" fmla="*/ 2120451 h 4451715"/>
              <a:gd name="connsiteX7" fmla="*/ 405169 w 9144000"/>
              <a:gd name="connsiteY7" fmla="*/ 470116 h 4451715"/>
              <a:gd name="connsiteX8" fmla="*/ 145154 w 9144000"/>
              <a:gd name="connsiteY8" fmla="*/ 442356 h 4451715"/>
              <a:gd name="connsiteX9" fmla="*/ 0 w 9144000"/>
              <a:gd name="connsiteY9" fmla="*/ 434219 h 445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451715">
                <a:moveTo>
                  <a:pt x="0" y="0"/>
                </a:moveTo>
                <a:lnTo>
                  <a:pt x="9144000" y="0"/>
                </a:lnTo>
                <a:lnTo>
                  <a:pt x="9144000" y="3731514"/>
                </a:lnTo>
                <a:lnTo>
                  <a:pt x="9028668" y="3816159"/>
                </a:lnTo>
                <a:cubicBezTo>
                  <a:pt x="8357900" y="4283470"/>
                  <a:pt x="7632432" y="4560991"/>
                  <a:pt x="6991790" y="4410741"/>
                </a:cubicBezTo>
                <a:cubicBezTo>
                  <a:pt x="5852868" y="4143630"/>
                  <a:pt x="6481666" y="2090211"/>
                  <a:pt x="5750376" y="2052441"/>
                </a:cubicBezTo>
                <a:cubicBezTo>
                  <a:pt x="5019088" y="2014670"/>
                  <a:pt x="3654769" y="3005377"/>
                  <a:pt x="2935641" y="2120451"/>
                </a:cubicBezTo>
                <a:cubicBezTo>
                  <a:pt x="2216512" y="1235526"/>
                  <a:pt x="1850783" y="660607"/>
                  <a:pt x="405169" y="470116"/>
                </a:cubicBezTo>
                <a:cubicBezTo>
                  <a:pt x="314818" y="458211"/>
                  <a:pt x="228213" y="449085"/>
                  <a:pt x="145154" y="442356"/>
                </a:cubicBezTo>
                <a:lnTo>
                  <a:pt x="0" y="434219"/>
                </a:lnTo>
                <a:close/>
              </a:path>
            </a:pathLst>
          </a:custGeom>
          <a:noFill/>
        </p:spPr>
        <p:txBody>
          <a:bodyPr anchor="ctr"/>
          <a:lstStyle>
            <a:lvl1pPr marL="0" indent="0" algn="ctr">
              <a:buNone/>
              <a:defRPr lang="en-IN"/>
            </a:lvl1pPr>
          </a:lstStyle>
          <a:p>
            <a:pPr lvl="0"/>
            <a:r>
              <a:rPr lang="en-US"/>
              <a:t>Click icon to add picture</a:t>
            </a:r>
            <a:endParaRPr lang="en-IN"/>
          </a:p>
        </p:txBody>
      </p:sp>
      <p:sp>
        <p:nvSpPr>
          <p:cNvPr id="2" name="Title 4">
            <a:extLst>
              <a:ext uri="{FF2B5EF4-FFF2-40B4-BE49-F238E27FC236}">
                <a16:creationId xmlns:a16="http://schemas.microsoft.com/office/drawing/2014/main" id="{709D2087-692B-48E2-2217-0FF10794418A}"/>
              </a:ext>
            </a:extLst>
          </p:cNvPr>
          <p:cNvSpPr>
            <a:spLocks noGrp="1"/>
          </p:cNvSpPr>
          <p:nvPr>
            <p:ph type="title" hasCustomPrompt="1"/>
          </p:nvPr>
        </p:nvSpPr>
        <p:spPr>
          <a:xfrm>
            <a:off x="452378" y="3468529"/>
            <a:ext cx="6863457" cy="1181863"/>
          </a:xfrm>
          <a:prstGeom prst="rect">
            <a:avLst/>
          </a:prstGeom>
        </p:spPr>
        <p:txBody>
          <a:bodyPr wrap="square" lIns="0" tIns="0" rIns="0" bIns="0" anchor="b">
            <a:spAutoFit/>
          </a:bodyPr>
          <a:lstStyle>
            <a:lvl1pPr>
              <a:defRPr sz="4267">
                <a:solidFill>
                  <a:schemeClr val="tx1"/>
                </a:solidFill>
              </a:defRPr>
            </a:lvl1pPr>
          </a:lstStyle>
          <a:p>
            <a:r>
              <a:rPr lang="en-US"/>
              <a:t>Click to edit Master</a:t>
            </a:r>
            <a:br>
              <a:rPr lang="en-US"/>
            </a:br>
            <a:r>
              <a:rPr lang="en-US"/>
              <a:t>title style</a:t>
            </a:r>
            <a:endParaRPr lang="en-IN"/>
          </a:p>
        </p:txBody>
      </p:sp>
      <p:grpSp>
        <p:nvGrpSpPr>
          <p:cNvPr id="3" name="Group 2">
            <a:extLst>
              <a:ext uri="{FF2B5EF4-FFF2-40B4-BE49-F238E27FC236}">
                <a16:creationId xmlns:a16="http://schemas.microsoft.com/office/drawing/2014/main" id="{DE751B75-BCDC-B873-2C51-EDA7AD2E47CD}"/>
              </a:ext>
            </a:extLst>
          </p:cNvPr>
          <p:cNvGrpSpPr/>
          <p:nvPr userDrawn="1"/>
        </p:nvGrpSpPr>
        <p:grpSpPr>
          <a:xfrm>
            <a:off x="452379" y="2693641"/>
            <a:ext cx="2902941" cy="350780"/>
            <a:chOff x="3824442" y="2481198"/>
            <a:chExt cx="1494463" cy="180585"/>
          </a:xfrm>
        </p:grpSpPr>
        <p:grpSp>
          <p:nvGrpSpPr>
            <p:cNvPr id="5" name="Group 4">
              <a:extLst>
                <a:ext uri="{FF2B5EF4-FFF2-40B4-BE49-F238E27FC236}">
                  <a16:creationId xmlns:a16="http://schemas.microsoft.com/office/drawing/2014/main" id="{2C9D870E-08FE-FA94-2872-3A45BBD2FBBC}"/>
                </a:ext>
              </a:extLst>
            </p:cNvPr>
            <p:cNvGrpSpPr/>
            <p:nvPr/>
          </p:nvGrpSpPr>
          <p:grpSpPr>
            <a:xfrm>
              <a:off x="4083922" y="2481198"/>
              <a:ext cx="1234983" cy="180585"/>
              <a:chOff x="4083922" y="2481198"/>
              <a:chExt cx="1234983" cy="180585"/>
            </a:xfrm>
          </p:grpSpPr>
          <p:sp>
            <p:nvSpPr>
              <p:cNvPr id="19" name="Freeform: Shape 18">
                <a:extLst>
                  <a:ext uri="{FF2B5EF4-FFF2-40B4-BE49-F238E27FC236}">
                    <a16:creationId xmlns:a16="http://schemas.microsoft.com/office/drawing/2014/main" id="{52BF19AC-107D-2640-91A8-1D055B18D082}"/>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20" name="Freeform: Shape 19">
                <a:extLst>
                  <a:ext uri="{FF2B5EF4-FFF2-40B4-BE49-F238E27FC236}">
                    <a16:creationId xmlns:a16="http://schemas.microsoft.com/office/drawing/2014/main" id="{E2E2FD21-B4A0-3DFB-AB20-D3DF80E87A48}"/>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21" name="Freeform: Shape 20">
                <a:extLst>
                  <a:ext uri="{FF2B5EF4-FFF2-40B4-BE49-F238E27FC236}">
                    <a16:creationId xmlns:a16="http://schemas.microsoft.com/office/drawing/2014/main" id="{099A0344-13C6-73AF-B8F4-D9F24813577C}"/>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22" name="Freeform: Shape 21">
                <a:extLst>
                  <a:ext uri="{FF2B5EF4-FFF2-40B4-BE49-F238E27FC236}">
                    <a16:creationId xmlns:a16="http://schemas.microsoft.com/office/drawing/2014/main" id="{63D163BA-5104-9056-3AB8-B8B1576965CB}"/>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23" name="Freeform: Shape 22">
                <a:extLst>
                  <a:ext uri="{FF2B5EF4-FFF2-40B4-BE49-F238E27FC236}">
                    <a16:creationId xmlns:a16="http://schemas.microsoft.com/office/drawing/2014/main" id="{D856AB8A-C720-3B14-3A00-1636AE4F5EA5}"/>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24" name="Freeform: Shape 23">
                <a:extLst>
                  <a:ext uri="{FF2B5EF4-FFF2-40B4-BE49-F238E27FC236}">
                    <a16:creationId xmlns:a16="http://schemas.microsoft.com/office/drawing/2014/main" id="{E04BA2CC-A357-3B72-B776-C748B4C35193}"/>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F33E60B1-A9B5-1562-016A-57A5D2DDD9D7}"/>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075CB41E-5F77-8FC7-F607-A1CF09FA38E7}"/>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8A247369-19C4-F0B7-8CA8-047E46D42DA2}"/>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41B02D3C-7E72-1214-5671-699C8D338217}"/>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6" name="Group 5">
              <a:extLst>
                <a:ext uri="{FF2B5EF4-FFF2-40B4-BE49-F238E27FC236}">
                  <a16:creationId xmlns:a16="http://schemas.microsoft.com/office/drawing/2014/main" id="{8A628709-4E9C-23AB-32DA-AE4D49831816}"/>
                </a:ext>
              </a:extLst>
            </p:cNvPr>
            <p:cNvGrpSpPr/>
            <p:nvPr/>
          </p:nvGrpSpPr>
          <p:grpSpPr>
            <a:xfrm>
              <a:off x="3824442" y="2481552"/>
              <a:ext cx="179889" cy="179891"/>
              <a:chOff x="3824442" y="2481552"/>
              <a:chExt cx="179889" cy="179891"/>
            </a:xfrm>
          </p:grpSpPr>
          <p:sp>
            <p:nvSpPr>
              <p:cNvPr id="7" name="Freeform: Shape 6">
                <a:extLst>
                  <a:ext uri="{FF2B5EF4-FFF2-40B4-BE49-F238E27FC236}">
                    <a16:creationId xmlns:a16="http://schemas.microsoft.com/office/drawing/2014/main" id="{AEB0C77C-6221-ABC2-5110-40AC4D0FEDF9}"/>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8" name="Freeform: Shape 7">
                <a:extLst>
                  <a:ext uri="{FF2B5EF4-FFF2-40B4-BE49-F238E27FC236}">
                    <a16:creationId xmlns:a16="http://schemas.microsoft.com/office/drawing/2014/main" id="{2E747743-EE07-FF9A-4770-195537B00759}"/>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9" name="Freeform: Shape 8">
                <a:extLst>
                  <a:ext uri="{FF2B5EF4-FFF2-40B4-BE49-F238E27FC236}">
                    <a16:creationId xmlns:a16="http://schemas.microsoft.com/office/drawing/2014/main" id="{7671F02D-74B8-4B90-6313-73AB1A936448}"/>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0" name="Freeform: Shape 9">
                <a:extLst>
                  <a:ext uri="{FF2B5EF4-FFF2-40B4-BE49-F238E27FC236}">
                    <a16:creationId xmlns:a16="http://schemas.microsoft.com/office/drawing/2014/main" id="{81F8C9C6-6B46-D1F4-3CC9-5693A784A13A}"/>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1" name="Freeform: Shape 10">
                <a:extLst>
                  <a:ext uri="{FF2B5EF4-FFF2-40B4-BE49-F238E27FC236}">
                    <a16:creationId xmlns:a16="http://schemas.microsoft.com/office/drawing/2014/main" id="{083E81AB-D6E7-8CF9-6E66-27C70F42BF0C}"/>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5" name="Freeform: Shape 14">
                <a:extLst>
                  <a:ext uri="{FF2B5EF4-FFF2-40B4-BE49-F238E27FC236}">
                    <a16:creationId xmlns:a16="http://schemas.microsoft.com/office/drawing/2014/main" id="{A7A1772A-0C05-408B-17BC-D038DD755051}"/>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16" name="Freeform: Shape 15">
                <a:extLst>
                  <a:ext uri="{FF2B5EF4-FFF2-40B4-BE49-F238E27FC236}">
                    <a16:creationId xmlns:a16="http://schemas.microsoft.com/office/drawing/2014/main" id="{30BF59B3-8E3A-22E1-3EE5-F2C4A9B01ADA}"/>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7" name="Freeform: Shape 16">
                <a:extLst>
                  <a:ext uri="{FF2B5EF4-FFF2-40B4-BE49-F238E27FC236}">
                    <a16:creationId xmlns:a16="http://schemas.microsoft.com/office/drawing/2014/main" id="{1648C820-F6BF-4FA6-3170-2CD619AE9943}"/>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18" name="Freeform: Shape 17">
                <a:extLst>
                  <a:ext uri="{FF2B5EF4-FFF2-40B4-BE49-F238E27FC236}">
                    <a16:creationId xmlns:a16="http://schemas.microsoft.com/office/drawing/2014/main" id="{2A0ADF97-4AB5-4AE6-B455-B7FA8ECCFA26}"/>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
        <p:nvSpPr>
          <p:cNvPr id="29" name="Slide Number Placeholder 5">
            <a:extLst>
              <a:ext uri="{FF2B5EF4-FFF2-40B4-BE49-F238E27FC236}">
                <a16:creationId xmlns:a16="http://schemas.microsoft.com/office/drawing/2014/main" id="{219C839A-BCF8-1CEE-AE41-0696F20B0989}"/>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spTree>
    <p:extLst>
      <p:ext uri="{BB962C8B-B14F-4D97-AF65-F5344CB8AC3E}">
        <p14:creationId xmlns:p14="http://schemas.microsoft.com/office/powerpoint/2010/main" val="314427312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_Content_03">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E8B7343-557D-F25B-8BBC-0F148C4E79D1}"/>
              </a:ext>
            </a:extLst>
          </p:cNvPr>
          <p:cNvSpPr>
            <a:spLocks noGrp="1"/>
          </p:cNvSpPr>
          <p:nvPr>
            <p:ph type="title"/>
          </p:nvPr>
        </p:nvSpPr>
        <p:spPr>
          <a:xfrm>
            <a:off x="316587" y="411342"/>
            <a:ext cx="11558827" cy="369332"/>
          </a:xfrm>
          <a:prstGeom prst="rect">
            <a:avLst/>
          </a:prstGeom>
        </p:spPr>
        <p:txBody>
          <a:bodyPr wrap="square" lIns="0" tIns="0" rIns="0" bIns="0" anchor="t">
            <a:spAutoFit/>
          </a:bodyPr>
          <a:lstStyle>
            <a:lvl1pPr>
              <a:defRPr sz="2667">
                <a:solidFill>
                  <a:schemeClr val="tx1"/>
                </a:solidFill>
              </a:defRPr>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2482DAC0-0608-87E0-C8C9-A253D58150B7}"/>
              </a:ext>
            </a:extLst>
          </p:cNvPr>
          <p:cNvSpPr>
            <a:spLocks noGrp="1"/>
          </p:cNvSpPr>
          <p:nvPr>
            <p:ph type="body" sz="quarter" idx="10"/>
          </p:nvPr>
        </p:nvSpPr>
        <p:spPr>
          <a:xfrm>
            <a:off x="317500" y="891010"/>
            <a:ext cx="11557000" cy="203132"/>
          </a:xfrm>
          <a:prstGeom prst="rect">
            <a:avLst/>
          </a:prstGeom>
        </p:spPr>
        <p:txBody>
          <a:bodyPr lIns="0" tIns="0" rIns="0" bIns="0">
            <a:spAutoFit/>
          </a:bodyPr>
          <a:lstStyle>
            <a:lvl1pPr marL="0" indent="0">
              <a:buNone/>
              <a:defRPr sz="1467">
                <a:solidFill>
                  <a:schemeClr val="tx1"/>
                </a:solidFill>
                <a:latin typeface="+mn-lt"/>
                <a:cs typeface="Bai Jamjuree" panose="00000500000000000000" pitchFamily="2" charset="-34"/>
              </a:defRPr>
            </a:lvl1pPr>
            <a:lvl2pPr marL="457189" indent="0">
              <a:buNone/>
              <a:defRPr sz="1467">
                <a:solidFill>
                  <a:schemeClr val="bg1"/>
                </a:solidFill>
                <a:latin typeface="Bai Jamjuree" panose="00000500000000000000" pitchFamily="2" charset="-34"/>
                <a:cs typeface="Bai Jamjuree" panose="00000500000000000000" pitchFamily="2" charset="-34"/>
              </a:defRPr>
            </a:lvl2pPr>
            <a:lvl3pPr marL="914377" indent="0">
              <a:buNone/>
              <a:defRPr sz="1467">
                <a:solidFill>
                  <a:schemeClr val="bg1"/>
                </a:solidFill>
                <a:latin typeface="Bai Jamjuree" panose="00000500000000000000" pitchFamily="2" charset="-34"/>
                <a:cs typeface="Bai Jamjuree" panose="00000500000000000000" pitchFamily="2" charset="-34"/>
              </a:defRPr>
            </a:lvl3pPr>
            <a:lvl4pPr marL="1371566" indent="0">
              <a:buNone/>
              <a:defRPr sz="1467">
                <a:solidFill>
                  <a:schemeClr val="bg1"/>
                </a:solidFill>
                <a:latin typeface="Bai Jamjuree" panose="00000500000000000000" pitchFamily="2" charset="-34"/>
                <a:cs typeface="Bai Jamjuree" panose="00000500000000000000" pitchFamily="2" charset="-34"/>
              </a:defRPr>
            </a:lvl4pPr>
            <a:lvl5pPr marL="1828754" indent="0">
              <a:buNone/>
              <a:defRPr sz="1467">
                <a:solidFill>
                  <a:schemeClr val="bg1"/>
                </a:solidFill>
                <a:latin typeface="Bai Jamjuree" panose="00000500000000000000" pitchFamily="2" charset="-34"/>
                <a:cs typeface="Bai Jamjuree" panose="00000500000000000000" pitchFamily="2" charset="-34"/>
              </a:defRPr>
            </a:lvl5pPr>
          </a:lstStyle>
          <a:p>
            <a:pPr lvl="0"/>
            <a:r>
              <a:rPr lang="en-US"/>
              <a:t>Click to edit Master text styles</a:t>
            </a:r>
          </a:p>
        </p:txBody>
      </p:sp>
      <p:sp>
        <p:nvSpPr>
          <p:cNvPr id="16" name="Picture Placeholder 15">
            <a:extLst>
              <a:ext uri="{FF2B5EF4-FFF2-40B4-BE49-F238E27FC236}">
                <a16:creationId xmlns:a16="http://schemas.microsoft.com/office/drawing/2014/main" id="{14D0EEA5-8F30-7190-EE9A-F908ED58694A}"/>
              </a:ext>
            </a:extLst>
          </p:cNvPr>
          <p:cNvSpPr>
            <a:spLocks noGrp="1"/>
          </p:cNvSpPr>
          <p:nvPr>
            <p:ph type="pic" sz="quarter" idx="11"/>
          </p:nvPr>
        </p:nvSpPr>
        <p:spPr>
          <a:xfrm>
            <a:off x="425452" y="1932516"/>
            <a:ext cx="2305049" cy="2304000"/>
          </a:xfrm>
          <a:prstGeom prst="rect">
            <a:avLst/>
          </a:prstGeom>
        </p:spPr>
        <p:txBody>
          <a:bodyPr/>
          <a:lstStyle/>
          <a:p>
            <a:r>
              <a:rPr lang="en-US"/>
              <a:t>Click icon to add picture</a:t>
            </a:r>
            <a:endParaRPr lang="en-IN"/>
          </a:p>
        </p:txBody>
      </p:sp>
      <p:sp>
        <p:nvSpPr>
          <p:cNvPr id="17" name="Picture Placeholder 15">
            <a:extLst>
              <a:ext uri="{FF2B5EF4-FFF2-40B4-BE49-F238E27FC236}">
                <a16:creationId xmlns:a16="http://schemas.microsoft.com/office/drawing/2014/main" id="{FA227985-96DA-7D49-8362-F500A1178DF5}"/>
              </a:ext>
            </a:extLst>
          </p:cNvPr>
          <p:cNvSpPr>
            <a:spLocks noGrp="1"/>
          </p:cNvSpPr>
          <p:nvPr>
            <p:ph type="pic" sz="quarter" idx="12"/>
          </p:nvPr>
        </p:nvSpPr>
        <p:spPr>
          <a:xfrm>
            <a:off x="3473452" y="1932516"/>
            <a:ext cx="2305049" cy="2304000"/>
          </a:xfrm>
          <a:prstGeom prst="rect">
            <a:avLst/>
          </a:prstGeom>
        </p:spPr>
        <p:txBody>
          <a:bodyPr/>
          <a:lstStyle/>
          <a:p>
            <a:r>
              <a:rPr lang="en-US"/>
              <a:t>Click icon to add picture</a:t>
            </a:r>
            <a:endParaRPr lang="en-IN"/>
          </a:p>
        </p:txBody>
      </p:sp>
      <p:sp>
        <p:nvSpPr>
          <p:cNvPr id="18" name="Picture Placeholder 15">
            <a:extLst>
              <a:ext uri="{FF2B5EF4-FFF2-40B4-BE49-F238E27FC236}">
                <a16:creationId xmlns:a16="http://schemas.microsoft.com/office/drawing/2014/main" id="{85B155DD-3E7F-4E0B-3A89-BA748BD970E6}"/>
              </a:ext>
            </a:extLst>
          </p:cNvPr>
          <p:cNvSpPr>
            <a:spLocks noGrp="1"/>
          </p:cNvSpPr>
          <p:nvPr>
            <p:ph type="pic" sz="quarter" idx="13"/>
          </p:nvPr>
        </p:nvSpPr>
        <p:spPr>
          <a:xfrm>
            <a:off x="6521452" y="1932516"/>
            <a:ext cx="2305049" cy="2304000"/>
          </a:xfrm>
          <a:prstGeom prst="rect">
            <a:avLst/>
          </a:prstGeom>
        </p:spPr>
        <p:txBody>
          <a:bodyPr/>
          <a:lstStyle/>
          <a:p>
            <a:r>
              <a:rPr lang="en-US"/>
              <a:t>Click icon to add picture</a:t>
            </a:r>
            <a:endParaRPr lang="en-IN"/>
          </a:p>
        </p:txBody>
      </p:sp>
      <p:sp>
        <p:nvSpPr>
          <p:cNvPr id="19" name="Picture Placeholder 15">
            <a:extLst>
              <a:ext uri="{FF2B5EF4-FFF2-40B4-BE49-F238E27FC236}">
                <a16:creationId xmlns:a16="http://schemas.microsoft.com/office/drawing/2014/main" id="{272211BA-EDCC-0341-31A3-7C54C057B6B9}"/>
              </a:ext>
            </a:extLst>
          </p:cNvPr>
          <p:cNvSpPr>
            <a:spLocks noGrp="1"/>
          </p:cNvSpPr>
          <p:nvPr>
            <p:ph type="pic" sz="quarter" idx="14"/>
          </p:nvPr>
        </p:nvSpPr>
        <p:spPr>
          <a:xfrm>
            <a:off x="9569452" y="1932516"/>
            <a:ext cx="2305049" cy="2304000"/>
          </a:xfrm>
          <a:prstGeom prst="rect">
            <a:avLst/>
          </a:prstGeom>
        </p:spPr>
        <p:txBody>
          <a:bodyPr/>
          <a:lstStyle/>
          <a:p>
            <a:r>
              <a:rPr lang="en-US"/>
              <a:t>Click icon to add picture</a:t>
            </a:r>
            <a:endParaRPr lang="en-IN"/>
          </a:p>
        </p:txBody>
      </p:sp>
      <p:sp>
        <p:nvSpPr>
          <p:cNvPr id="20" name="Slide Number Placeholder 5">
            <a:extLst>
              <a:ext uri="{FF2B5EF4-FFF2-40B4-BE49-F238E27FC236}">
                <a16:creationId xmlns:a16="http://schemas.microsoft.com/office/drawing/2014/main" id="{3CD912F0-8FDA-0314-92A6-07E9042CD4BF}"/>
              </a:ext>
            </a:extLst>
          </p:cNvPr>
          <p:cNvSpPr txBox="1">
            <a:spLocks/>
          </p:cNvSpPr>
          <p:nvPr userDrawn="1"/>
        </p:nvSpPr>
        <p:spPr>
          <a:xfrm>
            <a:off x="11734349" y="6408340"/>
            <a:ext cx="141064" cy="164212"/>
          </a:xfrm>
          <a:prstGeom prst="rect">
            <a:avLst/>
          </a:prstGeom>
        </p:spPr>
        <p:txBody>
          <a:bodyPr wrap="non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37A3306-72CE-48AC-9363-0EAE74D66663}" type="slidenum">
              <a:rPr lang="en-IN" sz="1067" smtClean="0">
                <a:solidFill>
                  <a:schemeClr val="tx1"/>
                </a:solidFill>
              </a:rPr>
              <a:pPr algn="r"/>
              <a:t>‹#›</a:t>
            </a:fld>
            <a:endParaRPr lang="en-IN" sz="1067">
              <a:solidFill>
                <a:schemeClr val="tx1"/>
              </a:solidFill>
            </a:endParaRPr>
          </a:p>
        </p:txBody>
      </p:sp>
      <p:grpSp>
        <p:nvGrpSpPr>
          <p:cNvPr id="21" name="Group 20">
            <a:extLst>
              <a:ext uri="{FF2B5EF4-FFF2-40B4-BE49-F238E27FC236}">
                <a16:creationId xmlns:a16="http://schemas.microsoft.com/office/drawing/2014/main" id="{49F5E10B-3EE4-027C-635C-95C587A5EA8C}"/>
              </a:ext>
            </a:extLst>
          </p:cNvPr>
          <p:cNvGrpSpPr/>
          <p:nvPr userDrawn="1"/>
        </p:nvGrpSpPr>
        <p:grpSpPr>
          <a:xfrm>
            <a:off x="316587" y="6404491"/>
            <a:ext cx="1390293" cy="167997"/>
            <a:chOff x="3824442" y="2481198"/>
            <a:chExt cx="1494463" cy="180585"/>
          </a:xfrm>
        </p:grpSpPr>
        <p:grpSp>
          <p:nvGrpSpPr>
            <p:cNvPr id="22" name="Group 21">
              <a:extLst>
                <a:ext uri="{FF2B5EF4-FFF2-40B4-BE49-F238E27FC236}">
                  <a16:creationId xmlns:a16="http://schemas.microsoft.com/office/drawing/2014/main" id="{B01B088F-B9CF-5F37-2CAD-79746FA286DE}"/>
                </a:ext>
              </a:extLst>
            </p:cNvPr>
            <p:cNvGrpSpPr/>
            <p:nvPr/>
          </p:nvGrpSpPr>
          <p:grpSpPr>
            <a:xfrm>
              <a:off x="4083922" y="2481198"/>
              <a:ext cx="1234983" cy="180585"/>
              <a:chOff x="4083922" y="2481198"/>
              <a:chExt cx="1234983" cy="180585"/>
            </a:xfrm>
          </p:grpSpPr>
          <p:sp>
            <p:nvSpPr>
              <p:cNvPr id="33" name="Freeform: Shape 32">
                <a:extLst>
                  <a:ext uri="{FF2B5EF4-FFF2-40B4-BE49-F238E27FC236}">
                    <a16:creationId xmlns:a16="http://schemas.microsoft.com/office/drawing/2014/main" id="{66DBAC33-CEF7-F948-EC77-F90148D71AFE}"/>
                  </a:ext>
                </a:extLst>
              </p:cNvPr>
              <p:cNvSpPr/>
              <p:nvPr/>
            </p:nvSpPr>
            <p:spPr>
              <a:xfrm>
                <a:off x="4083922" y="2481198"/>
                <a:ext cx="159274" cy="180558"/>
              </a:xfrm>
              <a:custGeom>
                <a:avLst/>
                <a:gdLst>
                  <a:gd name="connsiteX0" fmla="*/ 159275 w 159274"/>
                  <a:gd name="connsiteY0" fmla="*/ 111848 h 180558"/>
                  <a:gd name="connsiteX1" fmla="*/ 159275 w 159274"/>
                  <a:gd name="connsiteY1" fmla="*/ 117063 h 180558"/>
                  <a:gd name="connsiteX2" fmla="*/ 142622 w 159274"/>
                  <a:gd name="connsiteY2" fmla="*/ 167541 h 180558"/>
                  <a:gd name="connsiteX3" fmla="*/ 85186 w 159274"/>
                  <a:gd name="connsiteY3" fmla="*/ 180558 h 180558"/>
                  <a:gd name="connsiteX4" fmla="*/ 0 w 159274"/>
                  <a:gd name="connsiteY4" fmla="*/ 113264 h 180558"/>
                  <a:gd name="connsiteX5" fmla="*/ 0 w 159274"/>
                  <a:gd name="connsiteY5" fmla="*/ 67294 h 180558"/>
                  <a:gd name="connsiteX6" fmla="*/ 85186 w 159274"/>
                  <a:gd name="connsiteY6" fmla="*/ 0 h 180558"/>
                  <a:gd name="connsiteX7" fmla="*/ 159043 w 159274"/>
                  <a:gd name="connsiteY7" fmla="*/ 58307 h 180558"/>
                  <a:gd name="connsiteX8" fmla="*/ 159043 w 159274"/>
                  <a:gd name="connsiteY8" fmla="*/ 65183 h 180558"/>
                  <a:gd name="connsiteX9" fmla="*/ 109315 w 159274"/>
                  <a:gd name="connsiteY9" fmla="*/ 65183 h 180558"/>
                  <a:gd name="connsiteX10" fmla="*/ 109315 w 159274"/>
                  <a:gd name="connsiteY10" fmla="*/ 58307 h 180558"/>
                  <a:gd name="connsiteX11" fmla="*/ 79876 w 159274"/>
                  <a:gd name="connsiteY11" fmla="*/ 41232 h 180558"/>
                  <a:gd name="connsiteX12" fmla="*/ 49701 w 159274"/>
                  <a:gd name="connsiteY12" fmla="*/ 74892 h 180558"/>
                  <a:gd name="connsiteX13" fmla="*/ 49701 w 159274"/>
                  <a:gd name="connsiteY13" fmla="*/ 102616 h 180558"/>
                  <a:gd name="connsiteX14" fmla="*/ 79876 w 159274"/>
                  <a:gd name="connsiteY14" fmla="*/ 139354 h 180558"/>
                  <a:gd name="connsiteX15" fmla="*/ 109560 w 159274"/>
                  <a:gd name="connsiteY15" fmla="*/ 117091 h 180558"/>
                  <a:gd name="connsiteX16" fmla="*/ 109560 w 159274"/>
                  <a:gd name="connsiteY16" fmla="*/ 111875 h 180558"/>
                  <a:gd name="connsiteX17" fmla="*/ 159275 w 159274"/>
                  <a:gd name="connsiteY17" fmla="*/ 111875 h 1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274" h="180558">
                    <a:moveTo>
                      <a:pt x="159275" y="111848"/>
                    </a:moveTo>
                    <a:lnTo>
                      <a:pt x="159275" y="117063"/>
                    </a:lnTo>
                    <a:cubicBezTo>
                      <a:pt x="159275" y="136481"/>
                      <a:pt x="159030" y="154019"/>
                      <a:pt x="142622" y="167541"/>
                    </a:cubicBezTo>
                    <a:cubicBezTo>
                      <a:pt x="126200" y="180803"/>
                      <a:pt x="106183" y="180558"/>
                      <a:pt x="85186" y="180558"/>
                    </a:cubicBezTo>
                    <a:cubicBezTo>
                      <a:pt x="35948" y="180558"/>
                      <a:pt x="0" y="178189"/>
                      <a:pt x="0" y="113264"/>
                    </a:cubicBezTo>
                    <a:lnTo>
                      <a:pt x="0" y="67294"/>
                    </a:lnTo>
                    <a:cubicBezTo>
                      <a:pt x="-14" y="8538"/>
                      <a:pt x="32081" y="0"/>
                      <a:pt x="85186" y="0"/>
                    </a:cubicBezTo>
                    <a:cubicBezTo>
                      <a:pt x="134901" y="0"/>
                      <a:pt x="158077" y="4970"/>
                      <a:pt x="159043" y="58307"/>
                    </a:cubicBezTo>
                    <a:lnTo>
                      <a:pt x="159043" y="65183"/>
                    </a:lnTo>
                    <a:lnTo>
                      <a:pt x="109315" y="65183"/>
                    </a:lnTo>
                    <a:lnTo>
                      <a:pt x="109315" y="58307"/>
                    </a:lnTo>
                    <a:cubicBezTo>
                      <a:pt x="107640" y="42430"/>
                      <a:pt x="96284" y="41232"/>
                      <a:pt x="79876" y="41232"/>
                    </a:cubicBezTo>
                    <a:cubicBezTo>
                      <a:pt x="52356" y="41232"/>
                      <a:pt x="49701" y="49538"/>
                      <a:pt x="49701" y="74892"/>
                    </a:cubicBezTo>
                    <a:lnTo>
                      <a:pt x="49701" y="102616"/>
                    </a:lnTo>
                    <a:cubicBezTo>
                      <a:pt x="49701" y="129169"/>
                      <a:pt x="50913" y="139354"/>
                      <a:pt x="79876" y="139354"/>
                    </a:cubicBezTo>
                    <a:cubicBezTo>
                      <a:pt x="99906" y="139354"/>
                      <a:pt x="109560" y="137938"/>
                      <a:pt x="109560" y="117091"/>
                    </a:cubicBezTo>
                    <a:lnTo>
                      <a:pt x="109560" y="111875"/>
                    </a:lnTo>
                    <a:lnTo>
                      <a:pt x="159275" y="111875"/>
                    </a:lnTo>
                    <a:close/>
                  </a:path>
                </a:pathLst>
              </a:custGeom>
              <a:solidFill>
                <a:srgbClr val="211CE8"/>
              </a:solidFill>
              <a:ln w="0" cap="flat">
                <a:noFill/>
                <a:prstDash val="solid"/>
                <a:miter/>
              </a:ln>
            </p:spPr>
            <p:txBody>
              <a:bodyPr rtlCol="0" anchor="ctr"/>
              <a:lstStyle/>
              <a:p>
                <a:endParaRPr lang="en-IN" sz="2400"/>
              </a:p>
            </p:txBody>
          </p:sp>
          <p:sp>
            <p:nvSpPr>
              <p:cNvPr id="34" name="Freeform: Shape 33">
                <a:extLst>
                  <a:ext uri="{FF2B5EF4-FFF2-40B4-BE49-F238E27FC236}">
                    <a16:creationId xmlns:a16="http://schemas.microsoft.com/office/drawing/2014/main" id="{08083DA8-8D2F-B1D5-7DB2-C155C1A851E2}"/>
                  </a:ext>
                </a:extLst>
              </p:cNvPr>
              <p:cNvSpPr/>
              <p:nvPr/>
            </p:nvSpPr>
            <p:spPr>
              <a:xfrm>
                <a:off x="4261525"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5" name="Freeform: Shape 34">
                <a:extLst>
                  <a:ext uri="{FF2B5EF4-FFF2-40B4-BE49-F238E27FC236}">
                    <a16:creationId xmlns:a16="http://schemas.microsoft.com/office/drawing/2014/main" id="{8463D46A-1CB4-B19F-7C0A-56EB1B153E9C}"/>
                  </a:ext>
                </a:extLst>
              </p:cNvPr>
              <p:cNvSpPr/>
              <p:nvPr/>
            </p:nvSpPr>
            <p:spPr>
              <a:xfrm>
                <a:off x="4316564" y="2509643"/>
                <a:ext cx="110540" cy="152126"/>
              </a:xfrm>
              <a:custGeom>
                <a:avLst/>
                <a:gdLst>
                  <a:gd name="connsiteX0" fmla="*/ 104985 w 110540"/>
                  <a:gd name="connsiteY0" fmla="*/ 56142 h 152126"/>
                  <a:gd name="connsiteX1" fmla="*/ 56959 w 110540"/>
                  <a:gd name="connsiteY1" fmla="*/ 56142 h 152126"/>
                  <a:gd name="connsiteX2" fmla="*/ 56959 w 110540"/>
                  <a:gd name="connsiteY2" fmla="*/ 111835 h 152126"/>
                  <a:gd name="connsiteX3" fmla="*/ 66382 w 110540"/>
                  <a:gd name="connsiteY3" fmla="*/ 122265 h 152126"/>
                  <a:gd name="connsiteX4" fmla="*/ 77234 w 110540"/>
                  <a:gd name="connsiteY4" fmla="*/ 106156 h 152126"/>
                  <a:gd name="connsiteX5" fmla="*/ 77479 w 110540"/>
                  <a:gd name="connsiteY5" fmla="*/ 99511 h 152126"/>
                  <a:gd name="connsiteX6" fmla="*/ 110541 w 110540"/>
                  <a:gd name="connsiteY6" fmla="*/ 99511 h 152126"/>
                  <a:gd name="connsiteX7" fmla="*/ 110541 w 110540"/>
                  <a:gd name="connsiteY7" fmla="*/ 110650 h 152126"/>
                  <a:gd name="connsiteX8" fmla="*/ 63958 w 110540"/>
                  <a:gd name="connsiteY8" fmla="*/ 152127 h 152126"/>
                  <a:gd name="connsiteX9" fmla="*/ 15455 w 110540"/>
                  <a:gd name="connsiteY9" fmla="*/ 117526 h 152126"/>
                  <a:gd name="connsiteX10" fmla="*/ 15455 w 110540"/>
                  <a:gd name="connsiteY10" fmla="*/ 56142 h 152126"/>
                  <a:gd name="connsiteX11" fmla="*/ 0 w 110540"/>
                  <a:gd name="connsiteY11" fmla="*/ 56142 h 152126"/>
                  <a:gd name="connsiteX12" fmla="*/ 0 w 110540"/>
                  <a:gd name="connsiteY12" fmla="*/ 26294 h 152126"/>
                  <a:gd name="connsiteX13" fmla="*/ 15455 w 110540"/>
                  <a:gd name="connsiteY13" fmla="*/ 26294 h 152126"/>
                  <a:gd name="connsiteX14" fmla="*/ 15455 w 110540"/>
                  <a:gd name="connsiteY14" fmla="*/ 0 h 152126"/>
                  <a:gd name="connsiteX15" fmla="*/ 56959 w 110540"/>
                  <a:gd name="connsiteY15" fmla="*/ 0 h 152126"/>
                  <a:gd name="connsiteX16" fmla="*/ 56959 w 110540"/>
                  <a:gd name="connsiteY16" fmla="*/ 26294 h 152126"/>
                  <a:gd name="connsiteX17" fmla="*/ 104985 w 110540"/>
                  <a:gd name="connsiteY17" fmla="*/ 26294 h 152126"/>
                  <a:gd name="connsiteX18" fmla="*/ 104985 w 110540"/>
                  <a:gd name="connsiteY18" fmla="*/ 56142 h 15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540" h="152126">
                    <a:moveTo>
                      <a:pt x="104985" y="56142"/>
                    </a:moveTo>
                    <a:lnTo>
                      <a:pt x="56959" y="56142"/>
                    </a:lnTo>
                    <a:lnTo>
                      <a:pt x="56959" y="111835"/>
                    </a:lnTo>
                    <a:cubicBezTo>
                      <a:pt x="57204" y="119188"/>
                      <a:pt x="58674" y="122265"/>
                      <a:pt x="66382" y="122265"/>
                    </a:cubicBezTo>
                    <a:cubicBezTo>
                      <a:pt x="77234" y="122265"/>
                      <a:pt x="76758" y="114680"/>
                      <a:pt x="77234" y="106156"/>
                    </a:cubicBezTo>
                    <a:lnTo>
                      <a:pt x="77479" y="99511"/>
                    </a:lnTo>
                    <a:lnTo>
                      <a:pt x="110541" y="99511"/>
                    </a:lnTo>
                    <a:lnTo>
                      <a:pt x="110541" y="110650"/>
                    </a:lnTo>
                    <a:cubicBezTo>
                      <a:pt x="110541" y="144542"/>
                      <a:pt x="97741" y="152127"/>
                      <a:pt x="63958" y="152127"/>
                    </a:cubicBezTo>
                    <a:cubicBezTo>
                      <a:pt x="37419" y="152127"/>
                      <a:pt x="15455" y="148804"/>
                      <a:pt x="15455" y="117526"/>
                    </a:cubicBezTo>
                    <a:lnTo>
                      <a:pt x="15455" y="56142"/>
                    </a:lnTo>
                    <a:lnTo>
                      <a:pt x="0" y="56142"/>
                    </a:lnTo>
                    <a:lnTo>
                      <a:pt x="0" y="26294"/>
                    </a:lnTo>
                    <a:lnTo>
                      <a:pt x="15455" y="26294"/>
                    </a:lnTo>
                    <a:lnTo>
                      <a:pt x="15455" y="0"/>
                    </a:lnTo>
                    <a:lnTo>
                      <a:pt x="56959" y="0"/>
                    </a:lnTo>
                    <a:lnTo>
                      <a:pt x="56959" y="26294"/>
                    </a:lnTo>
                    <a:lnTo>
                      <a:pt x="104985" y="26294"/>
                    </a:lnTo>
                    <a:lnTo>
                      <a:pt x="104985" y="56142"/>
                    </a:lnTo>
                    <a:close/>
                  </a:path>
                </a:pathLst>
              </a:custGeom>
              <a:solidFill>
                <a:srgbClr val="211CE8"/>
              </a:solidFill>
              <a:ln w="0" cap="flat">
                <a:noFill/>
                <a:prstDash val="solid"/>
                <a:miter/>
              </a:ln>
            </p:spPr>
            <p:txBody>
              <a:bodyPr rtlCol="0" anchor="ctr"/>
              <a:lstStyle/>
              <a:p>
                <a:endParaRPr lang="en-IN" sz="2400"/>
              </a:p>
            </p:txBody>
          </p:sp>
          <p:sp>
            <p:nvSpPr>
              <p:cNvPr id="36" name="Freeform: Shape 35">
                <a:extLst>
                  <a:ext uri="{FF2B5EF4-FFF2-40B4-BE49-F238E27FC236}">
                    <a16:creationId xmlns:a16="http://schemas.microsoft.com/office/drawing/2014/main" id="{DE0FC68A-8F08-1351-A21E-8633A030D087}"/>
                  </a:ext>
                </a:extLst>
              </p:cNvPr>
              <p:cNvSpPr/>
              <p:nvPr/>
            </p:nvSpPr>
            <p:spPr>
              <a:xfrm>
                <a:off x="4440599" y="2482641"/>
                <a:ext cx="41517" cy="177712"/>
              </a:xfrm>
              <a:custGeom>
                <a:avLst/>
                <a:gdLst>
                  <a:gd name="connsiteX0" fmla="*/ 41517 w 41517"/>
                  <a:gd name="connsiteY0" fmla="*/ 177712 h 177712"/>
                  <a:gd name="connsiteX1" fmla="*/ 0 w 41517"/>
                  <a:gd name="connsiteY1" fmla="*/ 177712 h 177712"/>
                  <a:gd name="connsiteX2" fmla="*/ 0 w 41517"/>
                  <a:gd name="connsiteY2" fmla="*/ 53296 h 177712"/>
                  <a:gd name="connsiteX3" fmla="*/ 41517 w 41517"/>
                  <a:gd name="connsiteY3" fmla="*/ 53296 h 177712"/>
                  <a:gd name="connsiteX4" fmla="*/ 41517 w 41517"/>
                  <a:gd name="connsiteY4" fmla="*/ 177712 h 177712"/>
                  <a:gd name="connsiteX5" fmla="*/ 41517 w 41517"/>
                  <a:gd name="connsiteY5" fmla="*/ 31264 h 177712"/>
                  <a:gd name="connsiteX6" fmla="*/ 0 w 41517"/>
                  <a:gd name="connsiteY6" fmla="*/ 31264 h 177712"/>
                  <a:gd name="connsiteX7" fmla="*/ 0 w 41517"/>
                  <a:gd name="connsiteY7" fmla="*/ 0 h 177712"/>
                  <a:gd name="connsiteX8" fmla="*/ 41517 w 41517"/>
                  <a:gd name="connsiteY8" fmla="*/ 0 h 177712"/>
                  <a:gd name="connsiteX9" fmla="*/ 41517 w 41517"/>
                  <a:gd name="connsiteY9" fmla="*/ 31278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17" h="177712">
                    <a:moveTo>
                      <a:pt x="41517" y="177712"/>
                    </a:moveTo>
                    <a:lnTo>
                      <a:pt x="0" y="177712"/>
                    </a:lnTo>
                    <a:lnTo>
                      <a:pt x="0" y="53296"/>
                    </a:lnTo>
                    <a:lnTo>
                      <a:pt x="41517" y="53296"/>
                    </a:lnTo>
                    <a:lnTo>
                      <a:pt x="41517" y="177712"/>
                    </a:lnTo>
                    <a:close/>
                    <a:moveTo>
                      <a:pt x="41517" y="31264"/>
                    </a:moveTo>
                    <a:lnTo>
                      <a:pt x="0" y="31264"/>
                    </a:lnTo>
                    <a:lnTo>
                      <a:pt x="0" y="0"/>
                    </a:lnTo>
                    <a:lnTo>
                      <a:pt x="41517" y="0"/>
                    </a:lnTo>
                    <a:lnTo>
                      <a:pt x="41517" y="31278"/>
                    </a:lnTo>
                    <a:close/>
                  </a:path>
                </a:pathLst>
              </a:custGeom>
              <a:solidFill>
                <a:srgbClr val="211CE8"/>
              </a:solidFill>
              <a:ln w="0" cap="flat">
                <a:noFill/>
                <a:prstDash val="solid"/>
                <a:miter/>
              </a:ln>
            </p:spPr>
            <p:txBody>
              <a:bodyPr rtlCol="0" anchor="ctr"/>
              <a:lstStyle/>
              <a:p>
                <a:endParaRPr lang="en-IN" sz="2400"/>
              </a:p>
            </p:txBody>
          </p:sp>
          <p:sp>
            <p:nvSpPr>
              <p:cNvPr id="37" name="Freeform: Shape 36">
                <a:extLst>
                  <a:ext uri="{FF2B5EF4-FFF2-40B4-BE49-F238E27FC236}">
                    <a16:creationId xmlns:a16="http://schemas.microsoft.com/office/drawing/2014/main" id="{2853A1E1-7D2F-F6E9-288F-81642EABA270}"/>
                  </a:ext>
                </a:extLst>
              </p:cNvPr>
              <p:cNvSpPr/>
              <p:nvPr/>
            </p:nvSpPr>
            <p:spPr>
              <a:xfrm>
                <a:off x="4504570" y="2535923"/>
                <a:ext cx="121651" cy="125846"/>
              </a:xfrm>
              <a:custGeom>
                <a:avLst/>
                <a:gdLst>
                  <a:gd name="connsiteX0" fmla="*/ 81333 w 121651"/>
                  <a:gd name="connsiteY0" fmla="*/ 124430 h 125846"/>
                  <a:gd name="connsiteX1" fmla="*/ 82790 w 121651"/>
                  <a:gd name="connsiteY1" fmla="*/ 100492 h 125846"/>
                  <a:gd name="connsiteX2" fmla="*/ 80856 w 121651"/>
                  <a:gd name="connsiteY2" fmla="*/ 100492 h 125846"/>
                  <a:gd name="connsiteX3" fmla="*/ 42961 w 121651"/>
                  <a:gd name="connsiteY3" fmla="*/ 125846 h 125846"/>
                  <a:gd name="connsiteX4" fmla="*/ 0 w 121651"/>
                  <a:gd name="connsiteY4" fmla="*/ 85091 h 125846"/>
                  <a:gd name="connsiteX5" fmla="*/ 0 w 121651"/>
                  <a:gd name="connsiteY5" fmla="*/ 0 h 125846"/>
                  <a:gd name="connsiteX6" fmla="*/ 41517 w 121651"/>
                  <a:gd name="connsiteY6" fmla="*/ 0 h 125846"/>
                  <a:gd name="connsiteX7" fmla="*/ 41517 w 121651"/>
                  <a:gd name="connsiteY7" fmla="*/ 74184 h 125846"/>
                  <a:gd name="connsiteX8" fmla="*/ 56727 w 121651"/>
                  <a:gd name="connsiteY8" fmla="*/ 94555 h 125846"/>
                  <a:gd name="connsiteX9" fmla="*/ 80134 w 121651"/>
                  <a:gd name="connsiteY9" fmla="*/ 76540 h 125846"/>
                  <a:gd name="connsiteX10" fmla="*/ 80134 w 121651"/>
                  <a:gd name="connsiteY10" fmla="*/ 0 h 125846"/>
                  <a:gd name="connsiteX11" fmla="*/ 121652 w 121651"/>
                  <a:gd name="connsiteY11" fmla="*/ 0 h 125846"/>
                  <a:gd name="connsiteX12" fmla="*/ 121652 w 121651"/>
                  <a:gd name="connsiteY12" fmla="*/ 124416 h 125846"/>
                  <a:gd name="connsiteX13" fmla="*/ 81346 w 121651"/>
                  <a:gd name="connsiteY13" fmla="*/ 124416 h 12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651" h="125846">
                    <a:moveTo>
                      <a:pt x="81333" y="124430"/>
                    </a:moveTo>
                    <a:lnTo>
                      <a:pt x="82790" y="100492"/>
                    </a:lnTo>
                    <a:lnTo>
                      <a:pt x="80856" y="100492"/>
                    </a:lnTo>
                    <a:cubicBezTo>
                      <a:pt x="75055" y="119691"/>
                      <a:pt x="60581" y="125846"/>
                      <a:pt x="42961" y="125846"/>
                    </a:cubicBezTo>
                    <a:cubicBezTo>
                      <a:pt x="17865" y="125846"/>
                      <a:pt x="0" y="115416"/>
                      <a:pt x="0" y="85091"/>
                    </a:cubicBezTo>
                    <a:lnTo>
                      <a:pt x="0" y="0"/>
                    </a:lnTo>
                    <a:lnTo>
                      <a:pt x="41517" y="0"/>
                    </a:lnTo>
                    <a:lnTo>
                      <a:pt x="41517" y="74184"/>
                    </a:lnTo>
                    <a:cubicBezTo>
                      <a:pt x="41517" y="85554"/>
                      <a:pt x="42729" y="94555"/>
                      <a:pt x="56727" y="94555"/>
                    </a:cubicBezTo>
                    <a:cubicBezTo>
                      <a:pt x="67825" y="94555"/>
                      <a:pt x="80134" y="88863"/>
                      <a:pt x="80134" y="76540"/>
                    </a:cubicBezTo>
                    <a:lnTo>
                      <a:pt x="80134" y="0"/>
                    </a:lnTo>
                    <a:lnTo>
                      <a:pt x="121652" y="0"/>
                    </a:lnTo>
                    <a:lnTo>
                      <a:pt x="121652" y="124416"/>
                    </a:lnTo>
                    <a:lnTo>
                      <a:pt x="81346" y="124416"/>
                    </a:lnTo>
                    <a:close/>
                  </a:path>
                </a:pathLst>
              </a:custGeom>
              <a:solidFill>
                <a:srgbClr val="211CE8"/>
              </a:solidFill>
              <a:ln w="0" cap="flat">
                <a:noFill/>
                <a:prstDash val="solid"/>
                <a:miter/>
              </a:ln>
            </p:spPr>
            <p:txBody>
              <a:bodyPr rtlCol="0" anchor="ctr"/>
              <a:lstStyle/>
              <a:p>
                <a:endParaRPr lang="en-IN" sz="2400"/>
              </a:p>
            </p:txBody>
          </p:sp>
          <p:sp>
            <p:nvSpPr>
              <p:cNvPr id="38" name="Freeform: Shape 37">
                <a:extLst>
                  <a:ext uri="{FF2B5EF4-FFF2-40B4-BE49-F238E27FC236}">
                    <a16:creationId xmlns:a16="http://schemas.microsoft.com/office/drawing/2014/main" id="{B6B01603-F8B4-7F0B-4AB1-DC244A8C6A5D}"/>
                  </a:ext>
                </a:extLst>
              </p:cNvPr>
              <p:cNvSpPr/>
              <p:nvPr/>
            </p:nvSpPr>
            <p:spPr>
              <a:xfrm>
                <a:off x="4648403" y="2534548"/>
                <a:ext cx="124048" cy="127235"/>
              </a:xfrm>
              <a:custGeom>
                <a:avLst/>
                <a:gdLst>
                  <a:gd name="connsiteX0" fmla="*/ 78909 w 124048"/>
                  <a:gd name="connsiteY0" fmla="*/ 36711 h 127235"/>
                  <a:gd name="connsiteX1" fmla="*/ 62024 w 124048"/>
                  <a:gd name="connsiteY1" fmla="*/ 26280 h 127235"/>
                  <a:gd name="connsiteX2" fmla="*/ 40292 w 124048"/>
                  <a:gd name="connsiteY2" fmla="*/ 36234 h 127235"/>
                  <a:gd name="connsiteX3" fmla="*/ 62024 w 124048"/>
                  <a:gd name="connsiteY3" fmla="*/ 47128 h 127235"/>
                  <a:gd name="connsiteX4" fmla="*/ 124048 w 124048"/>
                  <a:gd name="connsiteY4" fmla="*/ 85282 h 127235"/>
                  <a:gd name="connsiteX5" fmla="*/ 62024 w 124048"/>
                  <a:gd name="connsiteY5" fmla="*/ 127235 h 127235"/>
                  <a:gd name="connsiteX6" fmla="*/ 0 w 124048"/>
                  <a:gd name="connsiteY6" fmla="*/ 86943 h 127235"/>
                  <a:gd name="connsiteX7" fmla="*/ 41504 w 124048"/>
                  <a:gd name="connsiteY7" fmla="*/ 86943 h 127235"/>
                  <a:gd name="connsiteX8" fmla="*/ 62024 w 124048"/>
                  <a:gd name="connsiteY8" fmla="*/ 100927 h 127235"/>
                  <a:gd name="connsiteX9" fmla="*/ 83743 w 124048"/>
                  <a:gd name="connsiteY9" fmla="*/ 90034 h 127235"/>
                  <a:gd name="connsiteX10" fmla="*/ 62024 w 124048"/>
                  <a:gd name="connsiteY10" fmla="*/ 77725 h 127235"/>
                  <a:gd name="connsiteX11" fmla="*/ 0 w 124048"/>
                  <a:gd name="connsiteY11" fmla="*/ 40755 h 127235"/>
                  <a:gd name="connsiteX12" fmla="*/ 62024 w 124048"/>
                  <a:gd name="connsiteY12" fmla="*/ 0 h 127235"/>
                  <a:gd name="connsiteX13" fmla="*/ 118016 w 124048"/>
                  <a:gd name="connsiteY13" fmla="*/ 30801 h 127235"/>
                  <a:gd name="connsiteX14" fmla="*/ 118016 w 124048"/>
                  <a:gd name="connsiteY14" fmla="*/ 36724 h 127235"/>
                  <a:gd name="connsiteX15" fmla="*/ 78909 w 124048"/>
                  <a:gd name="connsiteY15" fmla="*/ 36724 h 12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48" h="127235">
                    <a:moveTo>
                      <a:pt x="78909" y="36711"/>
                    </a:moveTo>
                    <a:cubicBezTo>
                      <a:pt x="77479" y="26280"/>
                      <a:pt x="68533" y="26280"/>
                      <a:pt x="62024" y="26280"/>
                    </a:cubicBezTo>
                    <a:cubicBezTo>
                      <a:pt x="40292" y="26280"/>
                      <a:pt x="40292" y="28895"/>
                      <a:pt x="40292" y="36234"/>
                    </a:cubicBezTo>
                    <a:cubicBezTo>
                      <a:pt x="40292" y="42389"/>
                      <a:pt x="40782" y="46665"/>
                      <a:pt x="62024" y="47128"/>
                    </a:cubicBezTo>
                    <a:cubicBezTo>
                      <a:pt x="104985" y="48081"/>
                      <a:pt x="124048" y="50450"/>
                      <a:pt x="124048" y="85282"/>
                    </a:cubicBezTo>
                    <a:cubicBezTo>
                      <a:pt x="124048" y="120114"/>
                      <a:pt x="95317" y="127235"/>
                      <a:pt x="62024" y="127235"/>
                    </a:cubicBezTo>
                    <a:cubicBezTo>
                      <a:pt x="28731" y="127235"/>
                      <a:pt x="0" y="127943"/>
                      <a:pt x="0" y="86943"/>
                    </a:cubicBezTo>
                    <a:lnTo>
                      <a:pt x="41504" y="86943"/>
                    </a:lnTo>
                    <a:cubicBezTo>
                      <a:pt x="41504" y="100927"/>
                      <a:pt x="51880" y="100927"/>
                      <a:pt x="62024" y="100927"/>
                    </a:cubicBezTo>
                    <a:cubicBezTo>
                      <a:pt x="80843" y="100927"/>
                      <a:pt x="83743" y="99756"/>
                      <a:pt x="83743" y="90034"/>
                    </a:cubicBezTo>
                    <a:cubicBezTo>
                      <a:pt x="83743" y="77725"/>
                      <a:pt x="76499" y="77725"/>
                      <a:pt x="62024" y="77725"/>
                    </a:cubicBezTo>
                    <a:cubicBezTo>
                      <a:pt x="9409" y="77725"/>
                      <a:pt x="0" y="66109"/>
                      <a:pt x="0" y="40755"/>
                    </a:cubicBezTo>
                    <a:cubicBezTo>
                      <a:pt x="0" y="708"/>
                      <a:pt x="26784" y="0"/>
                      <a:pt x="62024" y="0"/>
                    </a:cubicBezTo>
                    <a:cubicBezTo>
                      <a:pt x="85186" y="0"/>
                      <a:pt x="118016" y="231"/>
                      <a:pt x="118016" y="30801"/>
                    </a:cubicBezTo>
                    <a:lnTo>
                      <a:pt x="118016" y="36724"/>
                    </a:lnTo>
                    <a:lnTo>
                      <a:pt x="78909" y="36724"/>
                    </a:lnTo>
                    <a:close/>
                  </a:path>
                </a:pathLst>
              </a:custGeom>
              <a:solidFill>
                <a:srgbClr val="211CE8"/>
              </a:solidFill>
              <a:ln w="0" cap="flat">
                <a:noFill/>
                <a:prstDash val="solid"/>
                <a:miter/>
              </a:ln>
            </p:spPr>
            <p:txBody>
              <a:bodyPr rtlCol="0" anchor="ctr"/>
              <a:lstStyle/>
              <a:p>
                <a:endParaRPr lang="en-IN" sz="2400"/>
              </a:p>
            </p:txBody>
          </p:sp>
          <p:sp>
            <p:nvSpPr>
              <p:cNvPr id="39" name="Freeform: Shape 38">
                <a:extLst>
                  <a:ext uri="{FF2B5EF4-FFF2-40B4-BE49-F238E27FC236}">
                    <a16:creationId xmlns:a16="http://schemas.microsoft.com/office/drawing/2014/main" id="{48AD56BC-4F32-CD48-BE8C-F482A5617A89}"/>
                  </a:ext>
                </a:extLst>
              </p:cNvPr>
              <p:cNvSpPr/>
              <p:nvPr/>
            </p:nvSpPr>
            <p:spPr>
              <a:xfrm>
                <a:off x="4780418" y="2482641"/>
                <a:ext cx="143356" cy="177712"/>
              </a:xfrm>
              <a:custGeom>
                <a:avLst/>
                <a:gdLst>
                  <a:gd name="connsiteX0" fmla="*/ 94609 w 143356"/>
                  <a:gd name="connsiteY0" fmla="*/ 177712 h 177712"/>
                  <a:gd name="connsiteX1" fmla="*/ 46338 w 143356"/>
                  <a:gd name="connsiteY1" fmla="*/ 177712 h 177712"/>
                  <a:gd name="connsiteX2" fmla="*/ 46338 w 143356"/>
                  <a:gd name="connsiteY2" fmla="*/ 41218 h 177712"/>
                  <a:gd name="connsiteX3" fmla="*/ 0 w 143356"/>
                  <a:gd name="connsiteY3" fmla="*/ 41218 h 177712"/>
                  <a:gd name="connsiteX4" fmla="*/ 0 w 143356"/>
                  <a:gd name="connsiteY4" fmla="*/ 0 h 177712"/>
                  <a:gd name="connsiteX5" fmla="*/ 143357 w 143356"/>
                  <a:gd name="connsiteY5" fmla="*/ 0 h 177712"/>
                  <a:gd name="connsiteX6" fmla="*/ 143357 w 143356"/>
                  <a:gd name="connsiteY6" fmla="*/ 41218 h 177712"/>
                  <a:gd name="connsiteX7" fmla="*/ 94609 w 143356"/>
                  <a:gd name="connsiteY7" fmla="*/ 41218 h 177712"/>
                  <a:gd name="connsiteX8" fmla="*/ 94609 w 143356"/>
                  <a:gd name="connsiteY8" fmla="*/ 177712 h 17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356" h="177712">
                    <a:moveTo>
                      <a:pt x="94609" y="177712"/>
                    </a:moveTo>
                    <a:lnTo>
                      <a:pt x="46338" y="177712"/>
                    </a:lnTo>
                    <a:lnTo>
                      <a:pt x="46338" y="41218"/>
                    </a:lnTo>
                    <a:lnTo>
                      <a:pt x="0" y="41218"/>
                    </a:lnTo>
                    <a:lnTo>
                      <a:pt x="0" y="0"/>
                    </a:lnTo>
                    <a:lnTo>
                      <a:pt x="143357" y="0"/>
                    </a:lnTo>
                    <a:lnTo>
                      <a:pt x="143357" y="41218"/>
                    </a:lnTo>
                    <a:lnTo>
                      <a:pt x="94609" y="41218"/>
                    </a:lnTo>
                    <a:lnTo>
                      <a:pt x="94609" y="177712"/>
                    </a:lnTo>
                    <a:close/>
                  </a:path>
                </a:pathLst>
              </a:custGeom>
              <a:solidFill>
                <a:srgbClr val="211CE8"/>
              </a:solidFill>
              <a:ln w="0" cap="flat">
                <a:noFill/>
                <a:prstDash val="solid"/>
                <a:miter/>
              </a:ln>
            </p:spPr>
            <p:txBody>
              <a:bodyPr rtlCol="0" anchor="ctr"/>
              <a:lstStyle/>
              <a:p>
                <a:endParaRPr lang="en-IN" sz="2400"/>
              </a:p>
            </p:txBody>
          </p:sp>
          <p:sp>
            <p:nvSpPr>
              <p:cNvPr id="40" name="Freeform: Shape 39">
                <a:extLst>
                  <a:ext uri="{FF2B5EF4-FFF2-40B4-BE49-F238E27FC236}">
                    <a16:creationId xmlns:a16="http://schemas.microsoft.com/office/drawing/2014/main" id="{606C25C2-D3BB-7C9A-AE94-30C566C0D159}"/>
                  </a:ext>
                </a:extLst>
              </p:cNvPr>
              <p:cNvSpPr/>
              <p:nvPr/>
            </p:nvSpPr>
            <p:spPr>
              <a:xfrm>
                <a:off x="4917525" y="2534521"/>
                <a:ext cx="123830" cy="127248"/>
              </a:xfrm>
              <a:custGeom>
                <a:avLst/>
                <a:gdLst>
                  <a:gd name="connsiteX0" fmla="*/ 82313 w 123830"/>
                  <a:gd name="connsiteY0" fmla="*/ 48108 h 127248"/>
                  <a:gd name="connsiteX1" fmla="*/ 61303 w 123830"/>
                  <a:gd name="connsiteY1" fmla="*/ 28432 h 127248"/>
                  <a:gd name="connsiteX2" fmla="*/ 41517 w 123830"/>
                  <a:gd name="connsiteY2" fmla="*/ 48108 h 127248"/>
                  <a:gd name="connsiteX3" fmla="*/ 82313 w 123830"/>
                  <a:gd name="connsiteY3" fmla="*/ 48108 h 127248"/>
                  <a:gd name="connsiteX4" fmla="*/ 123817 w 123830"/>
                  <a:gd name="connsiteY4" fmla="*/ 84369 h 127248"/>
                  <a:gd name="connsiteX5" fmla="*/ 106674 w 123830"/>
                  <a:gd name="connsiteY5" fmla="*/ 119909 h 127248"/>
                  <a:gd name="connsiteX6" fmla="*/ 62024 w 123830"/>
                  <a:gd name="connsiteY6" fmla="*/ 127249 h 127248"/>
                  <a:gd name="connsiteX7" fmla="*/ 0 w 123830"/>
                  <a:gd name="connsiteY7" fmla="*/ 63740 h 127248"/>
                  <a:gd name="connsiteX8" fmla="*/ 62024 w 123830"/>
                  <a:gd name="connsiteY8" fmla="*/ 0 h 127248"/>
                  <a:gd name="connsiteX9" fmla="*/ 123817 w 123830"/>
                  <a:gd name="connsiteY9" fmla="*/ 63740 h 127248"/>
                  <a:gd name="connsiteX10" fmla="*/ 123817 w 123830"/>
                  <a:gd name="connsiteY10" fmla="*/ 70617 h 127248"/>
                  <a:gd name="connsiteX11" fmla="*/ 41517 w 123830"/>
                  <a:gd name="connsiteY11" fmla="*/ 70617 h 127248"/>
                  <a:gd name="connsiteX12" fmla="*/ 62024 w 123830"/>
                  <a:gd name="connsiteY12" fmla="*/ 98803 h 127248"/>
                  <a:gd name="connsiteX13" fmla="*/ 83035 w 123830"/>
                  <a:gd name="connsiteY13" fmla="*/ 84356 h 127248"/>
                  <a:gd name="connsiteX14" fmla="*/ 123831 w 123830"/>
                  <a:gd name="connsiteY14" fmla="*/ 84356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30" h="127248">
                    <a:moveTo>
                      <a:pt x="82313" y="48108"/>
                    </a:moveTo>
                    <a:cubicBezTo>
                      <a:pt x="82313" y="29616"/>
                      <a:pt x="75301" y="28432"/>
                      <a:pt x="61303" y="28432"/>
                    </a:cubicBezTo>
                    <a:cubicBezTo>
                      <a:pt x="46583" y="28432"/>
                      <a:pt x="41994" y="31754"/>
                      <a:pt x="41517" y="48108"/>
                    </a:cubicBezTo>
                    <a:lnTo>
                      <a:pt x="82313" y="48108"/>
                    </a:lnTo>
                    <a:close/>
                    <a:moveTo>
                      <a:pt x="123817" y="84369"/>
                    </a:moveTo>
                    <a:cubicBezTo>
                      <a:pt x="123817" y="103093"/>
                      <a:pt x="117540" y="113754"/>
                      <a:pt x="106674" y="119909"/>
                    </a:cubicBezTo>
                    <a:cubicBezTo>
                      <a:pt x="95807" y="125833"/>
                      <a:pt x="80366" y="127249"/>
                      <a:pt x="62024" y="127249"/>
                    </a:cubicBezTo>
                    <a:cubicBezTo>
                      <a:pt x="12064" y="127249"/>
                      <a:pt x="0" y="110187"/>
                      <a:pt x="0" y="63740"/>
                    </a:cubicBezTo>
                    <a:cubicBezTo>
                      <a:pt x="0" y="17293"/>
                      <a:pt x="11098" y="0"/>
                      <a:pt x="62024" y="0"/>
                    </a:cubicBezTo>
                    <a:cubicBezTo>
                      <a:pt x="109574" y="0"/>
                      <a:pt x="123817" y="13031"/>
                      <a:pt x="123817" y="63740"/>
                    </a:cubicBezTo>
                    <a:lnTo>
                      <a:pt x="123817" y="70617"/>
                    </a:lnTo>
                    <a:lnTo>
                      <a:pt x="41517" y="70617"/>
                    </a:lnTo>
                    <a:cubicBezTo>
                      <a:pt x="41517" y="92403"/>
                      <a:pt x="44894" y="98803"/>
                      <a:pt x="62024" y="98803"/>
                    </a:cubicBezTo>
                    <a:cubicBezTo>
                      <a:pt x="74824" y="98803"/>
                      <a:pt x="83035" y="97387"/>
                      <a:pt x="83035" y="84356"/>
                    </a:cubicBezTo>
                    <a:lnTo>
                      <a:pt x="123831" y="84356"/>
                    </a:lnTo>
                    <a:close/>
                  </a:path>
                </a:pathLst>
              </a:custGeom>
              <a:solidFill>
                <a:srgbClr val="211CE8"/>
              </a:solidFill>
              <a:ln w="0" cap="flat">
                <a:noFill/>
                <a:prstDash val="solid"/>
                <a:miter/>
              </a:ln>
            </p:spPr>
            <p:txBody>
              <a:bodyPr rtlCol="0" anchor="ctr"/>
              <a:lstStyle/>
              <a:p>
                <a:endParaRPr lang="en-IN" sz="2400"/>
              </a:p>
            </p:txBody>
          </p:sp>
          <p:sp>
            <p:nvSpPr>
              <p:cNvPr id="41" name="Freeform: Shape 40">
                <a:extLst>
                  <a:ext uri="{FF2B5EF4-FFF2-40B4-BE49-F238E27FC236}">
                    <a16:creationId xmlns:a16="http://schemas.microsoft.com/office/drawing/2014/main" id="{82064455-CEC6-0A40-681A-D7C1BEE7A127}"/>
                  </a:ext>
                </a:extLst>
              </p:cNvPr>
              <p:cNvSpPr/>
              <p:nvPr/>
            </p:nvSpPr>
            <p:spPr>
              <a:xfrm>
                <a:off x="5056306" y="2534521"/>
                <a:ext cx="121883" cy="127248"/>
              </a:xfrm>
              <a:custGeom>
                <a:avLst/>
                <a:gdLst>
                  <a:gd name="connsiteX0" fmla="*/ 121883 w 121883"/>
                  <a:gd name="connsiteY0" fmla="*/ 76077 h 127248"/>
                  <a:gd name="connsiteX1" fmla="*/ 107885 w 121883"/>
                  <a:gd name="connsiteY1" fmla="*/ 118956 h 127248"/>
                  <a:gd name="connsiteX2" fmla="*/ 60581 w 121883"/>
                  <a:gd name="connsiteY2" fmla="*/ 127249 h 127248"/>
                  <a:gd name="connsiteX3" fmla="*/ 0 w 121883"/>
                  <a:gd name="connsiteY3" fmla="*/ 63740 h 127248"/>
                  <a:gd name="connsiteX4" fmla="*/ 60581 w 121883"/>
                  <a:gd name="connsiteY4" fmla="*/ 0 h 127248"/>
                  <a:gd name="connsiteX5" fmla="*/ 121883 w 121883"/>
                  <a:gd name="connsiteY5" fmla="*/ 48094 h 127248"/>
                  <a:gd name="connsiteX6" fmla="*/ 80352 w 121883"/>
                  <a:gd name="connsiteY6" fmla="*/ 48094 h 127248"/>
                  <a:gd name="connsiteX7" fmla="*/ 76975 w 121883"/>
                  <a:gd name="connsiteY7" fmla="*/ 34818 h 127248"/>
                  <a:gd name="connsiteX8" fmla="*/ 60567 w 121883"/>
                  <a:gd name="connsiteY8" fmla="*/ 31250 h 127248"/>
                  <a:gd name="connsiteX9" fmla="*/ 41504 w 121883"/>
                  <a:gd name="connsiteY9" fmla="*/ 63726 h 127248"/>
                  <a:gd name="connsiteX10" fmla="*/ 60567 w 121883"/>
                  <a:gd name="connsiteY10" fmla="*/ 95957 h 127248"/>
                  <a:gd name="connsiteX11" fmla="*/ 80352 w 121883"/>
                  <a:gd name="connsiteY11" fmla="*/ 76050 h 127248"/>
                  <a:gd name="connsiteX12" fmla="*/ 121883 w 121883"/>
                  <a:gd name="connsiteY12" fmla="*/ 76050 h 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83" h="127248">
                    <a:moveTo>
                      <a:pt x="121883" y="76077"/>
                    </a:moveTo>
                    <a:cubicBezTo>
                      <a:pt x="121883" y="99293"/>
                      <a:pt x="117785" y="112093"/>
                      <a:pt x="107885" y="118956"/>
                    </a:cubicBezTo>
                    <a:cubicBezTo>
                      <a:pt x="98231" y="126064"/>
                      <a:pt x="83021" y="127249"/>
                      <a:pt x="60581" y="127249"/>
                    </a:cubicBezTo>
                    <a:cubicBezTo>
                      <a:pt x="11588" y="127249"/>
                      <a:pt x="0" y="112788"/>
                      <a:pt x="0" y="63740"/>
                    </a:cubicBezTo>
                    <a:cubicBezTo>
                      <a:pt x="0" y="21555"/>
                      <a:pt x="8701" y="0"/>
                      <a:pt x="60581" y="0"/>
                    </a:cubicBezTo>
                    <a:cubicBezTo>
                      <a:pt x="97019" y="0"/>
                      <a:pt x="121883" y="3785"/>
                      <a:pt x="121883" y="48094"/>
                    </a:cubicBezTo>
                    <a:lnTo>
                      <a:pt x="80352" y="48094"/>
                    </a:lnTo>
                    <a:cubicBezTo>
                      <a:pt x="80597" y="41463"/>
                      <a:pt x="79889" y="37432"/>
                      <a:pt x="76975" y="34818"/>
                    </a:cubicBezTo>
                    <a:cubicBezTo>
                      <a:pt x="74075" y="32217"/>
                      <a:pt x="69255" y="31250"/>
                      <a:pt x="60567" y="31250"/>
                    </a:cubicBezTo>
                    <a:cubicBezTo>
                      <a:pt x="45848" y="31250"/>
                      <a:pt x="41504" y="35295"/>
                      <a:pt x="41504" y="63726"/>
                    </a:cubicBezTo>
                    <a:cubicBezTo>
                      <a:pt x="41504" y="92158"/>
                      <a:pt x="44881" y="95957"/>
                      <a:pt x="60567" y="95957"/>
                    </a:cubicBezTo>
                    <a:cubicBezTo>
                      <a:pt x="79386" y="95957"/>
                      <a:pt x="80352" y="91450"/>
                      <a:pt x="80352" y="76050"/>
                    </a:cubicBezTo>
                    <a:lnTo>
                      <a:pt x="121883" y="76050"/>
                    </a:lnTo>
                    <a:close/>
                  </a:path>
                </a:pathLst>
              </a:custGeom>
              <a:solidFill>
                <a:srgbClr val="211CE8"/>
              </a:solidFill>
              <a:ln w="0" cap="flat">
                <a:noFill/>
                <a:prstDash val="solid"/>
                <a:miter/>
              </a:ln>
            </p:spPr>
            <p:txBody>
              <a:bodyPr rtlCol="0" anchor="ctr"/>
              <a:lstStyle/>
              <a:p>
                <a:endParaRPr lang="en-IN" sz="2400"/>
              </a:p>
            </p:txBody>
          </p:sp>
          <p:sp>
            <p:nvSpPr>
              <p:cNvPr id="42" name="Freeform: Shape 41">
                <a:extLst>
                  <a:ext uri="{FF2B5EF4-FFF2-40B4-BE49-F238E27FC236}">
                    <a16:creationId xmlns:a16="http://schemas.microsoft.com/office/drawing/2014/main" id="{FFCB251B-D86B-CA73-8C4D-07FE621A22FD}"/>
                  </a:ext>
                </a:extLst>
              </p:cNvPr>
              <p:cNvSpPr/>
              <p:nvPr/>
            </p:nvSpPr>
            <p:spPr>
              <a:xfrm>
                <a:off x="5197022" y="2482641"/>
                <a:ext cx="121883" cy="177726"/>
              </a:xfrm>
              <a:custGeom>
                <a:avLst/>
                <a:gdLst>
                  <a:gd name="connsiteX0" fmla="*/ 41504 w 121883"/>
                  <a:gd name="connsiteY0" fmla="*/ 76526 h 177726"/>
                  <a:gd name="connsiteX1" fmla="*/ 43192 w 121883"/>
                  <a:gd name="connsiteY1" fmla="*/ 76526 h 177726"/>
                  <a:gd name="connsiteX2" fmla="*/ 81088 w 121883"/>
                  <a:gd name="connsiteY2" fmla="*/ 51893 h 177726"/>
                  <a:gd name="connsiteX3" fmla="*/ 121883 w 121883"/>
                  <a:gd name="connsiteY3" fmla="*/ 91709 h 177726"/>
                  <a:gd name="connsiteX4" fmla="*/ 121883 w 121883"/>
                  <a:gd name="connsiteY4" fmla="*/ 177726 h 177726"/>
                  <a:gd name="connsiteX5" fmla="*/ 80366 w 121883"/>
                  <a:gd name="connsiteY5" fmla="*/ 177726 h 177726"/>
                  <a:gd name="connsiteX6" fmla="*/ 80366 w 121883"/>
                  <a:gd name="connsiteY6" fmla="*/ 101173 h 177726"/>
                  <a:gd name="connsiteX7" fmla="*/ 63236 w 121883"/>
                  <a:gd name="connsiteY7" fmla="*/ 83158 h 177726"/>
                  <a:gd name="connsiteX8" fmla="*/ 41517 w 121883"/>
                  <a:gd name="connsiteY8" fmla="*/ 109234 h 177726"/>
                  <a:gd name="connsiteX9" fmla="*/ 41517 w 121883"/>
                  <a:gd name="connsiteY9" fmla="*/ 177726 h 177726"/>
                  <a:gd name="connsiteX10" fmla="*/ 0 w 121883"/>
                  <a:gd name="connsiteY10" fmla="*/ 177726 h 177726"/>
                  <a:gd name="connsiteX11" fmla="*/ 0 w 121883"/>
                  <a:gd name="connsiteY11" fmla="*/ 0 h 177726"/>
                  <a:gd name="connsiteX12" fmla="*/ 41517 w 121883"/>
                  <a:gd name="connsiteY12" fmla="*/ 0 h 177726"/>
                  <a:gd name="connsiteX13" fmla="*/ 41517 w 121883"/>
                  <a:gd name="connsiteY13" fmla="*/ 76526 h 17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883" h="177726">
                    <a:moveTo>
                      <a:pt x="41504" y="76526"/>
                    </a:moveTo>
                    <a:lnTo>
                      <a:pt x="43192" y="76526"/>
                    </a:lnTo>
                    <a:cubicBezTo>
                      <a:pt x="49225" y="56864"/>
                      <a:pt x="61548" y="51893"/>
                      <a:pt x="81088" y="51893"/>
                    </a:cubicBezTo>
                    <a:cubicBezTo>
                      <a:pt x="109084" y="51893"/>
                      <a:pt x="121883" y="64925"/>
                      <a:pt x="121883" y="91709"/>
                    </a:cubicBezTo>
                    <a:lnTo>
                      <a:pt x="121883" y="177726"/>
                    </a:lnTo>
                    <a:lnTo>
                      <a:pt x="80366" y="177726"/>
                    </a:lnTo>
                    <a:lnTo>
                      <a:pt x="80366" y="101173"/>
                    </a:lnTo>
                    <a:cubicBezTo>
                      <a:pt x="80134" y="89095"/>
                      <a:pt x="76744" y="83158"/>
                      <a:pt x="63236" y="83158"/>
                    </a:cubicBezTo>
                    <a:cubicBezTo>
                      <a:pt x="44663" y="83158"/>
                      <a:pt x="41517" y="94065"/>
                      <a:pt x="41517" y="109234"/>
                    </a:cubicBezTo>
                    <a:lnTo>
                      <a:pt x="41517" y="177726"/>
                    </a:lnTo>
                    <a:lnTo>
                      <a:pt x="0" y="177726"/>
                    </a:lnTo>
                    <a:lnTo>
                      <a:pt x="0" y="0"/>
                    </a:lnTo>
                    <a:lnTo>
                      <a:pt x="41517" y="0"/>
                    </a:lnTo>
                    <a:lnTo>
                      <a:pt x="41517" y="76526"/>
                    </a:lnTo>
                    <a:close/>
                  </a:path>
                </a:pathLst>
              </a:custGeom>
              <a:solidFill>
                <a:srgbClr val="211CE8"/>
              </a:solidFill>
              <a:ln w="0" cap="flat">
                <a:noFill/>
                <a:prstDash val="solid"/>
                <a:miter/>
              </a:ln>
            </p:spPr>
            <p:txBody>
              <a:bodyPr rtlCol="0" anchor="ctr"/>
              <a:lstStyle/>
              <a:p>
                <a:endParaRPr lang="en-IN" sz="2400"/>
              </a:p>
            </p:txBody>
          </p:sp>
        </p:grpSp>
        <p:grpSp>
          <p:nvGrpSpPr>
            <p:cNvPr id="23" name="Group 22">
              <a:extLst>
                <a:ext uri="{FF2B5EF4-FFF2-40B4-BE49-F238E27FC236}">
                  <a16:creationId xmlns:a16="http://schemas.microsoft.com/office/drawing/2014/main" id="{593BE6D8-02BB-563E-1EF1-82393CCB80BC}"/>
                </a:ext>
              </a:extLst>
            </p:cNvPr>
            <p:cNvGrpSpPr/>
            <p:nvPr/>
          </p:nvGrpSpPr>
          <p:grpSpPr>
            <a:xfrm>
              <a:off x="3824442" y="2481552"/>
              <a:ext cx="179889" cy="179891"/>
              <a:chOff x="3824442" y="2481552"/>
              <a:chExt cx="179889" cy="179891"/>
            </a:xfrm>
          </p:grpSpPr>
          <p:sp>
            <p:nvSpPr>
              <p:cNvPr id="24" name="Freeform: Shape 23">
                <a:extLst>
                  <a:ext uri="{FF2B5EF4-FFF2-40B4-BE49-F238E27FC236}">
                    <a16:creationId xmlns:a16="http://schemas.microsoft.com/office/drawing/2014/main" id="{A443073E-9A66-55D0-B4F3-B7CD8D62A6ED}"/>
                  </a:ext>
                </a:extLst>
              </p:cNvPr>
              <p:cNvSpPr/>
              <p:nvPr/>
            </p:nvSpPr>
            <p:spPr>
              <a:xfrm>
                <a:off x="382444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5" name="Freeform: Shape 24">
                <a:extLst>
                  <a:ext uri="{FF2B5EF4-FFF2-40B4-BE49-F238E27FC236}">
                    <a16:creationId xmlns:a16="http://schemas.microsoft.com/office/drawing/2014/main" id="{7A04690E-E2D0-AA63-AD83-09234BD442E9}"/>
                  </a:ext>
                </a:extLst>
              </p:cNvPr>
              <p:cNvSpPr/>
              <p:nvPr/>
            </p:nvSpPr>
            <p:spPr>
              <a:xfrm>
                <a:off x="3887569"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6" name="Freeform: Shape 25">
                <a:extLst>
                  <a:ext uri="{FF2B5EF4-FFF2-40B4-BE49-F238E27FC236}">
                    <a16:creationId xmlns:a16="http://schemas.microsoft.com/office/drawing/2014/main" id="{E9F04940-D330-A736-EADE-0F7B0CB63D82}"/>
                  </a:ext>
                </a:extLst>
              </p:cNvPr>
              <p:cNvSpPr/>
              <p:nvPr/>
            </p:nvSpPr>
            <p:spPr>
              <a:xfrm>
                <a:off x="3950682" y="2481552"/>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7" name="Freeform: Shape 26">
                <a:extLst>
                  <a:ext uri="{FF2B5EF4-FFF2-40B4-BE49-F238E27FC236}">
                    <a16:creationId xmlns:a16="http://schemas.microsoft.com/office/drawing/2014/main" id="{C0408F10-72BC-2DCE-7E32-1C5A3B1772D2}"/>
                  </a:ext>
                </a:extLst>
              </p:cNvPr>
              <p:cNvSpPr/>
              <p:nvPr/>
            </p:nvSpPr>
            <p:spPr>
              <a:xfrm>
                <a:off x="382444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28" name="Freeform: Shape 27">
                <a:extLst>
                  <a:ext uri="{FF2B5EF4-FFF2-40B4-BE49-F238E27FC236}">
                    <a16:creationId xmlns:a16="http://schemas.microsoft.com/office/drawing/2014/main" id="{F903E365-1EEC-B57A-A24C-7133E5ABFAFD}"/>
                  </a:ext>
                </a:extLst>
              </p:cNvPr>
              <p:cNvSpPr/>
              <p:nvPr/>
            </p:nvSpPr>
            <p:spPr>
              <a:xfrm>
                <a:off x="3887569"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29" name="Freeform: Shape 28">
                <a:extLst>
                  <a:ext uri="{FF2B5EF4-FFF2-40B4-BE49-F238E27FC236}">
                    <a16:creationId xmlns:a16="http://schemas.microsoft.com/office/drawing/2014/main" id="{3DE4CC34-77BC-4C3E-31AC-1FCC685DA4D0}"/>
                  </a:ext>
                </a:extLst>
              </p:cNvPr>
              <p:cNvSpPr/>
              <p:nvPr/>
            </p:nvSpPr>
            <p:spPr>
              <a:xfrm>
                <a:off x="3950682" y="2544679"/>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sp>
            <p:nvSpPr>
              <p:cNvPr id="30" name="Freeform: Shape 29">
                <a:extLst>
                  <a:ext uri="{FF2B5EF4-FFF2-40B4-BE49-F238E27FC236}">
                    <a16:creationId xmlns:a16="http://schemas.microsoft.com/office/drawing/2014/main" id="{F417054E-40DF-0C4D-94E1-90D743806293}"/>
                  </a:ext>
                </a:extLst>
              </p:cNvPr>
              <p:cNvSpPr/>
              <p:nvPr/>
            </p:nvSpPr>
            <p:spPr>
              <a:xfrm>
                <a:off x="382444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1" name="Freeform: Shape 30">
                <a:extLst>
                  <a:ext uri="{FF2B5EF4-FFF2-40B4-BE49-F238E27FC236}">
                    <a16:creationId xmlns:a16="http://schemas.microsoft.com/office/drawing/2014/main" id="{9779973E-320D-8DB1-6E13-9FAC9C182F0F}"/>
                  </a:ext>
                </a:extLst>
              </p:cNvPr>
              <p:cNvSpPr/>
              <p:nvPr/>
            </p:nvSpPr>
            <p:spPr>
              <a:xfrm>
                <a:off x="3887569"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211CE8"/>
              </a:solidFill>
              <a:ln w="0" cap="flat">
                <a:noFill/>
                <a:prstDash val="solid"/>
                <a:miter/>
              </a:ln>
            </p:spPr>
            <p:txBody>
              <a:bodyPr rtlCol="0" anchor="ctr"/>
              <a:lstStyle/>
              <a:p>
                <a:endParaRPr lang="en-IN" sz="2400"/>
              </a:p>
            </p:txBody>
          </p:sp>
          <p:sp>
            <p:nvSpPr>
              <p:cNvPr id="32" name="Freeform: Shape 31">
                <a:extLst>
                  <a:ext uri="{FF2B5EF4-FFF2-40B4-BE49-F238E27FC236}">
                    <a16:creationId xmlns:a16="http://schemas.microsoft.com/office/drawing/2014/main" id="{0584D93F-6DA6-A0A9-4E79-B076D0F77621}"/>
                  </a:ext>
                </a:extLst>
              </p:cNvPr>
              <p:cNvSpPr/>
              <p:nvPr/>
            </p:nvSpPr>
            <p:spPr>
              <a:xfrm>
                <a:off x="3950682" y="2607793"/>
                <a:ext cx="53649" cy="53650"/>
              </a:xfrm>
              <a:custGeom>
                <a:avLst/>
                <a:gdLst>
                  <a:gd name="connsiteX0" fmla="*/ 0 w 53649"/>
                  <a:gd name="connsiteY0" fmla="*/ 0 h 53650"/>
                  <a:gd name="connsiteX1" fmla="*/ 53650 w 53649"/>
                  <a:gd name="connsiteY1" fmla="*/ 0 h 53650"/>
                  <a:gd name="connsiteX2" fmla="*/ 53650 w 53649"/>
                  <a:gd name="connsiteY2" fmla="*/ 53650 h 53650"/>
                  <a:gd name="connsiteX3" fmla="*/ 0 w 53649"/>
                  <a:gd name="connsiteY3" fmla="*/ 53650 h 53650"/>
                </a:gdLst>
                <a:ahLst/>
                <a:cxnLst>
                  <a:cxn ang="0">
                    <a:pos x="connsiteX0" y="connsiteY0"/>
                  </a:cxn>
                  <a:cxn ang="0">
                    <a:pos x="connsiteX1" y="connsiteY1"/>
                  </a:cxn>
                  <a:cxn ang="0">
                    <a:pos x="connsiteX2" y="connsiteY2"/>
                  </a:cxn>
                  <a:cxn ang="0">
                    <a:pos x="connsiteX3" y="connsiteY3"/>
                  </a:cxn>
                </a:cxnLst>
                <a:rect l="l" t="t" r="r" b="b"/>
                <a:pathLst>
                  <a:path w="53649" h="53650">
                    <a:moveTo>
                      <a:pt x="0" y="0"/>
                    </a:moveTo>
                    <a:lnTo>
                      <a:pt x="53650" y="0"/>
                    </a:lnTo>
                    <a:lnTo>
                      <a:pt x="53650" y="53650"/>
                    </a:lnTo>
                    <a:lnTo>
                      <a:pt x="0" y="53650"/>
                    </a:lnTo>
                    <a:close/>
                  </a:path>
                </a:pathLst>
              </a:custGeom>
              <a:solidFill>
                <a:srgbClr val="8DA1E2"/>
              </a:solidFill>
              <a:ln w="0" cap="flat">
                <a:noFill/>
                <a:prstDash val="solid"/>
                <a:miter/>
              </a:ln>
            </p:spPr>
            <p:txBody>
              <a:bodyPr rtlCol="0" anchor="ctr"/>
              <a:lstStyle/>
              <a:p>
                <a:endParaRPr lang="en-IN" sz="2400"/>
              </a:p>
            </p:txBody>
          </p:sp>
        </p:grpSp>
      </p:grpSp>
    </p:spTree>
    <p:extLst>
      <p:ext uri="{BB962C8B-B14F-4D97-AF65-F5344CB8AC3E}">
        <p14:creationId xmlns:p14="http://schemas.microsoft.com/office/powerpoint/2010/main" val="331130235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3975670"/>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61980-37AE-B57F-E94C-AE0AE4CFB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835503-660F-9AD8-7C9F-2368AD5D5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51A5C-5FCC-C175-32C2-FCB0238E8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95F007-6298-4A89-952E-0484B0A9ED90}" type="datetimeFigureOut">
              <a:rPr lang="en-IN" smtClean="0"/>
              <a:t>10-09-2025</a:t>
            </a:fld>
            <a:endParaRPr lang="en-IN"/>
          </a:p>
        </p:txBody>
      </p:sp>
      <p:sp>
        <p:nvSpPr>
          <p:cNvPr id="5" name="Footer Placeholder 4">
            <a:extLst>
              <a:ext uri="{FF2B5EF4-FFF2-40B4-BE49-F238E27FC236}">
                <a16:creationId xmlns:a16="http://schemas.microsoft.com/office/drawing/2014/main" id="{12422C24-B588-06F4-8B73-F02CD376E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7D45721-8626-800E-3F5E-BFE8275C1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BC8DFB-F813-4CC1-8589-2B019B66D4AB}" type="slidenum">
              <a:rPr lang="en-IN" smtClean="0"/>
              <a:t>‹#›</a:t>
            </a:fld>
            <a:endParaRPr lang="en-IN"/>
          </a:p>
        </p:txBody>
      </p:sp>
    </p:spTree>
    <p:extLst>
      <p:ext uri="{BB962C8B-B14F-4D97-AF65-F5344CB8AC3E}">
        <p14:creationId xmlns:p14="http://schemas.microsoft.com/office/powerpoint/2010/main" val="231289319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5.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4.pn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8.png"/><Relationship Id="rId1" Type="http://schemas.openxmlformats.org/officeDocument/2006/relationships/slideLayout" Target="../slideLayouts/slideLayout23.xml"/><Relationship Id="rId6" Type="http://schemas.openxmlformats.org/officeDocument/2006/relationships/image" Target="../media/image16.png"/><Relationship Id="rId11" Type="http://schemas.openxmlformats.org/officeDocument/2006/relationships/image" Target="../media/image21.png"/><Relationship Id="rId24" Type="http://schemas.microsoft.com/office/2007/relationships/hdphoto" Target="../media/hdphoto1.wdp"/><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7.pn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svg"/><Relationship Id="rId22" Type="http://schemas.openxmlformats.org/officeDocument/2006/relationships/image" Target="../media/image32.png"/><Relationship Id="rId27" Type="http://schemas.openxmlformats.org/officeDocument/2006/relationships/image" Target="../media/image36.png"/><Relationship Id="rId30"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package" Target="../embeddings/Microsoft_Excel_Worksheet.xlsx"/><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60A0F-27C9-D24E-6EC2-FF6B156C2A0B}"/>
            </a:ext>
          </a:extLst>
        </p:cNvPr>
        <p:cNvGrpSpPr/>
        <p:nvPr/>
      </p:nvGrpSpPr>
      <p:grpSpPr>
        <a:xfrm>
          <a:off x="0" y="0"/>
          <a:ext cx="0" cy="0"/>
          <a:chOff x="0" y="0"/>
          <a:chExt cx="0" cy="0"/>
        </a:xfrm>
      </p:grpSpPr>
      <p:sp>
        <p:nvSpPr>
          <p:cNvPr id="7" name="Title 3">
            <a:extLst>
              <a:ext uri="{FF2B5EF4-FFF2-40B4-BE49-F238E27FC236}">
                <a16:creationId xmlns:a16="http://schemas.microsoft.com/office/drawing/2014/main" id="{E060F10C-276F-362C-06F2-B56D7E2CEBD5}"/>
              </a:ext>
            </a:extLst>
          </p:cNvPr>
          <p:cNvSpPr txBox="1">
            <a:spLocks/>
          </p:cNvSpPr>
          <p:nvPr/>
        </p:nvSpPr>
        <p:spPr>
          <a:xfrm>
            <a:off x="492715" y="2692582"/>
            <a:ext cx="7218301" cy="736420"/>
          </a:xfrm>
          <a:prstGeom prst="rect">
            <a:avLst/>
          </a:prstGeom>
        </p:spPr>
        <p:txBody>
          <a:bodyPr wrap="square" lIns="0" tIns="0" rIns="0" bIns="0" anchor="b">
            <a:sp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914377">
              <a:defRPr/>
            </a:pPr>
            <a:r>
              <a:rPr lang="en-US" sz="2650" b="1" err="1">
                <a:solidFill>
                  <a:srgbClr val="211CE8"/>
                </a:solidFill>
                <a:latin typeface="Aptos SemiBold"/>
              </a:rPr>
              <a:t>EnGen</a:t>
            </a:r>
            <a:r>
              <a:rPr lang="en-US" sz="2650" b="1">
                <a:solidFill>
                  <a:srgbClr val="211CE8"/>
                </a:solidFill>
                <a:latin typeface="Aptos SemiBold"/>
              </a:rPr>
              <a:t> – </a:t>
            </a:r>
            <a:r>
              <a:rPr lang="en-US" sz="2650" b="1" err="1">
                <a:solidFill>
                  <a:srgbClr val="211CE8"/>
                </a:solidFill>
                <a:latin typeface="Aptos SemiBold"/>
              </a:rPr>
              <a:t>GenAI</a:t>
            </a:r>
            <a:r>
              <a:rPr lang="en-US" sz="2650" b="1">
                <a:solidFill>
                  <a:srgbClr val="211CE8"/>
                </a:solidFill>
                <a:latin typeface="Aptos SemiBold"/>
              </a:rPr>
              <a:t> Requirements Workflow </a:t>
            </a:r>
            <a:endParaRPr lang="en-US">
              <a:solidFill>
                <a:srgbClr val="000000"/>
              </a:solidFill>
              <a:latin typeface="Aptos Light"/>
            </a:endParaRPr>
          </a:p>
          <a:p>
            <a:pPr defTabSz="914377">
              <a:defRPr/>
            </a:pPr>
            <a:r>
              <a:rPr lang="en-US" sz="2650" b="1">
                <a:solidFill>
                  <a:srgbClr val="211CE8"/>
                </a:solidFill>
                <a:latin typeface="Aptos SemiBold"/>
              </a:rPr>
              <a:t>Solution</a:t>
            </a:r>
            <a:endParaRPr lang="en-US"/>
          </a:p>
        </p:txBody>
      </p:sp>
      <p:pic>
        <p:nvPicPr>
          <p:cNvPr id="13" name="Picture 12" descr="A blue text on a black background&#10;&#10;Description automatically generated">
            <a:extLst>
              <a:ext uri="{FF2B5EF4-FFF2-40B4-BE49-F238E27FC236}">
                <a16:creationId xmlns:a16="http://schemas.microsoft.com/office/drawing/2014/main" id="{7632ACF1-EC67-56DF-DED7-8FE92C67042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92715" y="650241"/>
            <a:ext cx="2181685" cy="320763"/>
          </a:xfrm>
          <a:prstGeom prst="rect">
            <a:avLst/>
          </a:prstGeom>
        </p:spPr>
      </p:pic>
      <p:pic>
        <p:nvPicPr>
          <p:cNvPr id="3" name="Picture 2" descr="A blue and purple squares&#10;&#10;Description automatically generated with medium confidence">
            <a:extLst>
              <a:ext uri="{FF2B5EF4-FFF2-40B4-BE49-F238E27FC236}">
                <a16:creationId xmlns:a16="http://schemas.microsoft.com/office/drawing/2014/main" id="{06EB9D43-7BDC-ED1B-B81E-A839C3CDA687}"/>
              </a:ext>
            </a:extLst>
          </p:cNvPr>
          <p:cNvPicPr>
            <a:picLocks noChangeAspect="1"/>
          </p:cNvPicPr>
          <p:nvPr/>
        </p:nvPicPr>
        <p:blipFill>
          <a:blip r:embed="rId4" cstate="email">
            <a:extLst>
              <a:ext uri="{28A0092B-C50C-407E-A947-70E740481C1C}">
                <a14:useLocalDpi xmlns:a14="http://schemas.microsoft.com/office/drawing/2010/main"/>
              </a:ext>
            </a:extLst>
          </a:blip>
          <a:srcRect l="-12196"/>
          <a:stretch/>
        </p:blipFill>
        <p:spPr>
          <a:xfrm>
            <a:off x="6096000" y="0"/>
            <a:ext cx="6096000" cy="6858000"/>
          </a:xfrm>
          <a:prstGeom prst="rect">
            <a:avLst/>
          </a:prstGeom>
        </p:spPr>
      </p:pic>
      <p:sp>
        <p:nvSpPr>
          <p:cNvPr id="4" name="TextBox 3">
            <a:extLst>
              <a:ext uri="{FF2B5EF4-FFF2-40B4-BE49-F238E27FC236}">
                <a16:creationId xmlns:a16="http://schemas.microsoft.com/office/drawing/2014/main" id="{B97BA3DC-FDE2-751A-8101-DD5B15A621E0}"/>
              </a:ext>
            </a:extLst>
          </p:cNvPr>
          <p:cNvSpPr txBox="1"/>
          <p:nvPr/>
        </p:nvSpPr>
        <p:spPr>
          <a:xfrm>
            <a:off x="492716" y="6081412"/>
            <a:ext cx="7218301" cy="571438"/>
          </a:xfrm>
          <a:prstGeom prst="rect">
            <a:avLst/>
          </a:prstGeom>
        </p:spPr>
        <p:txBody>
          <a:bodyPr wrap="square" lIns="0" tIns="0" rIns="0" bIns="0">
            <a:spAutoFit/>
          </a:bodyPr>
          <a:lstStyle>
            <a:lvl1pPr lvl="0" indent="0" defTabSz="685800">
              <a:lnSpc>
                <a:spcPct val="90000"/>
              </a:lnSpc>
              <a:spcBef>
                <a:spcPts val="750"/>
              </a:spcBef>
              <a:buFont typeface="Arial" panose="020B0604020202020204" pitchFamily="34" charset="0"/>
              <a:buNone/>
              <a:defRPr sz="800">
                <a:solidFill>
                  <a:schemeClr val="tx1">
                    <a:lumMod val="75000"/>
                  </a:schemeClr>
                </a:solidFill>
              </a:defRPr>
            </a:lvl1pPr>
            <a:lvl2pPr marL="342900" indent="0" defTabSz="685800">
              <a:lnSpc>
                <a:spcPct val="90000"/>
              </a:lnSpc>
              <a:spcBef>
                <a:spcPts val="375"/>
              </a:spcBef>
              <a:buFont typeface="Arial" panose="020B0604020202020204" pitchFamily="34" charset="0"/>
              <a:buNone/>
              <a:defRPr sz="1100"/>
            </a:lvl2pPr>
            <a:lvl3pPr marL="685800" indent="0" defTabSz="685800">
              <a:lnSpc>
                <a:spcPct val="90000"/>
              </a:lnSpc>
              <a:spcBef>
                <a:spcPts val="375"/>
              </a:spcBef>
              <a:buFont typeface="Arial" panose="020B0604020202020204" pitchFamily="34" charset="0"/>
              <a:buNone/>
              <a:defRPr sz="1100"/>
            </a:lvl3pPr>
            <a:lvl4pPr marL="1028700" indent="0" defTabSz="685800">
              <a:lnSpc>
                <a:spcPct val="90000"/>
              </a:lnSpc>
              <a:spcBef>
                <a:spcPts val="375"/>
              </a:spcBef>
              <a:buFont typeface="Arial" panose="020B0604020202020204" pitchFamily="34" charset="0"/>
              <a:buNone/>
              <a:defRPr sz="1100"/>
            </a:lvl4pPr>
            <a:lvl5pPr marL="1371600" indent="0" defTabSz="685800">
              <a:lnSpc>
                <a:spcPct val="90000"/>
              </a:lnSpc>
              <a:spcBef>
                <a:spcPts val="375"/>
              </a:spcBef>
              <a:buFont typeface="Arial" panose="020B0604020202020204" pitchFamily="34" charset="0"/>
              <a:buNone/>
              <a:defRPr sz="11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defTabSz="914377">
              <a:spcBef>
                <a:spcPts val="1000"/>
              </a:spcBef>
              <a:defRPr/>
            </a:pPr>
            <a:r>
              <a:rPr lang="en-US">
                <a:solidFill>
                  <a:srgbClr val="7282B8"/>
                </a:solidFill>
                <a:latin typeface="Bai Jamjuree" panose="00000500000000000000" pitchFamily="2" charset="-34"/>
                <a:cs typeface="Bai Jamjuree" panose="00000500000000000000" pitchFamily="2" charset="-34"/>
              </a:rPr>
              <a:t>This document is confidential and contains proprietary information, including trade secrets of CitiusTech. </a:t>
            </a:r>
            <a:br>
              <a:rPr lang="en-US">
                <a:solidFill>
                  <a:srgbClr val="7282B8"/>
                </a:solidFill>
                <a:latin typeface="Bai Jamjuree" panose="00000500000000000000" pitchFamily="2" charset="-34"/>
                <a:cs typeface="Bai Jamjuree" panose="00000500000000000000" pitchFamily="2" charset="-34"/>
              </a:rPr>
            </a:br>
            <a:r>
              <a:rPr lang="en-US">
                <a:solidFill>
                  <a:srgbClr val="7282B8"/>
                </a:solidFill>
                <a:latin typeface="Bai Jamjuree" panose="00000500000000000000" pitchFamily="2" charset="-34"/>
                <a:cs typeface="Bai Jamjuree" panose="00000500000000000000" pitchFamily="2" charset="-34"/>
              </a:rPr>
              <a:t>Neither the document nor any of the information contained in it may be reproduced or disclosed to any unauthorized person under any circumstances without the express written permission of CitiusTech.</a:t>
            </a:r>
          </a:p>
          <a:p>
            <a:pPr defTabSz="914377">
              <a:spcBef>
                <a:spcPts val="1000"/>
              </a:spcBef>
              <a:defRPr/>
            </a:pPr>
            <a:r>
              <a:rPr lang="en-IN">
                <a:solidFill>
                  <a:srgbClr val="7282B8"/>
                </a:solidFill>
                <a:latin typeface="Bai Jamjuree" panose="00000500000000000000" pitchFamily="2" charset="-34"/>
                <a:cs typeface="Bai Jamjuree" panose="00000500000000000000" pitchFamily="2" charset="-34"/>
              </a:rPr>
              <a:t>© 2025 CitiusTech     |     Private &amp; Confidential</a:t>
            </a:r>
          </a:p>
        </p:txBody>
      </p:sp>
      <p:pic>
        <p:nvPicPr>
          <p:cNvPr id="1026" name="Picture 2" descr="enGen Career Opportunities">
            <a:extLst>
              <a:ext uri="{FF2B5EF4-FFF2-40B4-BE49-F238E27FC236}">
                <a16:creationId xmlns:a16="http://schemas.microsoft.com/office/drawing/2014/main" id="{3FAE2B57-4A27-D026-4873-10AC64FF0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743" y="161065"/>
            <a:ext cx="2837543" cy="129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4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F8D1917-77CC-0CC0-79BC-E38CF9F69FB3}"/>
              </a:ext>
            </a:extLst>
          </p:cNvPr>
          <p:cNvSpPr/>
          <p:nvPr/>
        </p:nvSpPr>
        <p:spPr>
          <a:xfrm>
            <a:off x="1816466" y="1405717"/>
            <a:ext cx="1259997" cy="539998"/>
          </a:xfrm>
          <a:prstGeom prst="rect">
            <a:avLst/>
          </a:prstGeom>
          <a:solidFill>
            <a:srgbClr val="0F9ED5"/>
          </a:solidFill>
          <a:ln w="19046" cap="flat">
            <a:solidFill>
              <a:srgbClr val="0F9ED5"/>
            </a:solidFill>
            <a:prstDash val="solid"/>
            <a:miter/>
          </a:ln>
        </p:spPr>
        <p:txBody>
          <a:bodyPr vert="horz" wrap="square" lIns="91440" tIns="45720" rIns="91440" bIns="45720" anchor="ctr" anchorCtr="1" compatLnSpc="1">
            <a:noAutofit/>
          </a:bodyPr>
          <a:lstStyle/>
          <a:p>
            <a:pPr lvl="0" algn="ctr">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History </a:t>
            </a:r>
            <a:r>
              <a:rPr lang="en-US" sz="1000">
                <a:solidFill>
                  <a:srgbClr val="FFFFFF"/>
                </a:solidFill>
              </a:rPr>
              <a:t>Refinement workbook</a:t>
            </a:r>
            <a:endParaRPr lang="en-IN" sz="1000" b="0" i="0" u="none" strike="noStrike" kern="1200" cap="none" spc="0" baseline="0">
              <a:solidFill>
                <a:srgbClr val="FFFFFF"/>
              </a:solidFill>
              <a:uFillTx/>
              <a:latin typeface="Aptos"/>
            </a:endParaRPr>
          </a:p>
        </p:txBody>
      </p:sp>
      <p:sp>
        <p:nvSpPr>
          <p:cNvPr id="3" name="Rectangle 4">
            <a:extLst>
              <a:ext uri="{FF2B5EF4-FFF2-40B4-BE49-F238E27FC236}">
                <a16:creationId xmlns:a16="http://schemas.microsoft.com/office/drawing/2014/main" id="{68177D21-B53E-60DC-AF34-7650D435CC01}"/>
              </a:ext>
            </a:extLst>
          </p:cNvPr>
          <p:cNvSpPr/>
          <p:nvPr/>
        </p:nvSpPr>
        <p:spPr>
          <a:xfrm>
            <a:off x="4031344" y="2817953"/>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Storage</a:t>
            </a:r>
            <a:endParaRPr lang="en-IN" sz="1000" b="0" i="0" u="none" strike="noStrike" kern="1200" cap="none" spc="0" baseline="0">
              <a:solidFill>
                <a:srgbClr val="FFFFFF"/>
              </a:solidFill>
              <a:uFillTx/>
              <a:latin typeface="Aptos"/>
            </a:endParaRPr>
          </a:p>
        </p:txBody>
      </p:sp>
      <p:sp>
        <p:nvSpPr>
          <p:cNvPr id="4" name="Rectangle 5">
            <a:extLst>
              <a:ext uri="{FF2B5EF4-FFF2-40B4-BE49-F238E27FC236}">
                <a16:creationId xmlns:a16="http://schemas.microsoft.com/office/drawing/2014/main" id="{1EC01359-858F-F0BE-0DC6-CC36F02D6AFC}"/>
              </a:ext>
            </a:extLst>
          </p:cNvPr>
          <p:cNvSpPr/>
          <p:nvPr/>
        </p:nvSpPr>
        <p:spPr>
          <a:xfrm>
            <a:off x="6053183" y="1405708"/>
            <a:ext cx="1259997" cy="539998"/>
          </a:xfrm>
          <a:prstGeom prst="rect">
            <a:avLst/>
          </a:prstGeom>
          <a:solidFill>
            <a:srgbClr val="0F9ED5"/>
          </a:solidFill>
          <a:ln w="19046" cap="flat">
            <a:solidFill>
              <a:srgbClr val="0F9E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Vector DB</a:t>
            </a:r>
            <a:endParaRPr lang="en-IN" sz="1000" b="0" i="0" u="none" strike="noStrike" kern="1200" cap="none" spc="0" baseline="0">
              <a:solidFill>
                <a:srgbClr val="FFFFFF"/>
              </a:solidFill>
              <a:uFillTx/>
              <a:latin typeface="Aptos"/>
            </a:endParaRPr>
          </a:p>
        </p:txBody>
      </p:sp>
      <p:sp>
        <p:nvSpPr>
          <p:cNvPr id="5" name="Rectangle 11">
            <a:extLst>
              <a:ext uri="{FF2B5EF4-FFF2-40B4-BE49-F238E27FC236}">
                <a16:creationId xmlns:a16="http://schemas.microsoft.com/office/drawing/2014/main" id="{DB54F9D8-D3C3-48E1-8590-D91056F106EC}"/>
              </a:ext>
            </a:extLst>
          </p:cNvPr>
          <p:cNvSpPr/>
          <p:nvPr/>
        </p:nvSpPr>
        <p:spPr>
          <a:xfrm>
            <a:off x="1816466" y="2581370"/>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HLVS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Lean IA</a:t>
            </a:r>
            <a:endParaRPr lang="en-IN" sz="1000" b="0" i="0" u="none" strike="noStrike" kern="1200" cap="none" spc="0" baseline="0">
              <a:solidFill>
                <a:srgbClr val="FFFFFF"/>
              </a:solidFill>
              <a:uFillTx/>
              <a:latin typeface="Aptos"/>
            </a:endParaRPr>
          </a:p>
        </p:txBody>
      </p:sp>
      <p:sp>
        <p:nvSpPr>
          <p:cNvPr id="6" name="Rectangle 13">
            <a:extLst>
              <a:ext uri="{FF2B5EF4-FFF2-40B4-BE49-F238E27FC236}">
                <a16:creationId xmlns:a16="http://schemas.microsoft.com/office/drawing/2014/main" id="{FCB657C2-1F10-9492-2D2E-D97929BF7B63}"/>
              </a:ext>
            </a:extLst>
          </p:cNvPr>
          <p:cNvSpPr/>
          <p:nvPr/>
        </p:nvSpPr>
        <p:spPr>
          <a:xfrm>
            <a:off x="6053183" y="2581370"/>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lvl="0" algn="ctr">
              <a:defRPr sz="1800" b="0" i="0" u="none" strike="noStrike" kern="0" cap="none" spc="0" baseline="0">
                <a:solidFill>
                  <a:srgbClr val="000000"/>
                </a:solidFill>
                <a:uFillTx/>
              </a:defRPr>
            </a:pPr>
            <a:r>
              <a:rPr lang="en-US" sz="1000">
                <a:solidFill>
                  <a:srgbClr val="FFFFFF"/>
                </a:solidFill>
              </a:rPr>
              <a:t>Vector DB</a:t>
            </a:r>
            <a:endParaRPr lang="en-IN" sz="1000">
              <a:solidFill>
                <a:srgbClr val="FFFFFF"/>
              </a:solidFill>
            </a:endParaRPr>
          </a:p>
        </p:txBody>
      </p:sp>
      <p:sp>
        <p:nvSpPr>
          <p:cNvPr id="7" name="Rectangle 16">
            <a:extLst>
              <a:ext uri="{FF2B5EF4-FFF2-40B4-BE49-F238E27FC236}">
                <a16:creationId xmlns:a16="http://schemas.microsoft.com/office/drawing/2014/main" id="{4771D6E2-FCA5-FBE4-2A1E-AE6DFD955C88}"/>
              </a:ext>
            </a:extLst>
          </p:cNvPr>
          <p:cNvSpPr/>
          <p:nvPr/>
        </p:nvSpPr>
        <p:spPr>
          <a:xfrm>
            <a:off x="1816466" y="3838313"/>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n-US" sz="1000">
                <a:solidFill>
                  <a:srgbClr val="FFFFFF"/>
                </a:solidFill>
                <a:latin typeface="Aptos"/>
              </a:rPr>
              <a:t>Meeting Notes</a:t>
            </a:r>
            <a:endParaRPr lang="en-IN" sz="1000">
              <a:solidFill>
                <a:srgbClr val="FFFFFF"/>
              </a:solidFill>
              <a:latin typeface="Aptos"/>
            </a:endParaRPr>
          </a:p>
        </p:txBody>
      </p:sp>
      <p:sp>
        <p:nvSpPr>
          <p:cNvPr id="8" name="Rectangle 17">
            <a:extLst>
              <a:ext uri="{FF2B5EF4-FFF2-40B4-BE49-F238E27FC236}">
                <a16:creationId xmlns:a16="http://schemas.microsoft.com/office/drawing/2014/main" id="{28211FFA-5131-4C2F-8BD6-537B2E057264}"/>
              </a:ext>
            </a:extLst>
          </p:cNvPr>
          <p:cNvSpPr/>
          <p:nvPr/>
        </p:nvSpPr>
        <p:spPr>
          <a:xfrm>
            <a:off x="6034680" y="4855283"/>
            <a:ext cx="1259997" cy="539998"/>
          </a:xfrm>
          <a:prstGeom prst="rect">
            <a:avLst/>
          </a:prstGeom>
          <a:solidFill>
            <a:srgbClr val="FFC000"/>
          </a:solidFill>
          <a:ln w="19046" cap="flat">
            <a:solidFill>
              <a:srgbClr val="FFC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a:solidFill>
                  <a:srgbClr val="FFFFFF"/>
                </a:solidFill>
                <a:latin typeface="Aptos"/>
              </a:rPr>
              <a:t>HITL</a:t>
            </a:r>
            <a:endParaRPr lang="en-US" sz="1000" b="0" i="0" u="none" strike="noStrike" cap="none" spc="0" baseline="0">
              <a:solidFill>
                <a:srgbClr val="FFFFFF"/>
              </a:solidFill>
              <a:uFillTx/>
              <a:latin typeface="Aptos"/>
            </a:endParaRPr>
          </a:p>
        </p:txBody>
      </p:sp>
      <p:sp>
        <p:nvSpPr>
          <p:cNvPr id="9" name="Rectangle 18">
            <a:extLst>
              <a:ext uri="{FF2B5EF4-FFF2-40B4-BE49-F238E27FC236}">
                <a16:creationId xmlns:a16="http://schemas.microsoft.com/office/drawing/2014/main" id="{5DD71527-4FF9-5A32-0DAA-5C4304521FC4}"/>
              </a:ext>
            </a:extLst>
          </p:cNvPr>
          <p:cNvSpPr/>
          <p:nvPr/>
        </p:nvSpPr>
        <p:spPr>
          <a:xfrm>
            <a:off x="6053183" y="3838304"/>
            <a:ext cx="1259997" cy="539998"/>
          </a:xfrm>
          <a:prstGeom prst="rect">
            <a:avLst/>
          </a:prstGeom>
          <a:solidFill>
            <a:srgbClr val="196B24"/>
          </a:solidFill>
          <a:ln w="19046" cap="flat">
            <a:solidFill>
              <a:srgbClr val="042433"/>
            </a:solidFill>
            <a:prstDash val="solid"/>
            <a:miter/>
          </a:ln>
        </p:spPr>
        <p:txBody>
          <a:bodyPr vert="horz" wrap="square" lIns="91440" tIns="45720" rIns="91440" bIns="45720" anchor="ctr" anchorCtr="1" compatLnSpc="1">
            <a:noAutofit/>
          </a:bodyPr>
          <a:lstStyle/>
          <a:p>
            <a:pPr lvl="0" algn="ctr">
              <a:defRPr sz="1800" b="0" i="0" u="none" strike="noStrike" kern="0" cap="none" spc="0" baseline="0">
                <a:solidFill>
                  <a:srgbClr val="000000"/>
                </a:solidFill>
                <a:uFillTx/>
              </a:defRPr>
            </a:pPr>
            <a:r>
              <a:rPr lang="en-US" sz="1000">
                <a:solidFill>
                  <a:srgbClr val="FFFFFF"/>
                </a:solidFill>
              </a:rPr>
              <a:t>Vector DB</a:t>
            </a:r>
            <a:endParaRPr lang="en-IN" sz="1000">
              <a:solidFill>
                <a:srgbClr val="FFFFFF"/>
              </a:solidFill>
            </a:endParaRPr>
          </a:p>
        </p:txBody>
      </p:sp>
      <p:cxnSp>
        <p:nvCxnSpPr>
          <p:cNvPr id="10" name="Connector: Elbow 26">
            <a:extLst>
              <a:ext uri="{FF2B5EF4-FFF2-40B4-BE49-F238E27FC236}">
                <a16:creationId xmlns:a16="http://schemas.microsoft.com/office/drawing/2014/main" id="{847081C8-446B-F85B-97FF-723576D39667}"/>
              </a:ext>
            </a:extLst>
          </p:cNvPr>
          <p:cNvCxnSpPr>
            <a:stCxn id="2" idx="3"/>
            <a:endCxn id="3" idx="1"/>
          </p:cNvCxnSpPr>
          <p:nvPr/>
        </p:nvCxnSpPr>
        <p:spPr>
          <a:xfrm>
            <a:off x="3076463" y="1675716"/>
            <a:ext cx="954881" cy="1412236"/>
          </a:xfrm>
          <a:prstGeom prst="bentConnector3">
            <a:avLst>
              <a:gd name="adj1" fmla="val 50000"/>
            </a:avLst>
          </a:prstGeom>
          <a:noFill/>
          <a:ln w="19046" cap="flat">
            <a:solidFill>
              <a:srgbClr val="0F9ED5"/>
            </a:solidFill>
            <a:prstDash val="solid"/>
            <a:miter/>
            <a:tailEnd type="arrow"/>
          </a:ln>
        </p:spPr>
      </p:cxnSp>
      <p:cxnSp>
        <p:nvCxnSpPr>
          <p:cNvPr id="11" name="Connector: Elbow 27">
            <a:extLst>
              <a:ext uri="{FF2B5EF4-FFF2-40B4-BE49-F238E27FC236}">
                <a16:creationId xmlns:a16="http://schemas.microsoft.com/office/drawing/2014/main" id="{309F0F32-5D8E-31C6-0013-D8869D08E4FF}"/>
              </a:ext>
            </a:extLst>
          </p:cNvPr>
          <p:cNvCxnSpPr>
            <a:stCxn id="5" idx="3"/>
            <a:endCxn id="3" idx="1"/>
          </p:cNvCxnSpPr>
          <p:nvPr/>
        </p:nvCxnSpPr>
        <p:spPr>
          <a:xfrm>
            <a:off x="3076463" y="2851369"/>
            <a:ext cx="954881" cy="236583"/>
          </a:xfrm>
          <a:prstGeom prst="bentConnector3">
            <a:avLst>
              <a:gd name="adj1" fmla="val 26060"/>
            </a:avLst>
          </a:prstGeom>
          <a:noFill/>
          <a:ln w="19046" cap="flat">
            <a:solidFill>
              <a:srgbClr val="156082"/>
            </a:solidFill>
            <a:prstDash val="solid"/>
            <a:miter/>
            <a:tailEnd type="arrow"/>
          </a:ln>
        </p:spPr>
      </p:cxnSp>
      <p:cxnSp>
        <p:nvCxnSpPr>
          <p:cNvPr id="12" name="Connector: Elbow 30">
            <a:extLst>
              <a:ext uri="{FF2B5EF4-FFF2-40B4-BE49-F238E27FC236}">
                <a16:creationId xmlns:a16="http://schemas.microsoft.com/office/drawing/2014/main" id="{AF3C6A2D-AFA2-B656-BADC-AA4283AF885D}"/>
              </a:ext>
            </a:extLst>
          </p:cNvPr>
          <p:cNvCxnSpPr>
            <a:stCxn id="7" idx="3"/>
            <a:endCxn id="3" idx="1"/>
          </p:cNvCxnSpPr>
          <p:nvPr/>
        </p:nvCxnSpPr>
        <p:spPr>
          <a:xfrm flipV="1">
            <a:off x="3076463" y="3087952"/>
            <a:ext cx="954881" cy="1020360"/>
          </a:xfrm>
          <a:prstGeom prst="bentConnector3">
            <a:avLst>
              <a:gd name="adj1" fmla="val 22640"/>
            </a:avLst>
          </a:prstGeom>
          <a:noFill/>
          <a:ln w="19046" cap="flat">
            <a:solidFill>
              <a:srgbClr val="A02B93"/>
            </a:solidFill>
            <a:prstDash val="solid"/>
            <a:miter/>
            <a:tailEnd type="arrow"/>
          </a:ln>
        </p:spPr>
      </p:cxnSp>
      <p:cxnSp>
        <p:nvCxnSpPr>
          <p:cNvPr id="13" name="Connector: Elbow 33">
            <a:extLst>
              <a:ext uri="{FF2B5EF4-FFF2-40B4-BE49-F238E27FC236}">
                <a16:creationId xmlns:a16="http://schemas.microsoft.com/office/drawing/2014/main" id="{C1E5EFCC-7D03-AD8B-2DB0-C4F5A1A959FA}"/>
              </a:ext>
            </a:extLst>
          </p:cNvPr>
          <p:cNvCxnSpPr>
            <a:cxnSpLocks/>
          </p:cNvCxnSpPr>
          <p:nvPr/>
        </p:nvCxnSpPr>
        <p:spPr>
          <a:xfrm flipV="1">
            <a:off x="5278641" y="1650307"/>
            <a:ext cx="761842" cy="1412245"/>
          </a:xfrm>
          <a:prstGeom prst="bentConnector3">
            <a:avLst>
              <a:gd name="adj1" fmla="val 50000"/>
            </a:avLst>
          </a:prstGeom>
          <a:noFill/>
          <a:ln w="19046" cap="flat">
            <a:solidFill>
              <a:srgbClr val="0F9ED5"/>
            </a:solidFill>
            <a:prstDash val="solid"/>
            <a:miter/>
            <a:tailEnd type="arrow"/>
          </a:ln>
        </p:spPr>
      </p:cxnSp>
      <p:cxnSp>
        <p:nvCxnSpPr>
          <p:cNvPr id="14" name="Connector: Elbow 36">
            <a:extLst>
              <a:ext uri="{FF2B5EF4-FFF2-40B4-BE49-F238E27FC236}">
                <a16:creationId xmlns:a16="http://schemas.microsoft.com/office/drawing/2014/main" id="{F2F3F6C5-B508-1FED-995B-96451C2473F0}"/>
              </a:ext>
            </a:extLst>
          </p:cNvPr>
          <p:cNvCxnSpPr>
            <a:stCxn id="3" idx="3"/>
            <a:endCxn id="6" idx="1"/>
          </p:cNvCxnSpPr>
          <p:nvPr/>
        </p:nvCxnSpPr>
        <p:spPr>
          <a:xfrm flipV="1">
            <a:off x="5291341" y="2851369"/>
            <a:ext cx="761842" cy="236583"/>
          </a:xfrm>
          <a:prstGeom prst="bentConnector3">
            <a:avLst>
              <a:gd name="adj1" fmla="val 50000"/>
            </a:avLst>
          </a:prstGeom>
          <a:noFill/>
          <a:ln w="19046" cap="flat">
            <a:solidFill>
              <a:srgbClr val="156082"/>
            </a:solidFill>
            <a:prstDash val="solid"/>
            <a:miter/>
            <a:tailEnd type="arrow"/>
          </a:ln>
        </p:spPr>
      </p:cxnSp>
      <p:cxnSp>
        <p:nvCxnSpPr>
          <p:cNvPr id="15" name="Connector: Elbow 39">
            <a:extLst>
              <a:ext uri="{FF2B5EF4-FFF2-40B4-BE49-F238E27FC236}">
                <a16:creationId xmlns:a16="http://schemas.microsoft.com/office/drawing/2014/main" id="{8A1F87D4-3844-7993-FD62-968E44C37BCB}"/>
              </a:ext>
            </a:extLst>
          </p:cNvPr>
          <p:cNvCxnSpPr>
            <a:cxnSpLocks/>
            <a:stCxn id="3" idx="3"/>
            <a:endCxn id="9" idx="1"/>
          </p:cNvCxnSpPr>
          <p:nvPr/>
        </p:nvCxnSpPr>
        <p:spPr>
          <a:xfrm>
            <a:off x="5291341" y="3087952"/>
            <a:ext cx="761842" cy="1020351"/>
          </a:xfrm>
          <a:prstGeom prst="bentConnector3">
            <a:avLst>
              <a:gd name="adj1" fmla="val 50000"/>
            </a:avLst>
          </a:prstGeom>
          <a:noFill/>
          <a:ln w="19046" cap="flat">
            <a:solidFill>
              <a:srgbClr val="196B24"/>
            </a:solidFill>
            <a:prstDash val="solid"/>
            <a:miter/>
            <a:tailEnd type="arrow"/>
          </a:ln>
        </p:spPr>
      </p:cxnSp>
      <p:sp>
        <p:nvSpPr>
          <p:cNvPr id="17" name="Rectangle 48">
            <a:extLst>
              <a:ext uri="{FF2B5EF4-FFF2-40B4-BE49-F238E27FC236}">
                <a16:creationId xmlns:a16="http://schemas.microsoft.com/office/drawing/2014/main" id="{B671F987-4451-AC84-1DAD-6BD1D7F7767D}"/>
              </a:ext>
            </a:extLst>
          </p:cNvPr>
          <p:cNvSpPr/>
          <p:nvPr/>
        </p:nvSpPr>
        <p:spPr>
          <a:xfrm>
            <a:off x="8604634" y="650761"/>
            <a:ext cx="1259997" cy="539998"/>
          </a:xfrm>
          <a:prstGeom prst="rect">
            <a:avLst/>
          </a:prstGeom>
          <a:solidFill>
            <a:srgbClr val="FFC000"/>
          </a:solidFill>
          <a:ln w="19046" cap="flat">
            <a:solidFill>
              <a:srgbClr val="FFC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Final Refinement </a:t>
            </a:r>
            <a:r>
              <a:rPr lang="en-US" sz="1000">
                <a:solidFill>
                  <a:srgbClr val="FFFFFF"/>
                </a:solidFill>
                <a:latin typeface="Aptos"/>
              </a:rPr>
              <a:t>work</a:t>
            </a:r>
            <a:r>
              <a:rPr lang="en-US" sz="1000" b="0" i="0" u="none" strike="noStrike" kern="1200" cap="none" spc="0" baseline="0">
                <a:solidFill>
                  <a:srgbClr val="FFFFFF"/>
                </a:solidFill>
                <a:uFillTx/>
                <a:latin typeface="Aptos"/>
              </a:rPr>
              <a:t>book</a:t>
            </a:r>
            <a:endParaRPr lang="en-IN" sz="1000" b="0" i="0" u="none" strike="noStrike" kern="1200" cap="none" spc="0" baseline="0">
              <a:solidFill>
                <a:srgbClr val="FFFFFF"/>
              </a:solidFill>
              <a:uFillTx/>
              <a:latin typeface="Aptos"/>
            </a:endParaRPr>
          </a:p>
        </p:txBody>
      </p:sp>
      <p:cxnSp>
        <p:nvCxnSpPr>
          <p:cNvPr id="18" name="Connector: Elbow 50">
            <a:extLst>
              <a:ext uri="{FF2B5EF4-FFF2-40B4-BE49-F238E27FC236}">
                <a16:creationId xmlns:a16="http://schemas.microsoft.com/office/drawing/2014/main" id="{ACB64B64-F464-63CA-A98D-F1B2BDDE306E}"/>
              </a:ext>
            </a:extLst>
          </p:cNvPr>
          <p:cNvCxnSpPr>
            <a:cxnSpLocks/>
          </p:cNvCxnSpPr>
          <p:nvPr/>
        </p:nvCxnSpPr>
        <p:spPr>
          <a:xfrm flipH="1" flipV="1">
            <a:off x="5048634" y="3346461"/>
            <a:ext cx="984309" cy="2748093"/>
          </a:xfrm>
          <a:prstGeom prst="bentConnector2">
            <a:avLst/>
          </a:prstGeom>
          <a:noFill/>
          <a:ln w="19046" cap="flat">
            <a:solidFill>
              <a:srgbClr val="156082"/>
            </a:solidFill>
            <a:prstDash val="solid"/>
            <a:miter/>
            <a:tailEnd type="arrow"/>
          </a:ln>
        </p:spPr>
      </p:cxnSp>
      <p:sp>
        <p:nvSpPr>
          <p:cNvPr id="19" name="Rectangle 51">
            <a:extLst>
              <a:ext uri="{FF2B5EF4-FFF2-40B4-BE49-F238E27FC236}">
                <a16:creationId xmlns:a16="http://schemas.microsoft.com/office/drawing/2014/main" id="{AB980ACF-561D-30EA-7264-F09FF39970FF}"/>
              </a:ext>
            </a:extLst>
          </p:cNvPr>
          <p:cNvSpPr/>
          <p:nvPr/>
        </p:nvSpPr>
        <p:spPr>
          <a:xfrm>
            <a:off x="8619106" y="2581370"/>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BO &amp; Requirement</a:t>
            </a:r>
            <a:endParaRPr lang="en-IN" sz="1000" b="0" i="0" u="none" strike="noStrike" kern="1200" cap="none" spc="0" baseline="0">
              <a:solidFill>
                <a:srgbClr val="FFFFFF"/>
              </a:solidFill>
              <a:uFillTx/>
              <a:latin typeface="Aptos"/>
            </a:endParaRPr>
          </a:p>
        </p:txBody>
      </p:sp>
      <p:cxnSp>
        <p:nvCxnSpPr>
          <p:cNvPr id="20" name="Connector: Elbow 53">
            <a:extLst>
              <a:ext uri="{FF2B5EF4-FFF2-40B4-BE49-F238E27FC236}">
                <a16:creationId xmlns:a16="http://schemas.microsoft.com/office/drawing/2014/main" id="{ED01FC77-CCE9-373A-B6D0-D4D0FCA19C97}"/>
              </a:ext>
            </a:extLst>
          </p:cNvPr>
          <p:cNvCxnSpPr>
            <a:stCxn id="4" idx="3"/>
            <a:endCxn id="19" idx="1"/>
          </p:cNvCxnSpPr>
          <p:nvPr/>
        </p:nvCxnSpPr>
        <p:spPr>
          <a:xfrm>
            <a:off x="7313180" y="1675707"/>
            <a:ext cx="1305926" cy="1175662"/>
          </a:xfrm>
          <a:prstGeom prst="bentConnector3">
            <a:avLst>
              <a:gd name="adj1" fmla="val 50000"/>
            </a:avLst>
          </a:prstGeom>
          <a:noFill/>
          <a:ln w="19046" cap="flat">
            <a:solidFill>
              <a:srgbClr val="156082"/>
            </a:solidFill>
            <a:prstDash val="solid"/>
            <a:miter/>
            <a:tailEnd type="arrow"/>
          </a:ln>
        </p:spPr>
      </p:cxnSp>
      <p:cxnSp>
        <p:nvCxnSpPr>
          <p:cNvPr id="21" name="Connector: Elbow 54">
            <a:extLst>
              <a:ext uri="{FF2B5EF4-FFF2-40B4-BE49-F238E27FC236}">
                <a16:creationId xmlns:a16="http://schemas.microsoft.com/office/drawing/2014/main" id="{4D335FEB-AC87-3612-E4C9-FFF7714A4371}"/>
              </a:ext>
            </a:extLst>
          </p:cNvPr>
          <p:cNvCxnSpPr>
            <a:cxnSpLocks/>
            <a:stCxn id="6" idx="3"/>
            <a:endCxn id="19" idx="1"/>
          </p:cNvCxnSpPr>
          <p:nvPr/>
        </p:nvCxnSpPr>
        <p:spPr>
          <a:xfrm>
            <a:off x="7313180" y="2851369"/>
            <a:ext cx="1305926" cy="12700"/>
          </a:xfrm>
          <a:prstGeom prst="bentConnector3">
            <a:avLst>
              <a:gd name="adj1" fmla="val 50000"/>
            </a:avLst>
          </a:prstGeom>
          <a:noFill/>
          <a:ln w="19046" cap="flat">
            <a:solidFill>
              <a:srgbClr val="156082"/>
            </a:solidFill>
            <a:prstDash val="solid"/>
            <a:miter/>
            <a:tailEnd type="arrow"/>
          </a:ln>
        </p:spPr>
      </p:cxnSp>
      <p:cxnSp>
        <p:nvCxnSpPr>
          <p:cNvPr id="22" name="Connector: Elbow 57">
            <a:extLst>
              <a:ext uri="{FF2B5EF4-FFF2-40B4-BE49-F238E27FC236}">
                <a16:creationId xmlns:a16="http://schemas.microsoft.com/office/drawing/2014/main" id="{E1BDB744-B5A8-47C3-D7AE-507A770FA62B}"/>
              </a:ext>
            </a:extLst>
          </p:cNvPr>
          <p:cNvCxnSpPr>
            <a:cxnSpLocks/>
          </p:cNvCxnSpPr>
          <p:nvPr/>
        </p:nvCxnSpPr>
        <p:spPr>
          <a:xfrm flipV="1">
            <a:off x="7323263" y="2862791"/>
            <a:ext cx="1300323" cy="1256934"/>
          </a:xfrm>
          <a:prstGeom prst="bentConnector3">
            <a:avLst>
              <a:gd name="adj1" fmla="val 50000"/>
            </a:avLst>
          </a:prstGeom>
          <a:noFill/>
          <a:ln w="19046" cap="flat">
            <a:solidFill>
              <a:srgbClr val="156082"/>
            </a:solidFill>
            <a:prstDash val="solid"/>
            <a:miter/>
            <a:tailEnd type="arrow"/>
          </a:ln>
        </p:spPr>
      </p:cxnSp>
      <p:sp>
        <p:nvSpPr>
          <p:cNvPr id="23" name="Rectangle 63">
            <a:extLst>
              <a:ext uri="{FF2B5EF4-FFF2-40B4-BE49-F238E27FC236}">
                <a16:creationId xmlns:a16="http://schemas.microsoft.com/office/drawing/2014/main" id="{26B736FA-A951-D637-0FC4-07A6F3C18F9D}"/>
              </a:ext>
            </a:extLst>
          </p:cNvPr>
          <p:cNvSpPr/>
          <p:nvPr/>
        </p:nvSpPr>
        <p:spPr>
          <a:xfrm>
            <a:off x="1816466" y="4664803"/>
            <a:ext cx="1259997" cy="539998"/>
          </a:xfrm>
          <a:prstGeom prst="rect">
            <a:avLst/>
          </a:prstGeom>
          <a:solidFill>
            <a:srgbClr val="196B24"/>
          </a:solidFill>
          <a:ln w="19046" cap="flat">
            <a:solidFill>
              <a:srgbClr val="196B2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Placement Document</a:t>
            </a:r>
            <a:endParaRPr lang="en-IN" sz="1000" b="0" i="0" u="none" strike="noStrike" kern="1200" cap="none" spc="0" baseline="0">
              <a:solidFill>
                <a:srgbClr val="FFFFFF"/>
              </a:solidFill>
              <a:uFillTx/>
              <a:latin typeface="Aptos"/>
            </a:endParaRPr>
          </a:p>
        </p:txBody>
      </p:sp>
      <p:cxnSp>
        <p:nvCxnSpPr>
          <p:cNvPr id="24" name="Connector: Elbow 66">
            <a:extLst>
              <a:ext uri="{FF2B5EF4-FFF2-40B4-BE49-F238E27FC236}">
                <a16:creationId xmlns:a16="http://schemas.microsoft.com/office/drawing/2014/main" id="{8C021B01-9047-E030-0AD5-3BD1B5800C4A}"/>
              </a:ext>
            </a:extLst>
          </p:cNvPr>
          <p:cNvCxnSpPr>
            <a:cxnSpLocks/>
          </p:cNvCxnSpPr>
          <p:nvPr/>
        </p:nvCxnSpPr>
        <p:spPr>
          <a:xfrm flipV="1">
            <a:off x="2716579" y="3267219"/>
            <a:ext cx="1300322" cy="1560360"/>
          </a:xfrm>
          <a:prstGeom prst="bentConnector3">
            <a:avLst/>
          </a:prstGeom>
          <a:noFill/>
          <a:ln w="19046" cap="flat">
            <a:solidFill>
              <a:srgbClr val="196B24"/>
            </a:solidFill>
            <a:prstDash val="solid"/>
            <a:miter/>
            <a:tailEnd type="arrow"/>
          </a:ln>
        </p:spPr>
      </p:cxnSp>
      <p:sp>
        <p:nvSpPr>
          <p:cNvPr id="25" name="Rectangle 67">
            <a:extLst>
              <a:ext uri="{FF2B5EF4-FFF2-40B4-BE49-F238E27FC236}">
                <a16:creationId xmlns:a16="http://schemas.microsoft.com/office/drawing/2014/main" id="{163E6B09-5DA6-6F12-AAA8-4AD99B416A1C}"/>
              </a:ext>
            </a:extLst>
          </p:cNvPr>
          <p:cNvSpPr/>
          <p:nvPr/>
        </p:nvSpPr>
        <p:spPr>
          <a:xfrm>
            <a:off x="8619106" y="4394799"/>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L4 Mapping</a:t>
            </a:r>
            <a:endParaRPr lang="en-IN" sz="1000" b="0" i="0" u="none" strike="noStrike" kern="1200" cap="none" spc="0" baseline="0">
              <a:solidFill>
                <a:srgbClr val="FFFFFF"/>
              </a:solidFill>
              <a:uFillTx/>
              <a:latin typeface="Aptos"/>
            </a:endParaRPr>
          </a:p>
        </p:txBody>
      </p:sp>
      <p:cxnSp>
        <p:nvCxnSpPr>
          <p:cNvPr id="26" name="Straight Arrow Connector 76">
            <a:extLst>
              <a:ext uri="{FF2B5EF4-FFF2-40B4-BE49-F238E27FC236}">
                <a16:creationId xmlns:a16="http://schemas.microsoft.com/office/drawing/2014/main" id="{D1F6CD2D-FDFD-C8A6-4ED3-7479450188B4}"/>
              </a:ext>
            </a:extLst>
          </p:cNvPr>
          <p:cNvCxnSpPr>
            <a:cxnSpLocks/>
            <a:stCxn id="19" idx="2"/>
          </p:cNvCxnSpPr>
          <p:nvPr/>
        </p:nvCxnSpPr>
        <p:spPr>
          <a:xfrm flipH="1">
            <a:off x="9243502" y="3121368"/>
            <a:ext cx="5603" cy="365755"/>
          </a:xfrm>
          <a:prstGeom prst="straightConnector1">
            <a:avLst/>
          </a:prstGeom>
          <a:noFill/>
          <a:ln w="19046" cap="flat">
            <a:solidFill>
              <a:srgbClr val="156082"/>
            </a:solidFill>
            <a:prstDash val="solid"/>
            <a:miter/>
            <a:tailEnd type="arrow"/>
          </a:ln>
        </p:spPr>
      </p:cxnSp>
      <p:cxnSp>
        <p:nvCxnSpPr>
          <p:cNvPr id="27" name="Connector: Elbow 78">
            <a:extLst>
              <a:ext uri="{FF2B5EF4-FFF2-40B4-BE49-F238E27FC236}">
                <a16:creationId xmlns:a16="http://schemas.microsoft.com/office/drawing/2014/main" id="{81778669-E552-9C86-AFD2-D8D6279C3BDF}"/>
              </a:ext>
            </a:extLst>
          </p:cNvPr>
          <p:cNvCxnSpPr>
            <a:cxnSpLocks/>
            <a:stCxn id="9" idx="3"/>
            <a:endCxn id="48" idx="1"/>
          </p:cNvCxnSpPr>
          <p:nvPr/>
        </p:nvCxnSpPr>
        <p:spPr>
          <a:xfrm flipV="1">
            <a:off x="7313180" y="3757121"/>
            <a:ext cx="1305926" cy="351182"/>
          </a:xfrm>
          <a:prstGeom prst="bentConnector3">
            <a:avLst>
              <a:gd name="adj1" fmla="val 50000"/>
            </a:avLst>
          </a:prstGeom>
          <a:noFill/>
          <a:ln w="19046" cap="flat">
            <a:solidFill>
              <a:srgbClr val="196B24"/>
            </a:solidFill>
            <a:prstDash val="solid"/>
            <a:miter/>
            <a:tailEnd type="arrow"/>
          </a:ln>
        </p:spPr>
      </p:cxnSp>
      <p:sp>
        <p:nvSpPr>
          <p:cNvPr id="28" name="Rectangle 81">
            <a:extLst>
              <a:ext uri="{FF2B5EF4-FFF2-40B4-BE49-F238E27FC236}">
                <a16:creationId xmlns:a16="http://schemas.microsoft.com/office/drawing/2014/main" id="{694ADDD4-B97D-710D-7CBB-3EB262CC5CF4}"/>
              </a:ext>
            </a:extLst>
          </p:cNvPr>
          <p:cNvSpPr/>
          <p:nvPr/>
        </p:nvSpPr>
        <p:spPr>
          <a:xfrm>
            <a:off x="8613503" y="5863088"/>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Acceptance Criteria</a:t>
            </a:r>
            <a:endParaRPr lang="en-IN" sz="1000" b="0" i="0" u="none" strike="noStrike" kern="1200" cap="none" spc="0" baseline="0">
              <a:solidFill>
                <a:srgbClr val="FFFFFF"/>
              </a:solidFill>
              <a:uFillTx/>
              <a:latin typeface="Aptos"/>
            </a:endParaRPr>
          </a:p>
        </p:txBody>
      </p:sp>
      <p:cxnSp>
        <p:nvCxnSpPr>
          <p:cNvPr id="29" name="Straight Arrow Connector 82">
            <a:extLst>
              <a:ext uri="{FF2B5EF4-FFF2-40B4-BE49-F238E27FC236}">
                <a16:creationId xmlns:a16="http://schemas.microsoft.com/office/drawing/2014/main" id="{DB7B249C-F821-5E1D-3279-09126F0C39C8}"/>
              </a:ext>
            </a:extLst>
          </p:cNvPr>
          <p:cNvCxnSpPr>
            <a:stCxn id="25" idx="2"/>
            <a:endCxn id="28" idx="0"/>
          </p:cNvCxnSpPr>
          <p:nvPr/>
        </p:nvCxnSpPr>
        <p:spPr>
          <a:xfrm flipH="1">
            <a:off x="9243502" y="4934797"/>
            <a:ext cx="5603" cy="928291"/>
          </a:xfrm>
          <a:prstGeom prst="straightConnector1">
            <a:avLst/>
          </a:prstGeom>
          <a:noFill/>
          <a:ln w="19046" cap="flat">
            <a:solidFill>
              <a:srgbClr val="156082"/>
            </a:solidFill>
            <a:prstDash val="solid"/>
            <a:miter/>
            <a:tailEnd type="arrow"/>
          </a:ln>
        </p:spPr>
      </p:cxnSp>
      <p:sp>
        <p:nvSpPr>
          <p:cNvPr id="31" name="TextBox 89">
            <a:extLst>
              <a:ext uri="{FF2B5EF4-FFF2-40B4-BE49-F238E27FC236}">
                <a16:creationId xmlns:a16="http://schemas.microsoft.com/office/drawing/2014/main" id="{6BAA5731-C6AD-A753-88F2-A266A5F5D78A}"/>
              </a:ext>
            </a:extLst>
          </p:cNvPr>
          <p:cNvSpPr txBox="1"/>
          <p:nvPr/>
        </p:nvSpPr>
        <p:spPr>
          <a:xfrm>
            <a:off x="2323017" y="109793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1</a:t>
            </a:r>
            <a:endParaRPr lang="en-IN" sz="1400" b="0" i="0" u="none" strike="noStrike" kern="1200" cap="none" spc="0" baseline="0">
              <a:solidFill>
                <a:srgbClr val="000000"/>
              </a:solidFill>
              <a:highlight>
                <a:srgbClr val="FFFF00"/>
              </a:highlight>
              <a:uFillTx/>
              <a:latin typeface="Aptos"/>
            </a:endParaRPr>
          </a:p>
        </p:txBody>
      </p:sp>
      <p:sp>
        <p:nvSpPr>
          <p:cNvPr id="32" name="TextBox 90">
            <a:extLst>
              <a:ext uri="{FF2B5EF4-FFF2-40B4-BE49-F238E27FC236}">
                <a16:creationId xmlns:a16="http://schemas.microsoft.com/office/drawing/2014/main" id="{1F142F41-DB12-F3E1-C958-F25AE902DB03}"/>
              </a:ext>
            </a:extLst>
          </p:cNvPr>
          <p:cNvSpPr txBox="1"/>
          <p:nvPr/>
        </p:nvSpPr>
        <p:spPr>
          <a:xfrm>
            <a:off x="2323017" y="229701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7</a:t>
            </a:r>
            <a:endParaRPr lang="en-IN" sz="1400" b="0" i="0" u="none" strike="noStrike" kern="1200" cap="none" spc="0" baseline="0">
              <a:solidFill>
                <a:srgbClr val="000000"/>
              </a:solidFill>
              <a:highlight>
                <a:srgbClr val="FFFF00"/>
              </a:highlight>
              <a:uFillTx/>
              <a:latin typeface="Aptos"/>
            </a:endParaRPr>
          </a:p>
        </p:txBody>
      </p:sp>
      <p:sp>
        <p:nvSpPr>
          <p:cNvPr id="33" name="TextBox 91">
            <a:extLst>
              <a:ext uri="{FF2B5EF4-FFF2-40B4-BE49-F238E27FC236}">
                <a16:creationId xmlns:a16="http://schemas.microsoft.com/office/drawing/2014/main" id="{65814EC8-F07E-553E-6EF3-CDBC7E359EB3}"/>
              </a:ext>
            </a:extLst>
          </p:cNvPr>
          <p:cNvSpPr txBox="1"/>
          <p:nvPr/>
        </p:nvSpPr>
        <p:spPr>
          <a:xfrm>
            <a:off x="3715276" y="2503421"/>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2</a:t>
            </a:r>
            <a:endParaRPr lang="en-IN" sz="1400" b="0" i="0" u="none" strike="noStrike" kern="1200" cap="none" spc="0" baseline="0">
              <a:solidFill>
                <a:srgbClr val="000000"/>
              </a:solidFill>
              <a:highlight>
                <a:srgbClr val="FFFF00"/>
              </a:highlight>
              <a:uFillTx/>
              <a:latin typeface="Aptos"/>
            </a:endParaRPr>
          </a:p>
        </p:txBody>
      </p:sp>
      <p:sp>
        <p:nvSpPr>
          <p:cNvPr id="34" name="TextBox 92">
            <a:extLst>
              <a:ext uri="{FF2B5EF4-FFF2-40B4-BE49-F238E27FC236}">
                <a16:creationId xmlns:a16="http://schemas.microsoft.com/office/drawing/2014/main" id="{683B435D-86F6-99A3-A68B-E92521245C8D}"/>
              </a:ext>
            </a:extLst>
          </p:cNvPr>
          <p:cNvSpPr txBox="1"/>
          <p:nvPr/>
        </p:nvSpPr>
        <p:spPr>
          <a:xfrm>
            <a:off x="6509661" y="1081443"/>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3</a:t>
            </a:r>
            <a:endParaRPr lang="en-IN" sz="1400" b="0" i="0" u="none" strike="noStrike" kern="1200" cap="none" spc="0" baseline="0">
              <a:solidFill>
                <a:srgbClr val="000000"/>
              </a:solidFill>
              <a:highlight>
                <a:srgbClr val="FFFF00"/>
              </a:highlight>
              <a:uFillTx/>
              <a:latin typeface="Aptos"/>
            </a:endParaRPr>
          </a:p>
        </p:txBody>
      </p:sp>
      <p:sp>
        <p:nvSpPr>
          <p:cNvPr id="35" name="TextBox 93">
            <a:extLst>
              <a:ext uri="{FF2B5EF4-FFF2-40B4-BE49-F238E27FC236}">
                <a16:creationId xmlns:a16="http://schemas.microsoft.com/office/drawing/2014/main" id="{69227AC5-51EE-3BCE-12C8-83052D4096F1}"/>
              </a:ext>
            </a:extLst>
          </p:cNvPr>
          <p:cNvSpPr txBox="1"/>
          <p:nvPr/>
        </p:nvSpPr>
        <p:spPr>
          <a:xfrm>
            <a:off x="4022272" y="250422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5</a:t>
            </a:r>
            <a:endParaRPr lang="en-IN" sz="1400" b="0" i="0" u="none" strike="noStrike" kern="1200" cap="none" spc="0" baseline="0">
              <a:solidFill>
                <a:srgbClr val="000000"/>
              </a:solidFill>
              <a:highlight>
                <a:srgbClr val="FFFF00"/>
              </a:highlight>
              <a:uFillTx/>
              <a:latin typeface="Aptos"/>
            </a:endParaRPr>
          </a:p>
        </p:txBody>
      </p:sp>
      <p:sp>
        <p:nvSpPr>
          <p:cNvPr id="36" name="TextBox 94">
            <a:extLst>
              <a:ext uri="{FF2B5EF4-FFF2-40B4-BE49-F238E27FC236}">
                <a16:creationId xmlns:a16="http://schemas.microsoft.com/office/drawing/2014/main" id="{6BDE9BAC-3E4A-F382-59A6-BC199891397C}"/>
              </a:ext>
            </a:extLst>
          </p:cNvPr>
          <p:cNvSpPr txBox="1"/>
          <p:nvPr/>
        </p:nvSpPr>
        <p:spPr>
          <a:xfrm>
            <a:off x="6551348" y="2301070"/>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9</a:t>
            </a:r>
            <a:endParaRPr lang="en-IN" sz="1400" b="0" i="0" u="none" strike="noStrike" kern="1200" cap="none" spc="0" baseline="0">
              <a:solidFill>
                <a:srgbClr val="000000"/>
              </a:solidFill>
              <a:highlight>
                <a:srgbClr val="FFFF00"/>
              </a:highlight>
              <a:uFillTx/>
              <a:latin typeface="Aptos"/>
            </a:endParaRPr>
          </a:p>
        </p:txBody>
      </p:sp>
      <p:sp>
        <p:nvSpPr>
          <p:cNvPr id="37" name="TextBox 95">
            <a:extLst>
              <a:ext uri="{FF2B5EF4-FFF2-40B4-BE49-F238E27FC236}">
                <a16:creationId xmlns:a16="http://schemas.microsoft.com/office/drawing/2014/main" id="{0FFE9B37-FEC0-20A1-58EC-27CD200E7EA5}"/>
              </a:ext>
            </a:extLst>
          </p:cNvPr>
          <p:cNvSpPr txBox="1"/>
          <p:nvPr/>
        </p:nvSpPr>
        <p:spPr>
          <a:xfrm>
            <a:off x="9423605" y="2298224"/>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10</a:t>
            </a:r>
            <a:endParaRPr lang="en-IN" sz="1400" b="0" i="0" u="none" strike="noStrike" kern="1200" cap="none" spc="0" baseline="0">
              <a:solidFill>
                <a:srgbClr val="000000"/>
              </a:solidFill>
              <a:highlight>
                <a:srgbClr val="FFFF00"/>
              </a:highlight>
              <a:uFillTx/>
              <a:latin typeface="Aptos"/>
            </a:endParaRPr>
          </a:p>
        </p:txBody>
      </p:sp>
      <p:sp>
        <p:nvSpPr>
          <p:cNvPr id="38" name="TextBox 96">
            <a:extLst>
              <a:ext uri="{FF2B5EF4-FFF2-40B4-BE49-F238E27FC236}">
                <a16:creationId xmlns:a16="http://schemas.microsoft.com/office/drawing/2014/main" id="{8FB6E03A-4CF5-207D-9EA2-5871FFDE317E}"/>
              </a:ext>
            </a:extLst>
          </p:cNvPr>
          <p:cNvSpPr txBox="1"/>
          <p:nvPr/>
        </p:nvSpPr>
        <p:spPr>
          <a:xfrm>
            <a:off x="2271563" y="3575634"/>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16</a:t>
            </a:r>
            <a:endParaRPr lang="en-IN" sz="1400" b="0" i="0" u="none" strike="noStrike" kern="1200" cap="none" spc="0" baseline="0">
              <a:solidFill>
                <a:srgbClr val="000000"/>
              </a:solidFill>
              <a:highlight>
                <a:srgbClr val="FFFF00"/>
              </a:highlight>
              <a:uFillTx/>
              <a:latin typeface="Aptos"/>
            </a:endParaRPr>
          </a:p>
        </p:txBody>
      </p:sp>
      <p:sp>
        <p:nvSpPr>
          <p:cNvPr id="39" name="TextBox 97">
            <a:extLst>
              <a:ext uri="{FF2B5EF4-FFF2-40B4-BE49-F238E27FC236}">
                <a16:creationId xmlns:a16="http://schemas.microsoft.com/office/drawing/2014/main" id="{26B462DA-1D01-28F0-1A20-6EBC4B36F1FB}"/>
              </a:ext>
            </a:extLst>
          </p:cNvPr>
          <p:cNvSpPr txBox="1"/>
          <p:nvPr/>
        </p:nvSpPr>
        <p:spPr>
          <a:xfrm>
            <a:off x="2258625" y="4378312"/>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4</a:t>
            </a:r>
            <a:endParaRPr lang="en-IN" sz="1400" b="0" i="0" u="none" strike="noStrike" kern="1200" cap="none" spc="0" baseline="0">
              <a:solidFill>
                <a:srgbClr val="000000"/>
              </a:solidFill>
              <a:highlight>
                <a:srgbClr val="FFFF00"/>
              </a:highlight>
              <a:uFillTx/>
              <a:latin typeface="Aptos"/>
            </a:endParaRPr>
          </a:p>
        </p:txBody>
      </p:sp>
      <p:sp>
        <p:nvSpPr>
          <p:cNvPr id="40" name="TextBox 98">
            <a:extLst>
              <a:ext uri="{FF2B5EF4-FFF2-40B4-BE49-F238E27FC236}">
                <a16:creationId xmlns:a16="http://schemas.microsoft.com/office/drawing/2014/main" id="{C75027C8-F9EC-F029-0CDF-87A33EC82E03}"/>
              </a:ext>
            </a:extLst>
          </p:cNvPr>
          <p:cNvSpPr txBox="1"/>
          <p:nvPr/>
        </p:nvSpPr>
        <p:spPr>
          <a:xfrm>
            <a:off x="6371147" y="5595134"/>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14</a:t>
            </a:r>
            <a:endParaRPr lang="en-IN" sz="1400" b="0" i="0" u="none" strike="noStrike" kern="1200" cap="none" spc="0" baseline="0">
              <a:solidFill>
                <a:srgbClr val="000000"/>
              </a:solidFill>
              <a:highlight>
                <a:srgbClr val="FFFF00"/>
              </a:highlight>
              <a:uFillTx/>
              <a:latin typeface="Aptos"/>
            </a:endParaRPr>
          </a:p>
        </p:txBody>
      </p:sp>
      <p:sp>
        <p:nvSpPr>
          <p:cNvPr id="41" name="TextBox 99">
            <a:extLst>
              <a:ext uri="{FF2B5EF4-FFF2-40B4-BE49-F238E27FC236}">
                <a16:creationId xmlns:a16="http://schemas.microsoft.com/office/drawing/2014/main" id="{108C6E45-083A-566E-184C-CAC6D6944CCC}"/>
              </a:ext>
            </a:extLst>
          </p:cNvPr>
          <p:cNvSpPr txBox="1"/>
          <p:nvPr/>
        </p:nvSpPr>
        <p:spPr>
          <a:xfrm>
            <a:off x="6561343" y="3530535"/>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6</a:t>
            </a:r>
            <a:endParaRPr lang="en-IN" sz="1400" b="0" i="0" u="none" strike="noStrike" kern="1200" cap="none" spc="0" baseline="0">
              <a:solidFill>
                <a:srgbClr val="000000"/>
              </a:solidFill>
              <a:highlight>
                <a:srgbClr val="FFFF00"/>
              </a:highlight>
              <a:uFillTx/>
              <a:latin typeface="Aptos"/>
            </a:endParaRPr>
          </a:p>
        </p:txBody>
      </p:sp>
      <p:sp>
        <p:nvSpPr>
          <p:cNvPr id="42" name="TextBox 100">
            <a:extLst>
              <a:ext uri="{FF2B5EF4-FFF2-40B4-BE49-F238E27FC236}">
                <a16:creationId xmlns:a16="http://schemas.microsoft.com/office/drawing/2014/main" id="{627BFFD0-079F-1DD3-8DEA-C0BE1CFB2F9B}"/>
              </a:ext>
            </a:extLst>
          </p:cNvPr>
          <p:cNvSpPr txBox="1"/>
          <p:nvPr/>
        </p:nvSpPr>
        <p:spPr>
          <a:xfrm>
            <a:off x="9527102" y="4103973"/>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12</a:t>
            </a:r>
            <a:endParaRPr lang="en-IN" sz="1400" b="0" i="0" u="none" strike="noStrike" kern="1200" cap="none" spc="0" baseline="0">
              <a:solidFill>
                <a:srgbClr val="000000"/>
              </a:solidFill>
              <a:highlight>
                <a:srgbClr val="FFFF00"/>
              </a:highlight>
              <a:uFillTx/>
              <a:latin typeface="Aptos"/>
            </a:endParaRPr>
          </a:p>
        </p:txBody>
      </p:sp>
      <p:sp>
        <p:nvSpPr>
          <p:cNvPr id="43" name="TextBox 101">
            <a:extLst>
              <a:ext uri="{FF2B5EF4-FFF2-40B4-BE49-F238E27FC236}">
                <a16:creationId xmlns:a16="http://schemas.microsoft.com/office/drawing/2014/main" id="{12E94C82-FE8A-5E9B-93BE-669E4E066B48}"/>
              </a:ext>
            </a:extLst>
          </p:cNvPr>
          <p:cNvSpPr txBox="1"/>
          <p:nvPr/>
        </p:nvSpPr>
        <p:spPr>
          <a:xfrm>
            <a:off x="9469567" y="5559087"/>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13</a:t>
            </a:r>
            <a:endParaRPr lang="en-IN" sz="1400" b="0" i="0" u="none" strike="noStrike" kern="1200" cap="none" spc="0" baseline="0">
              <a:solidFill>
                <a:srgbClr val="000000"/>
              </a:solidFill>
              <a:highlight>
                <a:srgbClr val="FFFF00"/>
              </a:highlight>
              <a:uFillTx/>
              <a:latin typeface="Aptos"/>
            </a:endParaRPr>
          </a:p>
        </p:txBody>
      </p:sp>
      <p:sp>
        <p:nvSpPr>
          <p:cNvPr id="44" name="TextBox 102">
            <a:extLst>
              <a:ext uri="{FF2B5EF4-FFF2-40B4-BE49-F238E27FC236}">
                <a16:creationId xmlns:a16="http://schemas.microsoft.com/office/drawing/2014/main" id="{51B0679D-14D2-18C1-F44B-B2F9D5D14700}"/>
              </a:ext>
            </a:extLst>
          </p:cNvPr>
          <p:cNvSpPr txBox="1"/>
          <p:nvPr/>
        </p:nvSpPr>
        <p:spPr>
          <a:xfrm>
            <a:off x="9085142" y="326514"/>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kern="0">
                <a:solidFill>
                  <a:srgbClr val="000000"/>
                </a:solidFill>
                <a:highlight>
                  <a:srgbClr val="FFFF00"/>
                </a:highlight>
                <a:latin typeface="Aptos"/>
              </a:rPr>
              <a:t>25</a:t>
            </a:r>
            <a:endParaRPr lang="en-IN" sz="1400" b="0" i="0" u="none" strike="noStrike" kern="0" cap="none" spc="0" baseline="0">
              <a:solidFill>
                <a:srgbClr val="000000"/>
              </a:solidFill>
              <a:highlight>
                <a:srgbClr val="FFFF00"/>
              </a:highlight>
              <a:uFillTx/>
              <a:latin typeface="Aptos"/>
            </a:endParaRPr>
          </a:p>
        </p:txBody>
      </p:sp>
      <p:sp>
        <p:nvSpPr>
          <p:cNvPr id="45" name="TextBox 105">
            <a:extLst>
              <a:ext uri="{FF2B5EF4-FFF2-40B4-BE49-F238E27FC236}">
                <a16:creationId xmlns:a16="http://schemas.microsoft.com/office/drawing/2014/main" id="{3FB53F3A-F5C1-3A75-0EE7-F8BCA05D7DFC}"/>
              </a:ext>
            </a:extLst>
          </p:cNvPr>
          <p:cNvSpPr txBox="1"/>
          <p:nvPr/>
        </p:nvSpPr>
        <p:spPr>
          <a:xfrm>
            <a:off x="4359400" y="2506654"/>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kern="0">
                <a:solidFill>
                  <a:srgbClr val="000000"/>
                </a:solidFill>
                <a:highlight>
                  <a:srgbClr val="FFFF00"/>
                </a:highlight>
                <a:latin typeface="Aptos"/>
              </a:rPr>
              <a:t>8</a:t>
            </a:r>
            <a:endParaRPr lang="en-IN" sz="1400" b="0" i="0" u="none" strike="noStrike" kern="0" cap="none" spc="0" baseline="0">
              <a:solidFill>
                <a:srgbClr val="000000"/>
              </a:solidFill>
              <a:highlight>
                <a:srgbClr val="FFFF00"/>
              </a:highlight>
              <a:uFillTx/>
              <a:latin typeface="Aptos"/>
            </a:endParaRPr>
          </a:p>
        </p:txBody>
      </p:sp>
      <p:sp>
        <p:nvSpPr>
          <p:cNvPr id="46" name="Title 1">
            <a:extLst>
              <a:ext uri="{FF2B5EF4-FFF2-40B4-BE49-F238E27FC236}">
                <a16:creationId xmlns:a16="http://schemas.microsoft.com/office/drawing/2014/main" id="{36B28F7F-C0DF-699D-D1A1-DDF44AE14D58}"/>
              </a:ext>
            </a:extLst>
          </p:cNvPr>
          <p:cNvSpPr txBox="1">
            <a:spLocks/>
          </p:cNvSpPr>
          <p:nvPr/>
        </p:nvSpPr>
        <p:spPr>
          <a:xfrm>
            <a:off x="273769" y="166642"/>
            <a:ext cx="11558827" cy="321033"/>
          </a:xfrm>
        </p:spPr>
        <p:txBody>
          <a:bodyPr lIns="91440" tIns="45720" rIns="91440" bIns="45720" anchor="b"/>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650" b="1" dirty="0"/>
              <a:t>Data Flow</a:t>
            </a:r>
            <a:endParaRPr lang="en-US" dirty="0"/>
          </a:p>
        </p:txBody>
      </p:sp>
      <p:sp>
        <p:nvSpPr>
          <p:cNvPr id="48" name="Rectangle 67">
            <a:extLst>
              <a:ext uri="{FF2B5EF4-FFF2-40B4-BE49-F238E27FC236}">
                <a16:creationId xmlns:a16="http://schemas.microsoft.com/office/drawing/2014/main" id="{B160D9BD-A5C5-479A-D521-D6A6B23C237E}"/>
              </a:ext>
            </a:extLst>
          </p:cNvPr>
          <p:cNvSpPr/>
          <p:nvPr/>
        </p:nvSpPr>
        <p:spPr>
          <a:xfrm>
            <a:off x="8619106" y="3487122"/>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n-US" sz="1000" b="0" i="0" u="none" strike="noStrike" kern="1200" cap="none" spc="0" baseline="0">
                <a:solidFill>
                  <a:srgbClr val="FFFFFF"/>
                </a:solidFill>
                <a:uFillTx/>
                <a:latin typeface="Aptos"/>
              </a:rPr>
              <a:t>L2 </a:t>
            </a:r>
            <a:r>
              <a:rPr lang="en-US" sz="1000">
                <a:solidFill>
                  <a:srgbClr val="FFFFFF"/>
                </a:solidFill>
                <a:latin typeface="Aptos"/>
              </a:rPr>
              <a:t> </a:t>
            </a:r>
            <a:r>
              <a:rPr lang="en-US" sz="1000" b="0" i="0" u="none" strike="noStrike" kern="1200" cap="none" spc="0" baseline="0">
                <a:solidFill>
                  <a:srgbClr val="FFFFFF"/>
                </a:solidFill>
                <a:uFillTx/>
                <a:latin typeface="Aptos"/>
              </a:rPr>
              <a:t>Mapping</a:t>
            </a:r>
            <a:endParaRPr lang="en-IN" sz="1000" b="0" i="0" u="none" strike="noStrike" kern="1200" cap="none" spc="0" baseline="0">
              <a:solidFill>
                <a:srgbClr val="FFFFFF"/>
              </a:solidFill>
              <a:uFillTx/>
              <a:latin typeface="Aptos"/>
            </a:endParaRPr>
          </a:p>
        </p:txBody>
      </p:sp>
      <p:cxnSp>
        <p:nvCxnSpPr>
          <p:cNvPr id="49" name="Straight Arrow Connector 76">
            <a:extLst>
              <a:ext uri="{FF2B5EF4-FFF2-40B4-BE49-F238E27FC236}">
                <a16:creationId xmlns:a16="http://schemas.microsoft.com/office/drawing/2014/main" id="{6D2A3566-ECC6-8584-884B-041E899757FF}"/>
              </a:ext>
            </a:extLst>
          </p:cNvPr>
          <p:cNvCxnSpPr>
            <a:cxnSpLocks/>
          </p:cNvCxnSpPr>
          <p:nvPr/>
        </p:nvCxnSpPr>
        <p:spPr>
          <a:xfrm>
            <a:off x="9237899" y="3937471"/>
            <a:ext cx="5601" cy="446122"/>
          </a:xfrm>
          <a:prstGeom prst="straightConnector1">
            <a:avLst/>
          </a:prstGeom>
          <a:noFill/>
          <a:ln w="19046" cap="flat">
            <a:solidFill>
              <a:srgbClr val="156082"/>
            </a:solidFill>
            <a:prstDash val="solid"/>
            <a:miter/>
            <a:tailEnd type="arrow"/>
          </a:ln>
        </p:spPr>
      </p:cxnSp>
      <p:sp>
        <p:nvSpPr>
          <p:cNvPr id="54" name="TextBox 53">
            <a:extLst>
              <a:ext uri="{FF2B5EF4-FFF2-40B4-BE49-F238E27FC236}">
                <a16:creationId xmlns:a16="http://schemas.microsoft.com/office/drawing/2014/main" id="{53A03337-0467-105D-BB4D-5E6717F95014}"/>
              </a:ext>
            </a:extLst>
          </p:cNvPr>
          <p:cNvSpPr txBox="1"/>
          <p:nvPr/>
        </p:nvSpPr>
        <p:spPr>
          <a:xfrm>
            <a:off x="9522022" y="3186520"/>
            <a:ext cx="5309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400">
                <a:highlight>
                  <a:srgbClr val="FFFF00"/>
                </a:highlight>
              </a:rPr>
              <a:t>1</a:t>
            </a:r>
            <a:r>
              <a:rPr lang="en-US" sz="1400">
                <a:highlight>
                  <a:srgbClr val="FFFF00"/>
                </a:highlight>
              </a:rPr>
              <a:t>​1</a:t>
            </a:r>
          </a:p>
        </p:txBody>
      </p:sp>
      <p:cxnSp>
        <p:nvCxnSpPr>
          <p:cNvPr id="67" name="Connector: Elbow 78">
            <a:extLst>
              <a:ext uri="{FF2B5EF4-FFF2-40B4-BE49-F238E27FC236}">
                <a16:creationId xmlns:a16="http://schemas.microsoft.com/office/drawing/2014/main" id="{471F106F-5BB1-B9FA-5D0E-53C6C70D57B9}"/>
              </a:ext>
            </a:extLst>
          </p:cNvPr>
          <p:cNvCxnSpPr>
            <a:cxnSpLocks/>
            <a:stCxn id="9" idx="3"/>
            <a:endCxn id="25" idx="1"/>
          </p:cNvCxnSpPr>
          <p:nvPr/>
        </p:nvCxnSpPr>
        <p:spPr>
          <a:xfrm>
            <a:off x="7313180" y="4108303"/>
            <a:ext cx="1305926" cy="556495"/>
          </a:xfrm>
          <a:prstGeom prst="bentConnector3">
            <a:avLst>
              <a:gd name="adj1" fmla="val 50000"/>
            </a:avLst>
          </a:prstGeom>
          <a:noFill/>
          <a:ln w="19046" cap="flat">
            <a:solidFill>
              <a:srgbClr val="196B24"/>
            </a:solidFill>
            <a:prstDash val="solid"/>
            <a:miter/>
            <a:tailEnd type="arrow"/>
          </a:ln>
        </p:spPr>
      </p:cxnSp>
      <p:sp>
        <p:nvSpPr>
          <p:cNvPr id="47" name="TextBox 46">
            <a:extLst>
              <a:ext uri="{FF2B5EF4-FFF2-40B4-BE49-F238E27FC236}">
                <a16:creationId xmlns:a16="http://schemas.microsoft.com/office/drawing/2014/main" id="{C6A490D7-6A25-5C8D-5231-28C987E1AFAE}"/>
              </a:ext>
            </a:extLst>
          </p:cNvPr>
          <p:cNvSpPr txBox="1"/>
          <p:nvPr/>
        </p:nvSpPr>
        <p:spPr>
          <a:xfrm>
            <a:off x="4648200" y="2514600"/>
            <a:ext cx="635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400">
                <a:highlight>
                  <a:srgbClr val="FFFF00"/>
                </a:highlight>
              </a:rPr>
              <a:t>15</a:t>
            </a:r>
            <a:r>
              <a:rPr lang="en-US" sz="1400"/>
              <a:t>​</a:t>
            </a:r>
            <a:endParaRPr lang="en-US"/>
          </a:p>
        </p:txBody>
      </p:sp>
      <p:sp>
        <p:nvSpPr>
          <p:cNvPr id="50" name="TextBox 94">
            <a:extLst>
              <a:ext uri="{FF2B5EF4-FFF2-40B4-BE49-F238E27FC236}">
                <a16:creationId xmlns:a16="http://schemas.microsoft.com/office/drawing/2014/main" id="{2D0F91FA-2D76-07E5-E2F1-A55DDE43AAA9}"/>
              </a:ext>
            </a:extLst>
          </p:cNvPr>
          <p:cNvSpPr txBox="1"/>
          <p:nvPr/>
        </p:nvSpPr>
        <p:spPr>
          <a:xfrm>
            <a:off x="6830747" y="230106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kern="0">
                <a:solidFill>
                  <a:srgbClr val="000000"/>
                </a:solidFill>
                <a:highlight>
                  <a:srgbClr val="FFFF00"/>
                </a:highlight>
                <a:latin typeface="Aptos"/>
              </a:rPr>
              <a:t>18</a:t>
            </a:r>
            <a:endParaRPr lang="en-IN" sz="1400" b="0" i="0" u="none" strike="noStrike" kern="0" cap="none" spc="0" baseline="0">
              <a:solidFill>
                <a:srgbClr val="000000"/>
              </a:solidFill>
              <a:highlight>
                <a:srgbClr val="FFFF00"/>
              </a:highlight>
              <a:uFillTx/>
              <a:latin typeface="Aptos"/>
            </a:endParaRPr>
          </a:p>
        </p:txBody>
      </p:sp>
      <p:sp>
        <p:nvSpPr>
          <p:cNvPr id="51" name="TextBox 94">
            <a:extLst>
              <a:ext uri="{FF2B5EF4-FFF2-40B4-BE49-F238E27FC236}">
                <a16:creationId xmlns:a16="http://schemas.microsoft.com/office/drawing/2014/main" id="{A0F53A50-AEC8-C6E9-9E3C-2836A2DB2CC9}"/>
              </a:ext>
            </a:extLst>
          </p:cNvPr>
          <p:cNvSpPr txBox="1"/>
          <p:nvPr/>
        </p:nvSpPr>
        <p:spPr>
          <a:xfrm>
            <a:off x="8672247" y="230106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kern="0">
                <a:solidFill>
                  <a:srgbClr val="000000"/>
                </a:solidFill>
                <a:highlight>
                  <a:srgbClr val="FFFF00"/>
                </a:highlight>
                <a:latin typeface="Aptos"/>
              </a:rPr>
              <a:t>19</a:t>
            </a:r>
            <a:endParaRPr lang="en-IN" sz="1400" b="0" i="0" u="none" strike="noStrike" kern="0" cap="none" spc="0" baseline="0">
              <a:solidFill>
                <a:srgbClr val="000000"/>
              </a:solidFill>
              <a:highlight>
                <a:srgbClr val="FFFF00"/>
              </a:highlight>
              <a:uFillTx/>
              <a:latin typeface="Aptos"/>
            </a:endParaRPr>
          </a:p>
        </p:txBody>
      </p:sp>
      <p:sp>
        <p:nvSpPr>
          <p:cNvPr id="52" name="TextBox 94">
            <a:extLst>
              <a:ext uri="{FF2B5EF4-FFF2-40B4-BE49-F238E27FC236}">
                <a16:creationId xmlns:a16="http://schemas.microsoft.com/office/drawing/2014/main" id="{55E1CF32-F882-2E9E-B744-580297168F57}"/>
              </a:ext>
            </a:extLst>
          </p:cNvPr>
          <p:cNvSpPr txBox="1"/>
          <p:nvPr/>
        </p:nvSpPr>
        <p:spPr>
          <a:xfrm>
            <a:off x="8672247" y="320276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20</a:t>
            </a:r>
            <a:endParaRPr lang="en-IN" sz="1400" b="0" i="0" u="none" strike="noStrike" kern="0" cap="none" spc="0" baseline="0">
              <a:solidFill>
                <a:srgbClr val="000000"/>
              </a:solidFill>
              <a:highlight>
                <a:srgbClr val="FFFF00"/>
              </a:highlight>
              <a:uFillTx/>
              <a:latin typeface="Aptos"/>
            </a:endParaRPr>
          </a:p>
        </p:txBody>
      </p:sp>
      <p:sp>
        <p:nvSpPr>
          <p:cNvPr id="53" name="TextBox 94">
            <a:extLst>
              <a:ext uri="{FF2B5EF4-FFF2-40B4-BE49-F238E27FC236}">
                <a16:creationId xmlns:a16="http://schemas.microsoft.com/office/drawing/2014/main" id="{AD5EE3CB-C17E-28C4-2B87-718961C625E4}"/>
              </a:ext>
            </a:extLst>
          </p:cNvPr>
          <p:cNvSpPr txBox="1"/>
          <p:nvPr/>
        </p:nvSpPr>
        <p:spPr>
          <a:xfrm>
            <a:off x="8672247" y="4117169"/>
            <a:ext cx="640080" cy="307777"/>
          </a:xfrm>
          <a:prstGeom prst="rect">
            <a:avLst/>
          </a:prstGeom>
          <a:noFill/>
          <a:ln cap="flat">
            <a:noFill/>
          </a:ln>
        </p:spPr>
        <p:txBody>
          <a:bodyPr vert="horz" wrap="square" lIns="91440" tIns="45720" rIns="91440" bIns="45720" anchor="t" anchorCtr="0" compatLnSpc="1">
            <a:spAutoFit/>
          </a:bodyPr>
          <a:lstStyle/>
          <a:p>
            <a:pPr marR="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21</a:t>
            </a:r>
            <a:endParaRPr lang="en-US"/>
          </a:p>
        </p:txBody>
      </p:sp>
      <p:sp>
        <p:nvSpPr>
          <p:cNvPr id="56" name="TextBox 94">
            <a:extLst>
              <a:ext uri="{FF2B5EF4-FFF2-40B4-BE49-F238E27FC236}">
                <a16:creationId xmlns:a16="http://schemas.microsoft.com/office/drawing/2014/main" id="{F2E247CA-CC33-53FD-2FAE-4E26248D4792}"/>
              </a:ext>
            </a:extLst>
          </p:cNvPr>
          <p:cNvSpPr txBox="1"/>
          <p:nvPr/>
        </p:nvSpPr>
        <p:spPr>
          <a:xfrm>
            <a:off x="8672246" y="5552269"/>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22</a:t>
            </a:r>
            <a:endParaRPr lang="en-IN" sz="1400" b="0" i="0" u="none" strike="noStrike" kern="0" cap="none" spc="0" baseline="0">
              <a:solidFill>
                <a:srgbClr val="000000"/>
              </a:solidFill>
              <a:highlight>
                <a:srgbClr val="FFFF00"/>
              </a:highlight>
              <a:uFillTx/>
              <a:latin typeface="Aptos"/>
            </a:endParaRPr>
          </a:p>
        </p:txBody>
      </p:sp>
      <p:sp>
        <p:nvSpPr>
          <p:cNvPr id="58" name="Rectangle 81">
            <a:extLst>
              <a:ext uri="{FF2B5EF4-FFF2-40B4-BE49-F238E27FC236}">
                <a16:creationId xmlns:a16="http://schemas.microsoft.com/office/drawing/2014/main" id="{C9E0114F-8AA3-75E1-D958-34A145422D43}"/>
              </a:ext>
            </a:extLst>
          </p:cNvPr>
          <p:cNvSpPr/>
          <p:nvPr/>
        </p:nvSpPr>
        <p:spPr>
          <a:xfrm>
            <a:off x="6048102" y="5875787"/>
            <a:ext cx="1259997" cy="539998"/>
          </a:xfrm>
          <a:prstGeom prst="rect">
            <a:avLst/>
          </a:prstGeom>
          <a:solidFill>
            <a:srgbClr val="156082"/>
          </a:solidFill>
          <a:ln w="19046" cap="flat">
            <a:solidFill>
              <a:srgbClr val="042433"/>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n-IN" sz="800" b="1">
                <a:solidFill>
                  <a:schemeClr val="bg1"/>
                </a:solidFill>
                <a:latin typeface="Aptos"/>
              </a:rPr>
              <a:t>Mapping</a:t>
            </a:r>
            <a:r>
              <a:rPr lang="en-IN" sz="1000">
                <a:solidFill>
                  <a:srgbClr val="FFFFFF"/>
                </a:solidFill>
                <a:latin typeface="Aptos"/>
              </a:rPr>
              <a:t> </a:t>
            </a:r>
            <a:r>
              <a:rPr lang="en-IN" sz="800" b="1">
                <a:solidFill>
                  <a:schemeClr val="bg1"/>
                </a:solidFill>
                <a:latin typeface="Aptos"/>
              </a:rPr>
              <a:t>Consolidation Agent</a:t>
            </a:r>
            <a:endParaRPr lang="en-US">
              <a:solidFill>
                <a:schemeClr val="bg1"/>
              </a:solidFill>
            </a:endParaRPr>
          </a:p>
        </p:txBody>
      </p:sp>
      <p:cxnSp>
        <p:nvCxnSpPr>
          <p:cNvPr id="61" name="Straight Arrow Connector 76">
            <a:extLst>
              <a:ext uri="{FF2B5EF4-FFF2-40B4-BE49-F238E27FC236}">
                <a16:creationId xmlns:a16="http://schemas.microsoft.com/office/drawing/2014/main" id="{F6BE0866-59F9-6397-3A03-34CF177E6596}"/>
              </a:ext>
            </a:extLst>
          </p:cNvPr>
          <p:cNvCxnSpPr>
            <a:cxnSpLocks/>
          </p:cNvCxnSpPr>
          <p:nvPr/>
        </p:nvCxnSpPr>
        <p:spPr>
          <a:xfrm flipH="1">
            <a:off x="7276494" y="6109919"/>
            <a:ext cx="1426510" cy="15067"/>
          </a:xfrm>
          <a:prstGeom prst="straightConnector1">
            <a:avLst/>
          </a:prstGeom>
          <a:noFill/>
          <a:ln w="19046" cap="flat">
            <a:solidFill>
              <a:srgbClr val="156082"/>
            </a:solidFill>
            <a:prstDash val="solid"/>
            <a:miter/>
            <a:tailEnd type="arrow"/>
          </a:ln>
        </p:spPr>
      </p:cxnSp>
      <p:cxnSp>
        <p:nvCxnSpPr>
          <p:cNvPr id="66" name="Connector: Elbow 50">
            <a:extLst>
              <a:ext uri="{FF2B5EF4-FFF2-40B4-BE49-F238E27FC236}">
                <a16:creationId xmlns:a16="http://schemas.microsoft.com/office/drawing/2014/main" id="{8E3F3E44-D244-1841-4A65-7E622DF30B81}"/>
              </a:ext>
            </a:extLst>
          </p:cNvPr>
          <p:cNvCxnSpPr>
            <a:cxnSpLocks/>
          </p:cNvCxnSpPr>
          <p:nvPr/>
        </p:nvCxnSpPr>
        <p:spPr>
          <a:xfrm rot="5400000" flipH="1" flipV="1">
            <a:off x="5671691" y="-241988"/>
            <a:ext cx="1897193" cy="3943291"/>
          </a:xfrm>
          <a:prstGeom prst="bentConnector2">
            <a:avLst/>
          </a:prstGeom>
          <a:noFill/>
          <a:ln w="19046" cap="flat">
            <a:solidFill>
              <a:srgbClr val="FFC000"/>
            </a:solidFill>
            <a:prstDash val="solid"/>
            <a:miter/>
            <a:tailEnd type="arrow"/>
          </a:ln>
        </p:spPr>
      </p:cxnSp>
      <p:sp>
        <p:nvSpPr>
          <p:cNvPr id="68" name="TextBox 67">
            <a:extLst>
              <a:ext uri="{FF2B5EF4-FFF2-40B4-BE49-F238E27FC236}">
                <a16:creationId xmlns:a16="http://schemas.microsoft.com/office/drawing/2014/main" id="{C90C42E6-ACAA-881F-781F-17A78C0403E3}"/>
              </a:ext>
            </a:extLst>
          </p:cNvPr>
          <p:cNvSpPr txBox="1"/>
          <p:nvPr/>
        </p:nvSpPr>
        <p:spPr>
          <a:xfrm>
            <a:off x="4902200" y="2527300"/>
            <a:ext cx="635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400">
                <a:highlight>
                  <a:srgbClr val="FFFF00"/>
                </a:highlight>
              </a:rPr>
              <a:t>17</a:t>
            </a:r>
            <a:endParaRPr lang="en-US" sz="1400"/>
          </a:p>
        </p:txBody>
      </p:sp>
      <p:sp>
        <p:nvSpPr>
          <p:cNvPr id="69" name="TextBox 98">
            <a:extLst>
              <a:ext uri="{FF2B5EF4-FFF2-40B4-BE49-F238E27FC236}">
                <a16:creationId xmlns:a16="http://schemas.microsoft.com/office/drawing/2014/main" id="{80B55EDF-10D3-F5F3-5CCA-7F757C3DB588}"/>
              </a:ext>
            </a:extLst>
          </p:cNvPr>
          <p:cNvSpPr txBox="1"/>
          <p:nvPr/>
        </p:nvSpPr>
        <p:spPr>
          <a:xfrm>
            <a:off x="6688647" y="5595133"/>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a:solidFill>
                  <a:srgbClr val="000000"/>
                </a:solidFill>
                <a:highlight>
                  <a:srgbClr val="FFFF00"/>
                </a:highlight>
                <a:latin typeface="Aptos"/>
              </a:rPr>
              <a:t>23</a:t>
            </a:r>
            <a:endParaRPr lang="en-IN" sz="1400" b="0" i="0" u="none" strike="noStrike" kern="0" cap="none" spc="0" baseline="0">
              <a:solidFill>
                <a:srgbClr val="000000"/>
              </a:solidFill>
              <a:highlight>
                <a:srgbClr val="FFFF00"/>
              </a:highlight>
              <a:uFillTx/>
              <a:latin typeface="Aptos"/>
            </a:endParaRPr>
          </a:p>
        </p:txBody>
      </p:sp>
      <p:sp>
        <p:nvSpPr>
          <p:cNvPr id="70" name="TextBox 98">
            <a:extLst>
              <a:ext uri="{FF2B5EF4-FFF2-40B4-BE49-F238E27FC236}">
                <a16:creationId xmlns:a16="http://schemas.microsoft.com/office/drawing/2014/main" id="{46FC06CF-1030-1759-A044-74CAF97F200E}"/>
              </a:ext>
            </a:extLst>
          </p:cNvPr>
          <p:cNvSpPr txBox="1"/>
          <p:nvPr/>
        </p:nvSpPr>
        <p:spPr>
          <a:xfrm>
            <a:off x="4047047" y="3359933"/>
            <a:ext cx="640080" cy="307777"/>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kern="0">
                <a:solidFill>
                  <a:srgbClr val="000000"/>
                </a:solidFill>
                <a:highlight>
                  <a:srgbClr val="FFFF00"/>
                </a:highlight>
                <a:latin typeface="Aptos"/>
              </a:rPr>
              <a:t>24</a:t>
            </a:r>
            <a:endParaRPr lang="en-IN" sz="1400" b="0" i="0" u="none" strike="noStrike" kern="0" cap="none" spc="0" baseline="0">
              <a:solidFill>
                <a:srgbClr val="000000"/>
              </a:solidFill>
              <a:highlight>
                <a:srgbClr val="FFFF00"/>
              </a:highlight>
              <a:uFillTx/>
              <a:latin typeface="Aptos"/>
            </a:endParaRPr>
          </a:p>
        </p:txBody>
      </p:sp>
      <p:cxnSp>
        <p:nvCxnSpPr>
          <p:cNvPr id="55" name="Straight Connector 54">
            <a:extLst>
              <a:ext uri="{FF2B5EF4-FFF2-40B4-BE49-F238E27FC236}">
                <a16:creationId xmlns:a16="http://schemas.microsoft.com/office/drawing/2014/main" id="{556B48FD-8ACC-D39D-4105-E74949D7AD78}"/>
              </a:ext>
            </a:extLst>
          </p:cNvPr>
          <p:cNvCxnSpPr>
            <a:cxnSpLocks/>
          </p:cNvCxnSpPr>
          <p:nvPr/>
        </p:nvCxnSpPr>
        <p:spPr>
          <a:xfrm flipV="1">
            <a:off x="7292872" y="3055708"/>
            <a:ext cx="1340241" cy="1798909"/>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629AE56C-89FB-CA2C-1A83-21CB3922A8D6}"/>
              </a:ext>
            </a:extLst>
          </p:cNvPr>
          <p:cNvCxnSpPr>
            <a:cxnSpLocks/>
          </p:cNvCxnSpPr>
          <p:nvPr/>
        </p:nvCxnSpPr>
        <p:spPr>
          <a:xfrm flipV="1">
            <a:off x="7343672" y="3932008"/>
            <a:ext cx="1340241" cy="1240109"/>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9927FAB5-978B-755A-E486-5C96C7A7C67B}"/>
              </a:ext>
            </a:extLst>
          </p:cNvPr>
          <p:cNvCxnSpPr>
            <a:cxnSpLocks/>
          </p:cNvCxnSpPr>
          <p:nvPr/>
        </p:nvCxnSpPr>
        <p:spPr>
          <a:xfrm flipV="1">
            <a:off x="7318272" y="4630508"/>
            <a:ext cx="1340241" cy="694009"/>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9CDE7E0D-77D7-1165-B791-304EBE58B711}"/>
              </a:ext>
            </a:extLst>
          </p:cNvPr>
          <p:cNvCxnSpPr>
            <a:cxnSpLocks/>
          </p:cNvCxnSpPr>
          <p:nvPr/>
        </p:nvCxnSpPr>
        <p:spPr>
          <a:xfrm>
            <a:off x="7383403" y="5443859"/>
            <a:ext cx="1371528" cy="4100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DD895CCF-9B77-E7F9-9ECB-21EAA9C12411}"/>
              </a:ext>
            </a:extLst>
          </p:cNvPr>
          <p:cNvCxnSpPr>
            <a:cxnSpLocks/>
          </p:cNvCxnSpPr>
          <p:nvPr/>
        </p:nvCxnSpPr>
        <p:spPr>
          <a:xfrm>
            <a:off x="5211702" y="3335658"/>
            <a:ext cx="838128" cy="1768952"/>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5F9D2-8051-7BB8-8968-6C7D0EBE55D1}"/>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30050C8C-A3DE-CF42-1D27-0874974F70D8}"/>
              </a:ext>
            </a:extLst>
          </p:cNvPr>
          <p:cNvSpPr txBox="1"/>
          <p:nvPr/>
        </p:nvSpPr>
        <p:spPr>
          <a:xfrm>
            <a:off x="348343" y="544822"/>
            <a:ext cx="11723913" cy="6247864"/>
          </a:xfrm>
          <a:prstGeom prst="rect">
            <a:avLst/>
          </a:prstGeom>
          <a:noFill/>
        </p:spPr>
        <p:txBody>
          <a:bodyPr wrap="square">
            <a:spAutoFit/>
          </a:bodyPr>
          <a:lstStyle/>
          <a:p>
            <a:pPr algn="just" rtl="0" fontAlgn="base">
              <a:spcAft>
                <a:spcPts val="800"/>
              </a:spcAft>
              <a:buNone/>
            </a:pPr>
            <a:r>
              <a:rPr lang="en-US" sz="800" b="1" i="0" dirty="0">
                <a:solidFill>
                  <a:srgbClr val="000000"/>
                </a:solidFill>
                <a:effectLst/>
                <a:latin typeface="Times New Roman" panose="02020603050405020304" pitchFamily="18" charset="0"/>
              </a:rPr>
              <a:t>Step 1: History Refinement Workbook</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The process begins with the History Refinement Workbook, which contains previously refined data or historical mappings. This serves as the foundation for further refinement and validation.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2 &amp; 3: Storage and Vector DB</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The workbook data is stored in Storage (Step 2) and indexed in a Vector Database (Step 3). This enables efficient retrieval and semantic search during later stages of processing.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4: Placement Document</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Next, the Placement Document is introduced. This document likely contains capability placement or mapping details that need to be processed and integrated into the system.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5 &amp; 6: Storage and Vector DB</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Similar to the previous step, the placement document is stored in Storage (Step 5) and indexed in the Vector Database (Step 6) for quick access and embedding-based search.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7 &amp; 9: HLVS Lean IA and Vector DB</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The HLVS Lean IA document is added to the workflow. After processing, its embeddings are stored in the Vector Database (Step 9), ensuring that all relevant documents are searchable for downstream agents.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10 to 14: Agent Processing</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The core processing involves multiple specialized agents:</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en-US" sz="800" b="0" i="0" dirty="0">
                <a:solidFill>
                  <a:srgbClr val="000000"/>
                </a:solidFill>
                <a:effectLst/>
                <a:latin typeface="Times New Roman" panose="02020603050405020304" pitchFamily="18" charset="0"/>
              </a:rPr>
              <a:t>Step 10: BO &amp; Requirement Agent – Handles business objectives and requirement analysis. </a:t>
            </a:r>
          </a:p>
          <a:p>
            <a:pPr algn="just" rtl="0" fontAlgn="base">
              <a:buFont typeface="Arial" panose="020B0604020202020204" pitchFamily="34" charset="0"/>
              <a:buChar char="•"/>
            </a:pPr>
            <a:r>
              <a:rPr lang="en-US" sz="800" b="0" i="0" dirty="0">
                <a:solidFill>
                  <a:srgbClr val="000000"/>
                </a:solidFill>
                <a:effectLst/>
                <a:latin typeface="Times New Roman" panose="02020603050405020304" pitchFamily="18" charset="0"/>
              </a:rPr>
              <a:t>Step 11: L2 Mapping Agent – Performs Level 2 mapping for structured alignment. </a:t>
            </a:r>
          </a:p>
          <a:p>
            <a:pPr algn="just" rtl="0" fontAlgn="base">
              <a:buFont typeface="Arial" panose="020B0604020202020204" pitchFamily="34" charset="0"/>
              <a:buChar char="•"/>
            </a:pPr>
            <a:r>
              <a:rPr lang="en-US" sz="800" b="0" i="0" dirty="0">
                <a:solidFill>
                  <a:srgbClr val="000000"/>
                </a:solidFill>
                <a:effectLst/>
                <a:latin typeface="Times New Roman" panose="02020603050405020304" pitchFamily="18" charset="0"/>
              </a:rPr>
              <a:t>Step 12: L4 Mapping Agent – Handles advanced Level 4 mapping for detailed integration. </a:t>
            </a:r>
          </a:p>
          <a:p>
            <a:pPr algn="just" rtl="0" fontAlgn="base">
              <a:buFont typeface="Arial" panose="020B0604020202020204" pitchFamily="34" charset="0"/>
              <a:buChar char="•"/>
            </a:pPr>
            <a:r>
              <a:rPr lang="en-US" sz="800" b="0" i="0" dirty="0">
                <a:solidFill>
                  <a:srgbClr val="000000"/>
                </a:solidFill>
                <a:effectLst/>
                <a:latin typeface="Times New Roman" panose="02020603050405020304" pitchFamily="18" charset="0"/>
              </a:rPr>
              <a:t>Step 13: Acceptance Criteria Agent – Defines and validates acceptance conditions. </a:t>
            </a:r>
          </a:p>
          <a:p>
            <a:pPr algn="just" rtl="0" fontAlgn="base">
              <a:buFont typeface="Arial" panose="020B0604020202020204" pitchFamily="34" charset="0"/>
              <a:buChar char="•"/>
            </a:pPr>
            <a:r>
              <a:rPr lang="en-US" sz="800" b="0" i="0" dirty="0">
                <a:solidFill>
                  <a:srgbClr val="000000"/>
                </a:solidFill>
                <a:effectLst/>
                <a:latin typeface="Times New Roman" panose="02020603050405020304" pitchFamily="18" charset="0"/>
              </a:rPr>
              <a:t>Step 14: Mapping Consolidation Agent – Combines outputs from multiple mappings into a unified structure. </a:t>
            </a:r>
          </a:p>
          <a:p>
            <a:pPr algn="just" rtl="0" fontAlgn="base">
              <a:spcAft>
                <a:spcPts val="800"/>
              </a:spcAft>
              <a:buNone/>
            </a:pPr>
            <a:r>
              <a:rPr lang="en-US" sz="800" b="1" i="0" dirty="0">
                <a:solidFill>
                  <a:srgbClr val="000000"/>
                </a:solidFill>
                <a:effectLst/>
                <a:latin typeface="Times New Roman" panose="02020603050405020304" pitchFamily="18" charset="0"/>
              </a:rPr>
              <a:t>Step 15: Storage</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Intermediate outputs from these agents are stored in Storage for persistence and traceability.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16: Meeting Notes</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Additional context from Meeting Notes is introduced, providing human insights or clarifications for refining mappings.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Steps 17–18: Vector DB (Connected to HITL)</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The processed data and embeddings are stored in Vector Databases linked to HITL (Human-in-the-Loop) components, enabling human review and feedback.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Steps 19–23: HITL Review</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Each major agent output—BO &amp; Requirement, L2 Mapping, L4 Mapping, Acceptance Criteria, and Mapping Consolidation—is connected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to HITL for validation and feedback. This ensures quality and correctness before finalization.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24: Storage</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0" i="0" dirty="0">
                <a:solidFill>
                  <a:srgbClr val="000000"/>
                </a:solidFill>
                <a:effectLst/>
                <a:latin typeface="Times New Roman" panose="02020603050405020304" pitchFamily="18" charset="0"/>
              </a:rPr>
              <a:t>All validated and consolidated outputs are stored again for final processing. </a:t>
            </a:r>
            <a:endParaRPr lang="en-US" sz="800" b="0" i="0" dirty="0">
              <a:solidFill>
                <a:srgbClr val="000000"/>
              </a:solidFill>
              <a:effectLst/>
              <a:latin typeface="Segoe UI" panose="020B0502040204020203" pitchFamily="34" charset="0"/>
            </a:endParaRPr>
          </a:p>
          <a:p>
            <a:pPr algn="just" rtl="0" fontAlgn="base">
              <a:spcAft>
                <a:spcPts val="800"/>
              </a:spcAft>
              <a:buNone/>
            </a:pPr>
            <a:r>
              <a:rPr lang="en-US" sz="800" b="1" i="0" dirty="0">
                <a:solidFill>
                  <a:srgbClr val="000000"/>
                </a:solidFill>
                <a:effectLst/>
                <a:latin typeface="Times New Roman" panose="02020603050405020304" pitchFamily="18" charset="0"/>
              </a:rPr>
              <a:t>Step 25: Final Refinement Workbook</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spcAft>
                <a:spcPts val="800"/>
              </a:spcAft>
            </a:pPr>
            <a:r>
              <a:rPr lang="en-US" sz="800" b="0" i="0" dirty="0">
                <a:solidFill>
                  <a:srgbClr val="000000"/>
                </a:solidFill>
                <a:effectLst/>
                <a:latin typeface="Times New Roman" panose="02020603050405020304" pitchFamily="18" charset="0"/>
              </a:rPr>
              <a:t>The process concludes with the generation of the Final Refinement Workbook, which contains the fully validated, consolidated, and refined mappings ready for downstream use. </a:t>
            </a:r>
            <a:endParaRPr lang="en-US" sz="800" b="0" i="0" dirty="0">
              <a:solidFill>
                <a:srgbClr val="000000"/>
              </a:solidFill>
              <a:effectLst/>
              <a:latin typeface="Segoe UI" panose="020B0502040204020203" pitchFamily="34" charset="0"/>
            </a:endParaRPr>
          </a:p>
        </p:txBody>
      </p:sp>
      <p:sp>
        <p:nvSpPr>
          <p:cNvPr id="57" name="Title 1">
            <a:extLst>
              <a:ext uri="{FF2B5EF4-FFF2-40B4-BE49-F238E27FC236}">
                <a16:creationId xmlns:a16="http://schemas.microsoft.com/office/drawing/2014/main" id="{44FF46D3-63E9-5ECD-BAE1-BAF437552E92}"/>
              </a:ext>
            </a:extLst>
          </p:cNvPr>
          <p:cNvSpPr txBox="1">
            <a:spLocks/>
          </p:cNvSpPr>
          <p:nvPr/>
        </p:nvSpPr>
        <p:spPr>
          <a:xfrm>
            <a:off x="273769" y="166642"/>
            <a:ext cx="11558827" cy="321033"/>
          </a:xfrm>
        </p:spPr>
        <p:txBody>
          <a:bodyPr lIns="91440" tIns="45720" rIns="91440" bIns="45720" anchor="b"/>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650" b="1" dirty="0"/>
              <a:t>Description of Data Flow </a:t>
            </a:r>
            <a:endParaRPr lang="en-US" dirty="0"/>
          </a:p>
        </p:txBody>
      </p:sp>
    </p:spTree>
    <p:extLst>
      <p:ext uri="{BB962C8B-B14F-4D97-AF65-F5344CB8AC3E}">
        <p14:creationId xmlns:p14="http://schemas.microsoft.com/office/powerpoint/2010/main" val="201935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9F118-0684-0523-A98D-A49A2B5642EE}"/>
            </a:ext>
          </a:extLst>
        </p:cNvPr>
        <p:cNvGrpSpPr/>
        <p:nvPr/>
      </p:nvGrpSpPr>
      <p:grpSpPr>
        <a:xfrm>
          <a:off x="0" y="0"/>
          <a:ext cx="0" cy="0"/>
          <a:chOff x="0" y="0"/>
          <a:chExt cx="0" cy="0"/>
        </a:xfrm>
      </p:grpSpPr>
      <p:sp>
        <p:nvSpPr>
          <p:cNvPr id="48" name="Rectangle 47">
            <a:extLst>
              <a:ext uri="{FF2B5EF4-FFF2-40B4-BE49-F238E27FC236}">
                <a16:creationId xmlns:a16="http://schemas.microsoft.com/office/drawing/2014/main" id="{4BCC3BAC-D318-F0B0-CF52-81388DC2A415}"/>
              </a:ext>
            </a:extLst>
          </p:cNvPr>
          <p:cNvSpPr/>
          <p:nvPr/>
        </p:nvSpPr>
        <p:spPr>
          <a:xfrm>
            <a:off x="110140" y="3507934"/>
            <a:ext cx="935271" cy="7358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UI</a:t>
            </a:r>
          </a:p>
          <a:p>
            <a:pPr algn="ctr"/>
            <a:r>
              <a:rPr lang="en-IN" sz="1330" b="1">
                <a:solidFill>
                  <a:schemeClr val="tx1"/>
                </a:solidFill>
              </a:rPr>
              <a:t>Display</a:t>
            </a:r>
          </a:p>
        </p:txBody>
      </p:sp>
      <p:sp>
        <p:nvSpPr>
          <p:cNvPr id="2" name="Title 1">
            <a:extLst>
              <a:ext uri="{FF2B5EF4-FFF2-40B4-BE49-F238E27FC236}">
                <a16:creationId xmlns:a16="http://schemas.microsoft.com/office/drawing/2014/main" id="{FDEDFB66-8EA5-3A14-825A-6C394BBB8FB0}"/>
              </a:ext>
            </a:extLst>
          </p:cNvPr>
          <p:cNvSpPr>
            <a:spLocks noGrp="1"/>
          </p:cNvSpPr>
          <p:nvPr>
            <p:ph type="title"/>
          </p:nvPr>
        </p:nvSpPr>
        <p:spPr>
          <a:xfrm>
            <a:off x="316587" y="135023"/>
            <a:ext cx="11558827" cy="371833"/>
          </a:xfrm>
        </p:spPr>
        <p:txBody>
          <a:bodyPr/>
          <a:lstStyle/>
          <a:p>
            <a:r>
              <a:rPr lang="en-IN" sz="2650" b="1"/>
              <a:t>Workflow Diagram</a:t>
            </a:r>
            <a:endParaRPr lang="en-IN" b="1"/>
          </a:p>
        </p:txBody>
      </p:sp>
      <p:grpSp>
        <p:nvGrpSpPr>
          <p:cNvPr id="125" name="Group 124">
            <a:extLst>
              <a:ext uri="{FF2B5EF4-FFF2-40B4-BE49-F238E27FC236}">
                <a16:creationId xmlns:a16="http://schemas.microsoft.com/office/drawing/2014/main" id="{ECA3F927-2CE4-AC90-0FE5-34233466D1FB}"/>
              </a:ext>
            </a:extLst>
          </p:cNvPr>
          <p:cNvGrpSpPr/>
          <p:nvPr/>
        </p:nvGrpSpPr>
        <p:grpSpPr>
          <a:xfrm>
            <a:off x="5786217" y="1577062"/>
            <a:ext cx="5616950" cy="3229335"/>
            <a:chOff x="9475581" y="1311599"/>
            <a:chExt cx="2042160" cy="2354400"/>
          </a:xfrm>
        </p:grpSpPr>
        <p:sp>
          <p:nvSpPr>
            <p:cNvPr id="66" name="Rectangle: Rounded Corners 65">
              <a:extLst>
                <a:ext uri="{FF2B5EF4-FFF2-40B4-BE49-F238E27FC236}">
                  <a16:creationId xmlns:a16="http://schemas.microsoft.com/office/drawing/2014/main" id="{168E54F9-93B8-AFCC-2B7E-F5C651E4B25A}"/>
                </a:ext>
              </a:extLst>
            </p:cNvPr>
            <p:cNvSpPr/>
            <p:nvPr/>
          </p:nvSpPr>
          <p:spPr>
            <a:xfrm>
              <a:off x="9475581" y="1311599"/>
              <a:ext cx="2042160" cy="2354400"/>
            </a:xfrm>
            <a:prstGeom prst="roundRect">
              <a:avLst/>
            </a:prstGeom>
            <a:solidFill>
              <a:srgbClr val="C9FAFF"/>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defTabSz="609585"/>
              <a:r>
                <a:rPr lang="en-IN" sz="1333" b="1">
                  <a:solidFill>
                    <a:srgbClr val="000000"/>
                  </a:solidFill>
                  <a:latin typeface="Aptos"/>
                </a:rPr>
                <a:t>                                                              </a:t>
              </a:r>
              <a:r>
                <a:rPr lang="en-IN" b="1">
                  <a:solidFill>
                    <a:srgbClr val="000000"/>
                  </a:solidFill>
                  <a:latin typeface="Aptos"/>
                </a:rPr>
                <a:t>Manager</a:t>
              </a:r>
            </a:p>
          </p:txBody>
        </p:sp>
        <p:sp>
          <p:nvSpPr>
            <p:cNvPr id="73" name="Rectangle 72">
              <a:extLst>
                <a:ext uri="{FF2B5EF4-FFF2-40B4-BE49-F238E27FC236}">
                  <a16:creationId xmlns:a16="http://schemas.microsoft.com/office/drawing/2014/main" id="{E9FD174D-68FE-FDD3-279B-6C4856C5F50F}"/>
                </a:ext>
              </a:extLst>
            </p:cNvPr>
            <p:cNvSpPr/>
            <p:nvPr/>
          </p:nvSpPr>
          <p:spPr>
            <a:xfrm>
              <a:off x="9527134" y="1747315"/>
              <a:ext cx="546876" cy="506862"/>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defTabSz="609585"/>
              <a:r>
                <a:rPr lang="en-US" sz="1400" b="1">
                  <a:solidFill>
                    <a:srgbClr val="C00000"/>
                  </a:solidFill>
                </a:rPr>
                <a:t>Document processing </a:t>
              </a:r>
              <a:endParaRPr lang="en-IN" sz="1400" b="1">
                <a:solidFill>
                  <a:srgbClr val="C00000"/>
                </a:solidFill>
              </a:endParaRPr>
            </a:p>
            <a:p>
              <a:pPr algn="ctr" defTabSz="609585"/>
              <a:endParaRPr lang="en-IN" sz="1333">
                <a:solidFill>
                  <a:srgbClr val="000000"/>
                </a:solidFill>
                <a:latin typeface="Aptos"/>
              </a:endParaRPr>
            </a:p>
          </p:txBody>
        </p:sp>
      </p:grpSp>
      <p:sp>
        <p:nvSpPr>
          <p:cNvPr id="3" name="Rectangle 2">
            <a:extLst>
              <a:ext uri="{FF2B5EF4-FFF2-40B4-BE49-F238E27FC236}">
                <a16:creationId xmlns:a16="http://schemas.microsoft.com/office/drawing/2014/main" id="{0659E86E-CAFF-1143-F188-EA3C3B69910D}"/>
              </a:ext>
            </a:extLst>
          </p:cNvPr>
          <p:cNvSpPr/>
          <p:nvPr/>
        </p:nvSpPr>
        <p:spPr>
          <a:xfrm>
            <a:off x="1642458" y="2861087"/>
            <a:ext cx="1092889" cy="104794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IN" sz="1300" b="1">
                <a:solidFill>
                  <a:schemeClr val="tx1"/>
                </a:solidFill>
              </a:rPr>
              <a:t>Admin Input </a:t>
            </a:r>
          </a:p>
          <a:p>
            <a:pPr algn="ctr"/>
            <a:r>
              <a:rPr lang="en-IN" sz="1000" b="1">
                <a:solidFill>
                  <a:schemeClr val="tx1"/>
                </a:solidFill>
              </a:rPr>
              <a:t>History  refinement workbook , Capability Placemat</a:t>
            </a:r>
          </a:p>
        </p:txBody>
      </p:sp>
      <p:sp>
        <p:nvSpPr>
          <p:cNvPr id="7" name="Rectangle 6">
            <a:extLst>
              <a:ext uri="{FF2B5EF4-FFF2-40B4-BE49-F238E27FC236}">
                <a16:creationId xmlns:a16="http://schemas.microsoft.com/office/drawing/2014/main" id="{A4A3263A-B502-36B5-D223-B075CA3DBBFF}"/>
              </a:ext>
            </a:extLst>
          </p:cNvPr>
          <p:cNvSpPr/>
          <p:nvPr/>
        </p:nvSpPr>
        <p:spPr>
          <a:xfrm>
            <a:off x="3563896" y="3395387"/>
            <a:ext cx="990210" cy="848436"/>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Storage Bucket</a:t>
            </a:r>
          </a:p>
          <a:p>
            <a:pPr algn="ctr"/>
            <a:endParaRPr lang="en-IN" sz="1330" b="1">
              <a:solidFill>
                <a:schemeClr val="tx1"/>
              </a:solidFill>
            </a:endParaRPr>
          </a:p>
        </p:txBody>
      </p:sp>
      <p:sp>
        <p:nvSpPr>
          <p:cNvPr id="8" name="Rectangle 7">
            <a:extLst>
              <a:ext uri="{FF2B5EF4-FFF2-40B4-BE49-F238E27FC236}">
                <a16:creationId xmlns:a16="http://schemas.microsoft.com/office/drawing/2014/main" id="{F8F66317-A0CE-2842-B382-BDCCA214D7CA}"/>
              </a:ext>
            </a:extLst>
          </p:cNvPr>
          <p:cNvSpPr/>
          <p:nvPr/>
        </p:nvSpPr>
        <p:spPr>
          <a:xfrm>
            <a:off x="612910" y="1516755"/>
            <a:ext cx="4128525" cy="104794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Data Processing</a:t>
            </a:r>
          </a:p>
        </p:txBody>
      </p:sp>
      <p:sp>
        <p:nvSpPr>
          <p:cNvPr id="9" name="Rectangle 8">
            <a:extLst>
              <a:ext uri="{FF2B5EF4-FFF2-40B4-BE49-F238E27FC236}">
                <a16:creationId xmlns:a16="http://schemas.microsoft.com/office/drawing/2014/main" id="{60136581-AC76-6647-EE0A-8E83C59448E1}"/>
              </a:ext>
            </a:extLst>
          </p:cNvPr>
          <p:cNvSpPr/>
          <p:nvPr/>
        </p:nvSpPr>
        <p:spPr>
          <a:xfrm>
            <a:off x="820318" y="1796357"/>
            <a:ext cx="1105795" cy="7358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Data Extraction</a:t>
            </a:r>
          </a:p>
        </p:txBody>
      </p:sp>
      <p:sp>
        <p:nvSpPr>
          <p:cNvPr id="14" name="Rectangle 13">
            <a:extLst>
              <a:ext uri="{FF2B5EF4-FFF2-40B4-BE49-F238E27FC236}">
                <a16:creationId xmlns:a16="http://schemas.microsoft.com/office/drawing/2014/main" id="{739B879D-EF1D-C817-86D4-1675707C12A5}"/>
              </a:ext>
            </a:extLst>
          </p:cNvPr>
          <p:cNvSpPr/>
          <p:nvPr/>
        </p:nvSpPr>
        <p:spPr>
          <a:xfrm>
            <a:off x="3285468" y="1794919"/>
            <a:ext cx="1216577" cy="7358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IN" sz="1300" b="1">
                <a:solidFill>
                  <a:schemeClr val="tx1"/>
                </a:solidFill>
              </a:rPr>
              <a:t>Embedding -Generation</a:t>
            </a:r>
            <a:endParaRPr lang="en-IN" sz="1330" b="1">
              <a:solidFill>
                <a:schemeClr val="tx1"/>
              </a:solidFill>
            </a:endParaRPr>
          </a:p>
        </p:txBody>
      </p:sp>
      <p:sp>
        <p:nvSpPr>
          <p:cNvPr id="27" name="Rectangle 26">
            <a:extLst>
              <a:ext uri="{FF2B5EF4-FFF2-40B4-BE49-F238E27FC236}">
                <a16:creationId xmlns:a16="http://schemas.microsoft.com/office/drawing/2014/main" id="{3CF53D10-C8DA-EB97-1270-483162F47B81}"/>
              </a:ext>
            </a:extLst>
          </p:cNvPr>
          <p:cNvSpPr/>
          <p:nvPr/>
        </p:nvSpPr>
        <p:spPr>
          <a:xfrm>
            <a:off x="2042469" y="1794920"/>
            <a:ext cx="1118324" cy="7358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Chunking </a:t>
            </a:r>
          </a:p>
        </p:txBody>
      </p:sp>
      <p:sp>
        <p:nvSpPr>
          <p:cNvPr id="42" name="Rectangle 41">
            <a:extLst>
              <a:ext uri="{FF2B5EF4-FFF2-40B4-BE49-F238E27FC236}">
                <a16:creationId xmlns:a16="http://schemas.microsoft.com/office/drawing/2014/main" id="{3358BB42-16B6-037F-203E-59C468EA4B4E}"/>
              </a:ext>
            </a:extLst>
          </p:cNvPr>
          <p:cNvSpPr/>
          <p:nvPr/>
        </p:nvSpPr>
        <p:spPr>
          <a:xfrm>
            <a:off x="7808767" y="2209782"/>
            <a:ext cx="1453612" cy="698115"/>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0" algn="ctr" defTabSz="609585">
              <a:defRPr/>
            </a:pPr>
            <a:r>
              <a:rPr lang="en-US" sz="1400" b="1">
                <a:solidFill>
                  <a:srgbClr val="C00000"/>
                </a:solidFill>
              </a:rPr>
              <a:t>B</a:t>
            </a:r>
            <a:r>
              <a:rPr lang="en-IN" sz="1400" b="1">
                <a:solidFill>
                  <a:srgbClr val="C00000"/>
                </a:solidFill>
              </a:rPr>
              <a:t>O’s and Requirement </a:t>
            </a:r>
          </a:p>
          <a:p>
            <a:pPr algn="ctr" defTabSz="609585"/>
            <a:endParaRPr lang="en-IN" sz="1333">
              <a:solidFill>
                <a:srgbClr val="000000"/>
              </a:solidFill>
              <a:latin typeface="Aptos"/>
            </a:endParaRPr>
          </a:p>
        </p:txBody>
      </p:sp>
      <p:sp>
        <p:nvSpPr>
          <p:cNvPr id="43" name="Rectangle 42">
            <a:extLst>
              <a:ext uri="{FF2B5EF4-FFF2-40B4-BE49-F238E27FC236}">
                <a16:creationId xmlns:a16="http://schemas.microsoft.com/office/drawing/2014/main" id="{62895CA2-3869-398E-1D8F-B9A78151002B}"/>
              </a:ext>
            </a:extLst>
          </p:cNvPr>
          <p:cNvSpPr/>
          <p:nvPr/>
        </p:nvSpPr>
        <p:spPr>
          <a:xfrm>
            <a:off x="9654740" y="2202690"/>
            <a:ext cx="1480759" cy="705205"/>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defTabSz="609585">
              <a:defRPr/>
            </a:pPr>
            <a:r>
              <a:rPr lang="en-US" sz="1400" b="1">
                <a:solidFill>
                  <a:srgbClr val="C00000"/>
                </a:solidFill>
              </a:rPr>
              <a:t>L2 Mapping </a:t>
            </a:r>
            <a:endParaRPr lang="en-IN" sz="1400" b="1">
              <a:solidFill>
                <a:srgbClr val="C00000"/>
              </a:solidFill>
            </a:endParaRPr>
          </a:p>
          <a:p>
            <a:pPr lvl="0" algn="ctr" defTabSz="609585">
              <a:defRPr/>
            </a:pPr>
            <a:endParaRPr lang="en-IN" sz="1400" b="1">
              <a:solidFill>
                <a:srgbClr val="C00000"/>
              </a:solidFill>
            </a:endParaRPr>
          </a:p>
        </p:txBody>
      </p:sp>
      <p:sp>
        <p:nvSpPr>
          <p:cNvPr id="44" name="Rectangle 43">
            <a:extLst>
              <a:ext uri="{FF2B5EF4-FFF2-40B4-BE49-F238E27FC236}">
                <a16:creationId xmlns:a16="http://schemas.microsoft.com/office/drawing/2014/main" id="{966D1F31-027F-D327-067A-5F5D3EC47558}"/>
              </a:ext>
            </a:extLst>
          </p:cNvPr>
          <p:cNvSpPr/>
          <p:nvPr/>
        </p:nvSpPr>
        <p:spPr>
          <a:xfrm>
            <a:off x="9656212" y="3459557"/>
            <a:ext cx="1480759" cy="627640"/>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defTabSz="609585">
              <a:defRPr/>
            </a:pPr>
            <a:r>
              <a:rPr lang="en-US" sz="1400" b="1">
                <a:solidFill>
                  <a:srgbClr val="C00000"/>
                </a:solidFill>
              </a:rPr>
              <a:t>L4 Mapping </a:t>
            </a:r>
            <a:endParaRPr lang="en-IN" sz="1400" b="1">
              <a:solidFill>
                <a:srgbClr val="C00000"/>
              </a:solidFill>
            </a:endParaRPr>
          </a:p>
          <a:p>
            <a:pPr lvl="0" algn="ctr" defTabSz="609585">
              <a:defRPr/>
            </a:pPr>
            <a:endParaRPr lang="en-IN" sz="1400" b="1">
              <a:solidFill>
                <a:srgbClr val="C00000"/>
              </a:solidFill>
            </a:endParaRPr>
          </a:p>
        </p:txBody>
      </p:sp>
      <p:sp>
        <p:nvSpPr>
          <p:cNvPr id="45" name="Rectangle 44">
            <a:extLst>
              <a:ext uri="{FF2B5EF4-FFF2-40B4-BE49-F238E27FC236}">
                <a16:creationId xmlns:a16="http://schemas.microsoft.com/office/drawing/2014/main" id="{114DFDC3-F917-59F5-258F-07D3112E5E01}"/>
              </a:ext>
            </a:extLst>
          </p:cNvPr>
          <p:cNvSpPr/>
          <p:nvPr/>
        </p:nvSpPr>
        <p:spPr>
          <a:xfrm>
            <a:off x="5854711" y="3464643"/>
            <a:ext cx="1480759" cy="715059"/>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0" algn="ctr" defTabSz="609585">
              <a:defRPr/>
            </a:pPr>
            <a:r>
              <a:rPr lang="en-US" sz="1400" b="1">
                <a:solidFill>
                  <a:srgbClr val="C00000"/>
                </a:solidFill>
              </a:rPr>
              <a:t>Acceptance Criteria </a:t>
            </a:r>
            <a:endParaRPr lang="en-IN" sz="1400" b="1">
              <a:solidFill>
                <a:srgbClr val="C00000"/>
              </a:solidFill>
            </a:endParaRPr>
          </a:p>
        </p:txBody>
      </p:sp>
      <p:sp>
        <p:nvSpPr>
          <p:cNvPr id="46" name="Rectangle 45">
            <a:extLst>
              <a:ext uri="{FF2B5EF4-FFF2-40B4-BE49-F238E27FC236}">
                <a16:creationId xmlns:a16="http://schemas.microsoft.com/office/drawing/2014/main" id="{2DAB6B4B-B129-FBAC-4541-F17126272BB9}"/>
              </a:ext>
            </a:extLst>
          </p:cNvPr>
          <p:cNvSpPr/>
          <p:nvPr/>
        </p:nvSpPr>
        <p:spPr>
          <a:xfrm>
            <a:off x="7789936" y="3868860"/>
            <a:ext cx="1480759" cy="798897"/>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defTabSz="609585"/>
            <a:r>
              <a:rPr lang="en-IN" sz="1400" b="1">
                <a:solidFill>
                  <a:srgbClr val="000000"/>
                </a:solidFill>
              </a:rPr>
              <a:t>Mapping Consolidation</a:t>
            </a:r>
            <a:endParaRPr lang="en-US" sz="1400"/>
          </a:p>
          <a:p>
            <a:pPr algn="ctr" defTabSz="609585"/>
            <a:endParaRPr lang="en-IN" sz="1333">
              <a:solidFill>
                <a:srgbClr val="000000"/>
              </a:solidFill>
              <a:latin typeface="Aptos"/>
            </a:endParaRPr>
          </a:p>
        </p:txBody>
      </p:sp>
      <p:sp>
        <p:nvSpPr>
          <p:cNvPr id="85" name="Rectangle 84">
            <a:extLst>
              <a:ext uri="{FF2B5EF4-FFF2-40B4-BE49-F238E27FC236}">
                <a16:creationId xmlns:a16="http://schemas.microsoft.com/office/drawing/2014/main" id="{971C285B-2449-C2B8-6DAB-475330C9A63B}"/>
              </a:ext>
            </a:extLst>
          </p:cNvPr>
          <p:cNvSpPr/>
          <p:nvPr/>
        </p:nvSpPr>
        <p:spPr>
          <a:xfrm>
            <a:off x="5849002" y="5619912"/>
            <a:ext cx="1184365" cy="83306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sz="1330" b="1">
              <a:solidFill>
                <a:schemeClr val="tx1"/>
              </a:solidFill>
            </a:endParaRPr>
          </a:p>
          <a:p>
            <a:pPr algn="ctr"/>
            <a:r>
              <a:rPr lang="en-IN" sz="1330" b="1">
                <a:solidFill>
                  <a:schemeClr val="tx1"/>
                </a:solidFill>
              </a:rPr>
              <a:t>Refinement workbook</a:t>
            </a:r>
          </a:p>
        </p:txBody>
      </p:sp>
      <p:cxnSp>
        <p:nvCxnSpPr>
          <p:cNvPr id="101" name="Connector: Elbow 100">
            <a:extLst>
              <a:ext uri="{FF2B5EF4-FFF2-40B4-BE49-F238E27FC236}">
                <a16:creationId xmlns:a16="http://schemas.microsoft.com/office/drawing/2014/main" id="{60E48201-0F43-5A72-B366-10CF6EFC7CE6}"/>
              </a:ext>
            </a:extLst>
          </p:cNvPr>
          <p:cNvCxnSpPr>
            <a:cxnSpLocks/>
            <a:stCxn id="46" idx="2"/>
            <a:endCxn id="85" idx="0"/>
          </p:cNvCxnSpPr>
          <p:nvPr/>
        </p:nvCxnSpPr>
        <p:spPr>
          <a:xfrm rot="5400000">
            <a:off x="7009674" y="4099269"/>
            <a:ext cx="952155" cy="20891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524387AD-D952-9995-9895-F6596092E205}"/>
              </a:ext>
            </a:extLst>
          </p:cNvPr>
          <p:cNvCxnSpPr>
            <a:cxnSpLocks/>
            <a:stCxn id="299" idx="3"/>
          </p:cNvCxnSpPr>
          <p:nvPr/>
        </p:nvCxnSpPr>
        <p:spPr>
          <a:xfrm>
            <a:off x="5928394" y="758208"/>
            <a:ext cx="428863" cy="780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286FE669-0ACF-22AD-D31D-B225BE1AFF88}"/>
              </a:ext>
            </a:extLst>
          </p:cNvPr>
          <p:cNvSpPr/>
          <p:nvPr/>
        </p:nvSpPr>
        <p:spPr>
          <a:xfrm>
            <a:off x="7289595" y="591062"/>
            <a:ext cx="2982995" cy="390407"/>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0" algn="ctr" defTabSz="609585">
              <a:defRPr/>
            </a:pPr>
            <a:r>
              <a:rPr lang="en-US" sz="1400" b="1">
                <a:solidFill>
                  <a:srgbClr val="C00000"/>
                </a:solidFill>
              </a:rPr>
              <a:t>Agents</a:t>
            </a:r>
            <a:r>
              <a:rPr lang="en-IN" sz="1400" b="1">
                <a:solidFill>
                  <a:srgbClr val="C00000"/>
                </a:solidFill>
              </a:rPr>
              <a:t> </a:t>
            </a:r>
          </a:p>
          <a:p>
            <a:pPr algn="ctr" defTabSz="609585"/>
            <a:endParaRPr lang="en-IN" sz="1333">
              <a:solidFill>
                <a:srgbClr val="000000"/>
              </a:solidFill>
              <a:latin typeface="Aptos"/>
            </a:endParaRPr>
          </a:p>
        </p:txBody>
      </p:sp>
      <p:cxnSp>
        <p:nvCxnSpPr>
          <p:cNvPr id="205" name="Connector: Elbow 204">
            <a:extLst>
              <a:ext uri="{FF2B5EF4-FFF2-40B4-BE49-F238E27FC236}">
                <a16:creationId xmlns:a16="http://schemas.microsoft.com/office/drawing/2014/main" id="{849B2BCB-C149-7B81-E2EA-38AC0A41E7CA}"/>
              </a:ext>
            </a:extLst>
          </p:cNvPr>
          <p:cNvCxnSpPr>
            <a:cxnSpLocks/>
            <a:stCxn id="201" idx="2"/>
            <a:endCxn id="66" idx="0"/>
          </p:cNvCxnSpPr>
          <p:nvPr/>
        </p:nvCxnSpPr>
        <p:spPr>
          <a:xfrm rot="5400000">
            <a:off x="8390097" y="1186065"/>
            <a:ext cx="595593" cy="1864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1" name="Connector: Elbow 210">
            <a:extLst>
              <a:ext uri="{FF2B5EF4-FFF2-40B4-BE49-F238E27FC236}">
                <a16:creationId xmlns:a16="http://schemas.microsoft.com/office/drawing/2014/main" id="{53EA5B13-7123-4D12-0651-F1E7DD138B7F}"/>
              </a:ext>
            </a:extLst>
          </p:cNvPr>
          <p:cNvCxnSpPr>
            <a:cxnSpLocks/>
            <a:stCxn id="45" idx="2"/>
          </p:cNvCxnSpPr>
          <p:nvPr/>
        </p:nvCxnSpPr>
        <p:spPr>
          <a:xfrm rot="16200000" flipH="1">
            <a:off x="7005732" y="3769061"/>
            <a:ext cx="351106" cy="1172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2C7DC85A-4EA1-FCAC-F23A-ABD5CED192C4}"/>
              </a:ext>
            </a:extLst>
          </p:cNvPr>
          <p:cNvCxnSpPr>
            <a:cxnSpLocks/>
          </p:cNvCxnSpPr>
          <p:nvPr/>
        </p:nvCxnSpPr>
        <p:spPr>
          <a:xfrm>
            <a:off x="9269149" y="2558839"/>
            <a:ext cx="385591" cy="2107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28A2C196-E270-79E0-C10A-06C50AE9BF9B}"/>
              </a:ext>
            </a:extLst>
          </p:cNvPr>
          <p:cNvCxnSpPr>
            <a:cxnSpLocks/>
          </p:cNvCxnSpPr>
          <p:nvPr/>
        </p:nvCxnSpPr>
        <p:spPr>
          <a:xfrm>
            <a:off x="7416406" y="2558839"/>
            <a:ext cx="388716" cy="2245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7FB471BC-F13D-506D-0312-A4D1957CEA41}"/>
              </a:ext>
            </a:extLst>
          </p:cNvPr>
          <p:cNvCxnSpPr>
            <a:cxnSpLocks/>
            <a:stCxn id="43" idx="2"/>
          </p:cNvCxnSpPr>
          <p:nvPr/>
        </p:nvCxnSpPr>
        <p:spPr>
          <a:xfrm rot="5400000">
            <a:off x="9967477" y="3031916"/>
            <a:ext cx="551664" cy="3036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B360F6BE-1933-45B1-4E78-59282DE40535}"/>
              </a:ext>
            </a:extLst>
          </p:cNvPr>
          <p:cNvCxnSpPr>
            <a:cxnSpLocks/>
            <a:endCxn id="45" idx="0"/>
          </p:cNvCxnSpPr>
          <p:nvPr/>
        </p:nvCxnSpPr>
        <p:spPr>
          <a:xfrm rot="10800000" flipV="1">
            <a:off x="6595092" y="2920373"/>
            <a:ext cx="1256353" cy="5442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Connector: Elbow 226">
            <a:extLst>
              <a:ext uri="{FF2B5EF4-FFF2-40B4-BE49-F238E27FC236}">
                <a16:creationId xmlns:a16="http://schemas.microsoft.com/office/drawing/2014/main" id="{5C6B347B-5A9C-3D4F-E7C0-310EFFA1F42A}"/>
              </a:ext>
            </a:extLst>
          </p:cNvPr>
          <p:cNvCxnSpPr>
            <a:cxnSpLocks/>
          </p:cNvCxnSpPr>
          <p:nvPr/>
        </p:nvCxnSpPr>
        <p:spPr>
          <a:xfrm rot="10800000" flipV="1">
            <a:off x="9259317" y="3817801"/>
            <a:ext cx="443750" cy="3858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E06E3CE-B2BF-1011-2D2B-2FF4E8FFA7B5}"/>
              </a:ext>
            </a:extLst>
          </p:cNvPr>
          <p:cNvCxnSpPr>
            <a:cxnSpLocks/>
            <a:endCxn id="73" idx="1"/>
          </p:cNvCxnSpPr>
          <p:nvPr/>
        </p:nvCxnSpPr>
        <p:spPr>
          <a:xfrm>
            <a:off x="4778272" y="1666917"/>
            <a:ext cx="1149741" cy="855391"/>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0" name="Straight Arrow Connector 289">
            <a:extLst>
              <a:ext uri="{FF2B5EF4-FFF2-40B4-BE49-F238E27FC236}">
                <a16:creationId xmlns:a16="http://schemas.microsoft.com/office/drawing/2014/main" id="{736263FA-DEDB-F010-8DD3-B45CB695D472}"/>
              </a:ext>
            </a:extLst>
          </p:cNvPr>
          <p:cNvCxnSpPr>
            <a:cxnSpLocks/>
            <a:stCxn id="7" idx="0"/>
          </p:cNvCxnSpPr>
          <p:nvPr/>
        </p:nvCxnSpPr>
        <p:spPr>
          <a:xfrm flipH="1" flipV="1">
            <a:off x="4037047" y="2558839"/>
            <a:ext cx="21954" cy="836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F28FD235-C9BF-2B6F-DC04-BCDD4CD672E3}"/>
              </a:ext>
            </a:extLst>
          </p:cNvPr>
          <p:cNvSpPr/>
          <p:nvPr/>
        </p:nvSpPr>
        <p:spPr>
          <a:xfrm>
            <a:off x="3075695" y="390262"/>
            <a:ext cx="2852699" cy="7358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IN" sz="1330" b="1">
                <a:solidFill>
                  <a:schemeClr val="tx1"/>
                </a:solidFill>
              </a:rPr>
              <a:t>Vector</a:t>
            </a:r>
            <a:r>
              <a:rPr lang="en-IN" sz="1000" b="1">
                <a:solidFill>
                  <a:schemeClr val="tx1"/>
                </a:solidFill>
              </a:rPr>
              <a:t> </a:t>
            </a:r>
            <a:r>
              <a:rPr lang="en-IN" sz="1330" b="1">
                <a:solidFill>
                  <a:schemeClr val="tx1"/>
                </a:solidFill>
              </a:rPr>
              <a:t>store</a:t>
            </a:r>
          </a:p>
          <a:p>
            <a:pPr marL="285750" indent="-285750">
              <a:buFont typeface="Arial" panose="020B0604020202020204" pitchFamily="34" charset="0"/>
              <a:buChar char="•"/>
            </a:pPr>
            <a:r>
              <a:rPr lang="en-IN" sz="800" b="1">
                <a:solidFill>
                  <a:schemeClr val="tx1"/>
                </a:solidFill>
              </a:rPr>
              <a:t>Input data embeddings(HLVS, LeanIA, meeting notes)</a:t>
            </a:r>
          </a:p>
          <a:p>
            <a:pPr marL="285750" indent="-285750">
              <a:buFont typeface="Arial" panose="020B0604020202020204" pitchFamily="34" charset="0"/>
              <a:buChar char="•"/>
            </a:pPr>
            <a:r>
              <a:rPr lang="en-IN" sz="800" b="1">
                <a:solidFill>
                  <a:schemeClr val="tx1"/>
                </a:solidFill>
              </a:rPr>
              <a:t>History Refinement workbook embedding</a:t>
            </a:r>
          </a:p>
          <a:p>
            <a:pPr marL="285750" indent="-285750">
              <a:buFont typeface="Arial" panose="020B0604020202020204" pitchFamily="34" charset="0"/>
              <a:buChar char="•"/>
            </a:pPr>
            <a:r>
              <a:rPr lang="en-IN" sz="800" b="1">
                <a:solidFill>
                  <a:schemeClr val="tx1"/>
                </a:solidFill>
              </a:rPr>
              <a:t>Capability placement embeddings</a:t>
            </a:r>
          </a:p>
          <a:p>
            <a:pPr marL="285750" indent="-285750">
              <a:buFont typeface="Arial" panose="020B0604020202020204" pitchFamily="34" charset="0"/>
              <a:buChar char="•"/>
            </a:pPr>
            <a:endParaRPr lang="en-IN" sz="800" b="1">
              <a:solidFill>
                <a:schemeClr val="tx1"/>
              </a:solidFill>
            </a:endParaRPr>
          </a:p>
          <a:p>
            <a:endParaRPr lang="en-IN" sz="800" b="1">
              <a:solidFill>
                <a:schemeClr val="tx1"/>
              </a:solidFill>
            </a:endParaRPr>
          </a:p>
        </p:txBody>
      </p:sp>
      <p:cxnSp>
        <p:nvCxnSpPr>
          <p:cNvPr id="300" name="Straight Arrow Connector 299">
            <a:extLst>
              <a:ext uri="{FF2B5EF4-FFF2-40B4-BE49-F238E27FC236}">
                <a16:creationId xmlns:a16="http://schemas.microsoft.com/office/drawing/2014/main" id="{F2064F06-606F-1E0A-89B2-E89AAF920BC0}"/>
              </a:ext>
            </a:extLst>
          </p:cNvPr>
          <p:cNvCxnSpPr>
            <a:cxnSpLocks/>
          </p:cNvCxnSpPr>
          <p:nvPr/>
        </p:nvCxnSpPr>
        <p:spPr>
          <a:xfrm flipV="1">
            <a:off x="4452589" y="1121726"/>
            <a:ext cx="0" cy="37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7" name="Rectangle 306">
            <a:extLst>
              <a:ext uri="{FF2B5EF4-FFF2-40B4-BE49-F238E27FC236}">
                <a16:creationId xmlns:a16="http://schemas.microsoft.com/office/drawing/2014/main" id="{2A4F9D6F-DD1D-9896-0C47-30D4E798765C}"/>
              </a:ext>
            </a:extLst>
          </p:cNvPr>
          <p:cNvSpPr/>
          <p:nvPr/>
        </p:nvSpPr>
        <p:spPr>
          <a:xfrm>
            <a:off x="3578120" y="5697859"/>
            <a:ext cx="1184366" cy="73589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Human in loop user feedback</a:t>
            </a:r>
          </a:p>
        </p:txBody>
      </p:sp>
      <p:cxnSp>
        <p:nvCxnSpPr>
          <p:cNvPr id="311" name="Connector: Elbow 310">
            <a:extLst>
              <a:ext uri="{FF2B5EF4-FFF2-40B4-BE49-F238E27FC236}">
                <a16:creationId xmlns:a16="http://schemas.microsoft.com/office/drawing/2014/main" id="{20BA2614-B33D-2E9A-A8A6-F06238FF5E94}"/>
              </a:ext>
            </a:extLst>
          </p:cNvPr>
          <p:cNvCxnSpPr>
            <a:cxnSpLocks/>
          </p:cNvCxnSpPr>
          <p:nvPr/>
        </p:nvCxnSpPr>
        <p:spPr>
          <a:xfrm flipV="1">
            <a:off x="4762486" y="6048521"/>
            <a:ext cx="1086517" cy="23906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8" name="Connector: Elbow 327">
            <a:extLst>
              <a:ext uri="{FF2B5EF4-FFF2-40B4-BE49-F238E27FC236}">
                <a16:creationId xmlns:a16="http://schemas.microsoft.com/office/drawing/2014/main" id="{D6D3FFC3-2E1B-06DB-9A55-BADE077AEFE8}"/>
              </a:ext>
            </a:extLst>
          </p:cNvPr>
          <p:cNvCxnSpPr>
            <a:cxnSpLocks/>
            <a:stCxn id="48" idx="2"/>
            <a:endCxn id="307" idx="1"/>
          </p:cNvCxnSpPr>
          <p:nvPr/>
        </p:nvCxnSpPr>
        <p:spPr>
          <a:xfrm rot="16200000" flipH="1">
            <a:off x="1166959" y="3654642"/>
            <a:ext cx="1821979" cy="30003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90655D7-7F1B-27A2-FCDF-AD34E71EE4D0}"/>
              </a:ext>
            </a:extLst>
          </p:cNvPr>
          <p:cNvCxnSpPr>
            <a:cxnSpLocks/>
            <a:stCxn id="307" idx="0"/>
          </p:cNvCxnSpPr>
          <p:nvPr/>
        </p:nvCxnSpPr>
        <p:spPr>
          <a:xfrm flipV="1">
            <a:off x="4170303" y="4342611"/>
            <a:ext cx="1600128" cy="1355248"/>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1" name="Rectangle 350">
            <a:extLst>
              <a:ext uri="{FF2B5EF4-FFF2-40B4-BE49-F238E27FC236}">
                <a16:creationId xmlns:a16="http://schemas.microsoft.com/office/drawing/2014/main" id="{6DBC246D-D381-856D-85F3-13EA21A4E498}"/>
              </a:ext>
            </a:extLst>
          </p:cNvPr>
          <p:cNvSpPr/>
          <p:nvPr/>
        </p:nvSpPr>
        <p:spPr>
          <a:xfrm>
            <a:off x="1642457" y="4101531"/>
            <a:ext cx="1092889" cy="104794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chemeClr val="tx1"/>
                </a:solidFill>
              </a:rPr>
              <a:t>User Input documents</a:t>
            </a:r>
          </a:p>
          <a:p>
            <a:pPr algn="ctr"/>
            <a:r>
              <a:rPr lang="en-IN" sz="900" b="1">
                <a:solidFill>
                  <a:schemeClr val="tx1"/>
                </a:solidFill>
              </a:rPr>
              <a:t>HLVS, LeanIA and meeting notes</a:t>
            </a:r>
          </a:p>
        </p:txBody>
      </p:sp>
      <p:cxnSp>
        <p:nvCxnSpPr>
          <p:cNvPr id="363" name="Connector: Elbow 362">
            <a:extLst>
              <a:ext uri="{FF2B5EF4-FFF2-40B4-BE49-F238E27FC236}">
                <a16:creationId xmlns:a16="http://schemas.microsoft.com/office/drawing/2014/main" id="{D3DAA177-598C-4FAE-03FD-7C578DAD9BC7}"/>
              </a:ext>
            </a:extLst>
          </p:cNvPr>
          <p:cNvCxnSpPr>
            <a:cxnSpLocks/>
          </p:cNvCxnSpPr>
          <p:nvPr/>
        </p:nvCxnSpPr>
        <p:spPr>
          <a:xfrm>
            <a:off x="1036816" y="4126008"/>
            <a:ext cx="652426" cy="6357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Connector: Elbow 368">
            <a:extLst>
              <a:ext uri="{FF2B5EF4-FFF2-40B4-BE49-F238E27FC236}">
                <a16:creationId xmlns:a16="http://schemas.microsoft.com/office/drawing/2014/main" id="{CD4C0F6B-CCFA-83FE-B8F4-72A0A14D7808}"/>
              </a:ext>
            </a:extLst>
          </p:cNvPr>
          <p:cNvCxnSpPr>
            <a:cxnSpLocks/>
          </p:cNvCxnSpPr>
          <p:nvPr/>
        </p:nvCxnSpPr>
        <p:spPr>
          <a:xfrm flipV="1">
            <a:off x="1061197" y="3182769"/>
            <a:ext cx="596339" cy="4579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2" name="Connector: Elbow 371">
            <a:extLst>
              <a:ext uri="{FF2B5EF4-FFF2-40B4-BE49-F238E27FC236}">
                <a16:creationId xmlns:a16="http://schemas.microsoft.com/office/drawing/2014/main" id="{6965B832-64DC-F2E9-D5F5-98BB7CB9BA9C}"/>
              </a:ext>
            </a:extLst>
          </p:cNvPr>
          <p:cNvCxnSpPr>
            <a:cxnSpLocks/>
          </p:cNvCxnSpPr>
          <p:nvPr/>
        </p:nvCxnSpPr>
        <p:spPr>
          <a:xfrm>
            <a:off x="2717612" y="3282838"/>
            <a:ext cx="828549" cy="378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Connector: Elbow 375">
            <a:extLst>
              <a:ext uri="{FF2B5EF4-FFF2-40B4-BE49-F238E27FC236}">
                <a16:creationId xmlns:a16="http://schemas.microsoft.com/office/drawing/2014/main" id="{7E2FBE19-BFC3-DD1A-B18F-17E442011EB7}"/>
              </a:ext>
            </a:extLst>
          </p:cNvPr>
          <p:cNvCxnSpPr>
            <a:cxnSpLocks/>
          </p:cNvCxnSpPr>
          <p:nvPr/>
        </p:nvCxnSpPr>
        <p:spPr>
          <a:xfrm flipV="1">
            <a:off x="2743719" y="3909027"/>
            <a:ext cx="802442" cy="4702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4" name="Rectangle 403">
            <a:extLst>
              <a:ext uri="{FF2B5EF4-FFF2-40B4-BE49-F238E27FC236}">
                <a16:creationId xmlns:a16="http://schemas.microsoft.com/office/drawing/2014/main" id="{90E0EFAC-0FDA-D992-4900-95ECCE6E3732}"/>
              </a:ext>
            </a:extLst>
          </p:cNvPr>
          <p:cNvSpPr/>
          <p:nvPr/>
        </p:nvSpPr>
        <p:spPr>
          <a:xfrm>
            <a:off x="3563896" y="4495438"/>
            <a:ext cx="967237" cy="7358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sz="1330" b="1">
              <a:solidFill>
                <a:schemeClr val="tx1"/>
              </a:solidFill>
            </a:endParaRPr>
          </a:p>
          <a:p>
            <a:pPr algn="ctr"/>
            <a:r>
              <a:rPr lang="en-IN" sz="1330" b="1" err="1">
                <a:solidFill>
                  <a:schemeClr val="tx1"/>
                </a:solidFill>
              </a:rPr>
              <a:t>BigQuery</a:t>
            </a:r>
            <a:endParaRPr lang="en-IN" sz="1330" b="1">
              <a:solidFill>
                <a:schemeClr val="tx1"/>
              </a:solidFill>
            </a:endParaRPr>
          </a:p>
        </p:txBody>
      </p:sp>
      <p:cxnSp>
        <p:nvCxnSpPr>
          <p:cNvPr id="405" name="Straight Arrow Connector 404">
            <a:extLst>
              <a:ext uri="{FF2B5EF4-FFF2-40B4-BE49-F238E27FC236}">
                <a16:creationId xmlns:a16="http://schemas.microsoft.com/office/drawing/2014/main" id="{63857198-6F61-2636-996C-980176A2E373}"/>
              </a:ext>
            </a:extLst>
          </p:cNvPr>
          <p:cNvCxnSpPr>
            <a:cxnSpLocks/>
          </p:cNvCxnSpPr>
          <p:nvPr/>
        </p:nvCxnSpPr>
        <p:spPr>
          <a:xfrm flipV="1">
            <a:off x="4011131" y="5217290"/>
            <a:ext cx="0" cy="48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8" name="Connector: Elbow 407">
            <a:extLst>
              <a:ext uri="{FF2B5EF4-FFF2-40B4-BE49-F238E27FC236}">
                <a16:creationId xmlns:a16="http://schemas.microsoft.com/office/drawing/2014/main" id="{F0C8549D-3B2F-FADA-D008-A7D83E34F218}"/>
              </a:ext>
            </a:extLst>
          </p:cNvPr>
          <p:cNvCxnSpPr>
            <a:cxnSpLocks/>
            <a:endCxn id="404" idx="3"/>
          </p:cNvCxnSpPr>
          <p:nvPr/>
        </p:nvCxnSpPr>
        <p:spPr>
          <a:xfrm rot="10800000">
            <a:off x="4531134" y="4863384"/>
            <a:ext cx="1330249" cy="9280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BC817A27-7A21-63C2-53DF-DAF4A3CDA2D4}"/>
              </a:ext>
            </a:extLst>
          </p:cNvPr>
          <p:cNvCxnSpPr>
            <a:cxnSpLocks/>
            <a:endCxn id="8" idx="3"/>
          </p:cNvCxnSpPr>
          <p:nvPr/>
        </p:nvCxnSpPr>
        <p:spPr>
          <a:xfrm rot="5400000" flipH="1" flipV="1">
            <a:off x="3348009" y="3212865"/>
            <a:ext cx="2565565" cy="221287"/>
          </a:xfrm>
          <a:prstGeom prst="bentConnector4">
            <a:avLst>
              <a:gd name="adj1" fmla="val 413"/>
              <a:gd name="adj2" fmla="val 203305"/>
            </a:avLst>
          </a:prstGeom>
          <a:ln>
            <a:tailEnd type="triangle"/>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E564CCA2-C3A8-0F91-5E43-BF7DEF3FD6D7}"/>
              </a:ext>
            </a:extLst>
          </p:cNvPr>
          <p:cNvSpPr/>
          <p:nvPr/>
        </p:nvSpPr>
        <p:spPr>
          <a:xfrm>
            <a:off x="7493946" y="3187307"/>
            <a:ext cx="1895269" cy="41322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330" b="1">
                <a:solidFill>
                  <a:srgbClr val="C00000"/>
                </a:solidFill>
              </a:rPr>
              <a:t>Critic</a:t>
            </a:r>
          </a:p>
        </p:txBody>
      </p:sp>
      <p:cxnSp>
        <p:nvCxnSpPr>
          <p:cNvPr id="426" name="Connector: Elbow 425">
            <a:extLst>
              <a:ext uri="{FF2B5EF4-FFF2-40B4-BE49-F238E27FC236}">
                <a16:creationId xmlns:a16="http://schemas.microsoft.com/office/drawing/2014/main" id="{BC319849-1E55-153E-7661-2F5CE6DBA737}"/>
              </a:ext>
            </a:extLst>
          </p:cNvPr>
          <p:cNvCxnSpPr>
            <a:cxnSpLocks/>
            <a:stCxn id="42" idx="2"/>
            <a:endCxn id="421" idx="0"/>
          </p:cNvCxnSpPr>
          <p:nvPr/>
        </p:nvCxnSpPr>
        <p:spPr>
          <a:xfrm rot="5400000">
            <a:off x="8348872" y="3000606"/>
            <a:ext cx="279410" cy="93992"/>
          </a:xfrm>
          <a:prstGeom prst="bentConnector3">
            <a:avLst>
              <a:gd name="adj1" fmla="val 50000"/>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9" name="Connector: Elbow 428">
            <a:extLst>
              <a:ext uri="{FF2B5EF4-FFF2-40B4-BE49-F238E27FC236}">
                <a16:creationId xmlns:a16="http://schemas.microsoft.com/office/drawing/2014/main" id="{9672BCFA-3DE4-F75E-C08E-F7868C3973D9}"/>
              </a:ext>
            </a:extLst>
          </p:cNvPr>
          <p:cNvCxnSpPr>
            <a:cxnSpLocks/>
          </p:cNvCxnSpPr>
          <p:nvPr/>
        </p:nvCxnSpPr>
        <p:spPr>
          <a:xfrm rot="5400000">
            <a:off x="9327396" y="2883304"/>
            <a:ext cx="342169" cy="312521"/>
          </a:xfrm>
          <a:prstGeom prst="bentConnector3">
            <a:avLst>
              <a:gd name="adj1" fmla="val 50000"/>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1" name="Connector: Elbow 430">
            <a:extLst>
              <a:ext uri="{FF2B5EF4-FFF2-40B4-BE49-F238E27FC236}">
                <a16:creationId xmlns:a16="http://schemas.microsoft.com/office/drawing/2014/main" id="{B347E895-0CFC-A849-F16B-62C036200B0E}"/>
              </a:ext>
            </a:extLst>
          </p:cNvPr>
          <p:cNvCxnSpPr>
            <a:cxnSpLocks/>
            <a:endCxn id="421" idx="3"/>
          </p:cNvCxnSpPr>
          <p:nvPr/>
        </p:nvCxnSpPr>
        <p:spPr>
          <a:xfrm rot="10800000">
            <a:off x="9389216" y="3393922"/>
            <a:ext cx="265525" cy="187313"/>
          </a:xfrm>
          <a:prstGeom prst="bentConnector3">
            <a:avLst>
              <a:gd name="adj1" fmla="val 50000"/>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4" name="Connector: Elbow 433">
            <a:extLst>
              <a:ext uri="{FF2B5EF4-FFF2-40B4-BE49-F238E27FC236}">
                <a16:creationId xmlns:a16="http://schemas.microsoft.com/office/drawing/2014/main" id="{9A1348D7-0F6E-302A-6683-3F43D4AF6610}"/>
              </a:ext>
            </a:extLst>
          </p:cNvPr>
          <p:cNvCxnSpPr>
            <a:cxnSpLocks/>
            <a:endCxn id="421" idx="2"/>
          </p:cNvCxnSpPr>
          <p:nvPr/>
        </p:nvCxnSpPr>
        <p:spPr>
          <a:xfrm flipV="1">
            <a:off x="7351256" y="3600534"/>
            <a:ext cx="1090325" cy="182936"/>
          </a:xfrm>
          <a:prstGeom prst="bentConnector2">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07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 name="Picture 1299">
            <a:extLst>
              <a:ext uri="{FF2B5EF4-FFF2-40B4-BE49-F238E27FC236}">
                <a16:creationId xmlns:a16="http://schemas.microsoft.com/office/drawing/2014/main" id="{5BC2D901-0D43-A95B-5BDF-380444F4FDC1}"/>
              </a:ext>
            </a:extLst>
          </p:cNvPr>
          <p:cNvPicPr>
            <a:picLocks noChangeAspect="1"/>
          </p:cNvPicPr>
          <p:nvPr/>
        </p:nvPicPr>
        <p:blipFill>
          <a:blip r:embed="rId3"/>
          <a:stretch>
            <a:fillRect/>
          </a:stretch>
        </p:blipFill>
        <p:spPr>
          <a:xfrm>
            <a:off x="7634940" y="3003990"/>
            <a:ext cx="406072" cy="281994"/>
          </a:xfrm>
          <a:prstGeom prst="rect">
            <a:avLst/>
          </a:prstGeom>
        </p:spPr>
      </p:pic>
      <p:pic>
        <p:nvPicPr>
          <p:cNvPr id="2" name="Picture 2">
            <a:extLst>
              <a:ext uri="{FF2B5EF4-FFF2-40B4-BE49-F238E27FC236}">
                <a16:creationId xmlns:a16="http://schemas.microsoft.com/office/drawing/2014/main" id="{19D4395E-8657-CE93-2147-26A0259DCA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9" y="1417159"/>
            <a:ext cx="503215" cy="5032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5BE6226-42A7-3070-5258-0CE05E4D1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82" y="4232708"/>
            <a:ext cx="533052" cy="5330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ue rectangular object with white and black lines&#10;&#10;Description automatically generated">
            <a:extLst>
              <a:ext uri="{FF2B5EF4-FFF2-40B4-BE49-F238E27FC236}">
                <a16:creationId xmlns:a16="http://schemas.microsoft.com/office/drawing/2014/main" id="{DB67AEC8-73D1-C26E-7CEF-809455467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649" y="2265551"/>
            <a:ext cx="415407" cy="415407"/>
          </a:xfrm>
          <a:prstGeom prst="rect">
            <a:avLst/>
          </a:prstGeom>
        </p:spPr>
      </p:pic>
      <p:pic>
        <p:nvPicPr>
          <p:cNvPr id="5" name="Picture 4">
            <a:extLst>
              <a:ext uri="{FF2B5EF4-FFF2-40B4-BE49-F238E27FC236}">
                <a16:creationId xmlns:a16="http://schemas.microsoft.com/office/drawing/2014/main" id="{F8CBD464-2609-44A8-2E0F-613CAB990B30}"/>
              </a:ext>
            </a:extLst>
          </p:cNvPr>
          <p:cNvPicPr>
            <a:picLocks noChangeAspect="1"/>
          </p:cNvPicPr>
          <p:nvPr/>
        </p:nvPicPr>
        <p:blipFill>
          <a:blip r:embed="rId7"/>
          <a:stretch>
            <a:fillRect/>
          </a:stretch>
        </p:blipFill>
        <p:spPr>
          <a:xfrm>
            <a:off x="4041116" y="2298930"/>
            <a:ext cx="335795" cy="349015"/>
          </a:xfrm>
          <a:prstGeom prst="rect">
            <a:avLst/>
          </a:prstGeom>
        </p:spPr>
      </p:pic>
      <p:pic>
        <p:nvPicPr>
          <p:cNvPr id="6" name="Picture 5" descr="A blue and white circles and dots&#10;&#10;AI-generated content may be incorrect.">
            <a:extLst>
              <a:ext uri="{FF2B5EF4-FFF2-40B4-BE49-F238E27FC236}">
                <a16:creationId xmlns:a16="http://schemas.microsoft.com/office/drawing/2014/main" id="{02F3A2D5-1F0F-0049-7486-684DDC9B55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8396" y="1376075"/>
            <a:ext cx="415408" cy="415408"/>
          </a:xfrm>
          <a:prstGeom prst="rect">
            <a:avLst/>
          </a:prstGeom>
        </p:spPr>
      </p:pic>
      <p:cxnSp>
        <p:nvCxnSpPr>
          <p:cNvPr id="10" name="Straight Arrow Connector 9">
            <a:extLst>
              <a:ext uri="{FF2B5EF4-FFF2-40B4-BE49-F238E27FC236}">
                <a16:creationId xmlns:a16="http://schemas.microsoft.com/office/drawing/2014/main" id="{98B84B05-9334-6C58-D75F-646540B02160}"/>
              </a:ext>
            </a:extLst>
          </p:cNvPr>
          <p:cNvCxnSpPr>
            <a:cxnSpLocks/>
            <a:stCxn id="4" idx="0"/>
            <a:endCxn id="6" idx="2"/>
          </p:cNvCxnSpPr>
          <p:nvPr/>
        </p:nvCxnSpPr>
        <p:spPr>
          <a:xfrm flipH="1" flipV="1">
            <a:off x="3126100" y="1791483"/>
            <a:ext cx="9253" cy="47406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463AE11-9D5F-749C-0852-9ED5F2D18D24}"/>
              </a:ext>
            </a:extLst>
          </p:cNvPr>
          <p:cNvCxnSpPr>
            <a:cxnSpLocks/>
            <a:stCxn id="4" idx="3"/>
            <a:endCxn id="5" idx="1"/>
          </p:cNvCxnSpPr>
          <p:nvPr/>
        </p:nvCxnSpPr>
        <p:spPr>
          <a:xfrm>
            <a:off x="3343056" y="2473255"/>
            <a:ext cx="698060" cy="183"/>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CBBFEB0-426C-3485-7987-1AB976E3207A}"/>
              </a:ext>
            </a:extLst>
          </p:cNvPr>
          <p:cNvCxnSpPr>
            <a:cxnSpLocks/>
            <a:stCxn id="6" idx="3"/>
            <a:endCxn id="5" idx="0"/>
          </p:cNvCxnSpPr>
          <p:nvPr/>
        </p:nvCxnSpPr>
        <p:spPr>
          <a:xfrm>
            <a:off x="3333804" y="1583779"/>
            <a:ext cx="875210" cy="715151"/>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D2B31F5-60E1-AB90-22D7-4636FE78BB30}"/>
              </a:ext>
            </a:extLst>
          </p:cNvPr>
          <p:cNvCxnSpPr>
            <a:cxnSpLocks/>
            <a:stCxn id="5" idx="3"/>
          </p:cNvCxnSpPr>
          <p:nvPr/>
        </p:nvCxnSpPr>
        <p:spPr>
          <a:xfrm flipV="1">
            <a:off x="4376911" y="2473254"/>
            <a:ext cx="851322" cy="184"/>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2C4F3D24-E6A6-C037-43A7-A8E07BAACFE9}"/>
              </a:ext>
            </a:extLst>
          </p:cNvPr>
          <p:cNvSpPr/>
          <p:nvPr/>
        </p:nvSpPr>
        <p:spPr>
          <a:xfrm>
            <a:off x="5228233" y="2221648"/>
            <a:ext cx="1924440" cy="1717679"/>
          </a:xfrm>
          <a:prstGeom prst="roundRect">
            <a:avLst/>
          </a:prstGeom>
          <a:noFill/>
          <a:ln w="63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AA2F4443-FCB2-F821-8D8B-22B1BFF74A23}"/>
              </a:ext>
            </a:extLst>
          </p:cNvPr>
          <p:cNvSpPr txBox="1"/>
          <p:nvPr/>
        </p:nvSpPr>
        <p:spPr>
          <a:xfrm>
            <a:off x="5695688" y="3990945"/>
            <a:ext cx="974284" cy="276999"/>
          </a:xfrm>
          <a:prstGeom prst="rect">
            <a:avLst/>
          </a:prstGeom>
          <a:noFill/>
        </p:spPr>
        <p:txBody>
          <a:bodyPr wrap="square" rtlCol="0">
            <a:spAutoFit/>
          </a:bodyPr>
          <a:lstStyle/>
          <a:p>
            <a:r>
              <a:rPr lang="en-IN" sz="1200" b="1"/>
              <a:t>MCP Host</a:t>
            </a:r>
          </a:p>
        </p:txBody>
      </p:sp>
      <p:sp>
        <p:nvSpPr>
          <p:cNvPr id="35" name="Rectangle: Rounded Corners 34">
            <a:extLst>
              <a:ext uri="{FF2B5EF4-FFF2-40B4-BE49-F238E27FC236}">
                <a16:creationId xmlns:a16="http://schemas.microsoft.com/office/drawing/2014/main" id="{5A848446-D4F4-5992-1CD7-0D81F42E1888}"/>
              </a:ext>
            </a:extLst>
          </p:cNvPr>
          <p:cNvSpPr/>
          <p:nvPr/>
        </p:nvSpPr>
        <p:spPr>
          <a:xfrm>
            <a:off x="8308164" y="2221648"/>
            <a:ext cx="1924440" cy="1717679"/>
          </a:xfrm>
          <a:prstGeom prst="roundRect">
            <a:avLst/>
          </a:prstGeom>
          <a:noFill/>
          <a:ln w="63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0C9A1590-124A-4A90-7A25-1D8AE8B03AC1}"/>
              </a:ext>
            </a:extLst>
          </p:cNvPr>
          <p:cNvCxnSpPr>
            <a:cxnSpLocks/>
          </p:cNvCxnSpPr>
          <p:nvPr/>
        </p:nvCxnSpPr>
        <p:spPr>
          <a:xfrm>
            <a:off x="7152673" y="2659460"/>
            <a:ext cx="1317734" cy="0"/>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7ECBACF2-0B00-A8D1-7DE8-1FB69289B87E}"/>
              </a:ext>
            </a:extLst>
          </p:cNvPr>
          <p:cNvSpPr txBox="1"/>
          <p:nvPr/>
        </p:nvSpPr>
        <p:spPr>
          <a:xfrm>
            <a:off x="8870076" y="3987714"/>
            <a:ext cx="1191232" cy="276999"/>
          </a:xfrm>
          <a:prstGeom prst="rect">
            <a:avLst/>
          </a:prstGeom>
          <a:noFill/>
        </p:spPr>
        <p:txBody>
          <a:bodyPr wrap="square" rtlCol="0">
            <a:spAutoFit/>
          </a:bodyPr>
          <a:lstStyle/>
          <a:p>
            <a:r>
              <a:rPr lang="en-IN" sz="1200" b="1"/>
              <a:t>MCP Server</a:t>
            </a:r>
          </a:p>
        </p:txBody>
      </p:sp>
      <p:pic>
        <p:nvPicPr>
          <p:cNvPr id="39" name="Picture 38" descr="A blue rectangular object with white and black lines&#10;&#10;Description automatically generated">
            <a:extLst>
              <a:ext uri="{FF2B5EF4-FFF2-40B4-BE49-F238E27FC236}">
                <a16:creationId xmlns:a16="http://schemas.microsoft.com/office/drawing/2014/main" id="{DC95BCAF-1120-926C-53C7-41B4753BE4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4758" y="5524874"/>
            <a:ext cx="415407" cy="415407"/>
          </a:xfrm>
          <a:prstGeom prst="rect">
            <a:avLst/>
          </a:prstGeom>
        </p:spPr>
      </p:pic>
      <p:cxnSp>
        <p:nvCxnSpPr>
          <p:cNvPr id="40" name="Straight Arrow Connector 39">
            <a:extLst>
              <a:ext uri="{FF2B5EF4-FFF2-40B4-BE49-F238E27FC236}">
                <a16:creationId xmlns:a16="http://schemas.microsoft.com/office/drawing/2014/main" id="{2B89F570-3319-D6C6-55C3-90A2EDD17C8B}"/>
              </a:ext>
            </a:extLst>
          </p:cNvPr>
          <p:cNvCxnSpPr>
            <a:cxnSpLocks/>
          </p:cNvCxnSpPr>
          <p:nvPr/>
        </p:nvCxnSpPr>
        <p:spPr>
          <a:xfrm flipH="1" flipV="1">
            <a:off x="7132670" y="3525838"/>
            <a:ext cx="1317734" cy="0"/>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44" name="Picture 43" descr="A blue and white logo&#10;&#10;AI-generated content may be incorrect.">
            <a:extLst>
              <a:ext uri="{FF2B5EF4-FFF2-40B4-BE49-F238E27FC236}">
                <a16:creationId xmlns:a16="http://schemas.microsoft.com/office/drawing/2014/main" id="{27B3623D-87BD-AAC2-A193-3D941A9AC3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4140" y="5490040"/>
            <a:ext cx="498928" cy="498928"/>
          </a:xfrm>
          <a:prstGeom prst="rect">
            <a:avLst/>
          </a:prstGeom>
        </p:spPr>
      </p:pic>
      <p:pic>
        <p:nvPicPr>
          <p:cNvPr id="48" name="Picture 47" descr="A blue ribbon with dots&#10;&#10;Description automatically generated with medium confidence">
            <a:extLst>
              <a:ext uri="{FF2B5EF4-FFF2-40B4-BE49-F238E27FC236}">
                <a16:creationId xmlns:a16="http://schemas.microsoft.com/office/drawing/2014/main" id="{23835CCE-375C-1746-879E-C66927D351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4757" y="4610916"/>
            <a:ext cx="415408" cy="415408"/>
          </a:xfrm>
          <a:prstGeom prst="rect">
            <a:avLst/>
          </a:prstGeom>
        </p:spPr>
      </p:pic>
      <p:pic>
        <p:nvPicPr>
          <p:cNvPr id="51" name="Picture 50" descr="A blue ribbon with dots&#10;&#10;Description automatically generated with medium confidence">
            <a:extLst>
              <a:ext uri="{FF2B5EF4-FFF2-40B4-BE49-F238E27FC236}">
                <a16:creationId xmlns:a16="http://schemas.microsoft.com/office/drawing/2014/main" id="{9E5BB9E5-7A1B-9741-9042-BBA4B5B0DB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45900" y="4627944"/>
            <a:ext cx="415408" cy="415408"/>
          </a:xfrm>
          <a:prstGeom prst="rect">
            <a:avLst/>
          </a:prstGeom>
        </p:spPr>
      </p:pic>
      <p:cxnSp>
        <p:nvCxnSpPr>
          <p:cNvPr id="54" name="Straight Arrow Connector 53">
            <a:extLst>
              <a:ext uri="{FF2B5EF4-FFF2-40B4-BE49-F238E27FC236}">
                <a16:creationId xmlns:a16="http://schemas.microsoft.com/office/drawing/2014/main" id="{E0EA877B-F846-C235-D6EC-0045760F3761}"/>
              </a:ext>
            </a:extLst>
          </p:cNvPr>
          <p:cNvCxnSpPr>
            <a:cxnSpLocks/>
            <a:stCxn id="39" idx="0"/>
            <a:endCxn id="48" idx="2"/>
          </p:cNvCxnSpPr>
          <p:nvPr/>
        </p:nvCxnSpPr>
        <p:spPr>
          <a:xfrm flipH="1" flipV="1">
            <a:off x="8732461" y="5026324"/>
            <a:ext cx="1" cy="498550"/>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44EBD24-CB61-702C-8D49-0AB467A05D47}"/>
              </a:ext>
            </a:extLst>
          </p:cNvPr>
          <p:cNvCxnSpPr>
            <a:cxnSpLocks/>
            <a:stCxn id="44" idx="0"/>
            <a:endCxn id="51" idx="2"/>
          </p:cNvCxnSpPr>
          <p:nvPr/>
        </p:nvCxnSpPr>
        <p:spPr>
          <a:xfrm flipV="1">
            <a:off x="9853604" y="5043352"/>
            <a:ext cx="0" cy="44668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344" name="Straight Arrow Connector 1343">
            <a:extLst>
              <a:ext uri="{FF2B5EF4-FFF2-40B4-BE49-F238E27FC236}">
                <a16:creationId xmlns:a16="http://schemas.microsoft.com/office/drawing/2014/main" id="{0841A63B-F6E0-35A3-8744-66A74BEC2DA2}"/>
              </a:ext>
            </a:extLst>
          </p:cNvPr>
          <p:cNvCxnSpPr>
            <a:cxnSpLocks/>
            <a:stCxn id="48" idx="0"/>
          </p:cNvCxnSpPr>
          <p:nvPr/>
        </p:nvCxnSpPr>
        <p:spPr>
          <a:xfrm flipV="1">
            <a:off x="8732461" y="3947393"/>
            <a:ext cx="0" cy="663523"/>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348" name="Straight Arrow Connector 1347">
            <a:extLst>
              <a:ext uri="{FF2B5EF4-FFF2-40B4-BE49-F238E27FC236}">
                <a16:creationId xmlns:a16="http://schemas.microsoft.com/office/drawing/2014/main" id="{94F7CB3E-2121-6E92-E3E0-83B8972C771D}"/>
              </a:ext>
            </a:extLst>
          </p:cNvPr>
          <p:cNvCxnSpPr>
            <a:cxnSpLocks/>
            <a:stCxn id="51" idx="0"/>
          </p:cNvCxnSpPr>
          <p:nvPr/>
        </p:nvCxnSpPr>
        <p:spPr>
          <a:xfrm flipH="1" flipV="1">
            <a:off x="9853603" y="3945681"/>
            <a:ext cx="1" cy="682263"/>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1355" name="Rectangle 1354">
            <a:extLst>
              <a:ext uri="{FF2B5EF4-FFF2-40B4-BE49-F238E27FC236}">
                <a16:creationId xmlns:a16="http://schemas.microsoft.com/office/drawing/2014/main" id="{34BBA75F-E584-97E4-77B0-0848D34D870A}"/>
              </a:ext>
            </a:extLst>
          </p:cNvPr>
          <p:cNvSpPr/>
          <p:nvPr/>
        </p:nvSpPr>
        <p:spPr>
          <a:xfrm>
            <a:off x="4619198" y="1818758"/>
            <a:ext cx="5851134" cy="2552870"/>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7" name="TextBox 1356">
            <a:extLst>
              <a:ext uri="{FF2B5EF4-FFF2-40B4-BE49-F238E27FC236}">
                <a16:creationId xmlns:a16="http://schemas.microsoft.com/office/drawing/2014/main" id="{D6615E38-6DFF-71BC-AA90-FB60861C0F0C}"/>
              </a:ext>
            </a:extLst>
          </p:cNvPr>
          <p:cNvSpPr txBox="1"/>
          <p:nvPr/>
        </p:nvSpPr>
        <p:spPr>
          <a:xfrm>
            <a:off x="7768614" y="4863996"/>
            <a:ext cx="886956" cy="461665"/>
          </a:xfrm>
          <a:prstGeom prst="rect">
            <a:avLst/>
          </a:prstGeom>
          <a:noFill/>
        </p:spPr>
        <p:txBody>
          <a:bodyPr wrap="square" rtlCol="0">
            <a:spAutoFit/>
          </a:bodyPr>
          <a:lstStyle/>
          <a:p>
            <a:r>
              <a:rPr lang="en-IN" sz="1200" i="1">
                <a:solidFill>
                  <a:srgbClr val="211CE8"/>
                </a:solidFill>
              </a:rPr>
              <a:t>Prompt Templates</a:t>
            </a:r>
          </a:p>
        </p:txBody>
      </p:sp>
      <p:sp>
        <p:nvSpPr>
          <p:cNvPr id="1360" name="TextBox 1359">
            <a:extLst>
              <a:ext uri="{FF2B5EF4-FFF2-40B4-BE49-F238E27FC236}">
                <a16:creationId xmlns:a16="http://schemas.microsoft.com/office/drawing/2014/main" id="{38D3C6D7-4174-1E0A-5D30-36B5498D9742}"/>
              </a:ext>
            </a:extLst>
          </p:cNvPr>
          <p:cNvSpPr txBox="1"/>
          <p:nvPr/>
        </p:nvSpPr>
        <p:spPr>
          <a:xfrm>
            <a:off x="9061040" y="5478814"/>
            <a:ext cx="792563" cy="461665"/>
          </a:xfrm>
          <a:prstGeom prst="rect">
            <a:avLst/>
          </a:prstGeom>
          <a:noFill/>
        </p:spPr>
        <p:txBody>
          <a:bodyPr wrap="square" rtlCol="0">
            <a:spAutoFit/>
          </a:bodyPr>
          <a:lstStyle/>
          <a:p>
            <a:r>
              <a:rPr lang="en-IN" sz="1200"/>
              <a:t>Vector Search</a:t>
            </a:r>
          </a:p>
        </p:txBody>
      </p:sp>
      <p:pic>
        <p:nvPicPr>
          <p:cNvPr id="1404" name="Picture 1403" descr="A blue arrow with black background&#10;&#10;Description automatically generated">
            <a:extLst>
              <a:ext uri="{FF2B5EF4-FFF2-40B4-BE49-F238E27FC236}">
                <a16:creationId xmlns:a16="http://schemas.microsoft.com/office/drawing/2014/main" id="{4A7A04D1-F373-F41E-7312-2A5A746426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8218" y="2984366"/>
            <a:ext cx="505184" cy="505184"/>
          </a:xfrm>
          <a:prstGeom prst="rect">
            <a:avLst/>
          </a:prstGeom>
        </p:spPr>
      </p:pic>
      <p:cxnSp>
        <p:nvCxnSpPr>
          <p:cNvPr id="1409" name="Connector: Elbow 1408">
            <a:extLst>
              <a:ext uri="{FF2B5EF4-FFF2-40B4-BE49-F238E27FC236}">
                <a16:creationId xmlns:a16="http://schemas.microsoft.com/office/drawing/2014/main" id="{E6FE4D66-2BE8-7892-EBF4-C01FFAA47900}"/>
              </a:ext>
            </a:extLst>
          </p:cNvPr>
          <p:cNvCxnSpPr>
            <a:cxnSpLocks/>
          </p:cNvCxnSpPr>
          <p:nvPr/>
        </p:nvCxnSpPr>
        <p:spPr>
          <a:xfrm>
            <a:off x="745608" y="1611258"/>
            <a:ext cx="411578" cy="1295557"/>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417" name="Connector: Elbow 1416">
            <a:extLst>
              <a:ext uri="{FF2B5EF4-FFF2-40B4-BE49-F238E27FC236}">
                <a16:creationId xmlns:a16="http://schemas.microsoft.com/office/drawing/2014/main" id="{4662E6CB-17BC-FC80-901B-5DB56EEDC23B}"/>
              </a:ext>
            </a:extLst>
          </p:cNvPr>
          <p:cNvCxnSpPr>
            <a:cxnSpLocks/>
            <a:stCxn id="1404" idx="0"/>
            <a:endCxn id="4" idx="1"/>
          </p:cNvCxnSpPr>
          <p:nvPr/>
        </p:nvCxnSpPr>
        <p:spPr>
          <a:xfrm rot="5400000" flipH="1" flipV="1">
            <a:off x="2408674" y="2465392"/>
            <a:ext cx="511111" cy="526839"/>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452" name="Connector: Elbow 1451">
            <a:extLst>
              <a:ext uri="{FF2B5EF4-FFF2-40B4-BE49-F238E27FC236}">
                <a16:creationId xmlns:a16="http://schemas.microsoft.com/office/drawing/2014/main" id="{2ECCB70A-0F03-0029-D1F5-49BEBDDC8026}"/>
              </a:ext>
            </a:extLst>
          </p:cNvPr>
          <p:cNvCxnSpPr>
            <a:cxnSpLocks/>
            <a:stCxn id="1042" idx="2"/>
            <a:endCxn id="1026" idx="3"/>
          </p:cNvCxnSpPr>
          <p:nvPr/>
        </p:nvCxnSpPr>
        <p:spPr>
          <a:xfrm rot="5400000">
            <a:off x="320926" y="3806747"/>
            <a:ext cx="973395" cy="411578"/>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1460" name="TextBox 1459">
            <a:extLst>
              <a:ext uri="{FF2B5EF4-FFF2-40B4-BE49-F238E27FC236}">
                <a16:creationId xmlns:a16="http://schemas.microsoft.com/office/drawing/2014/main" id="{075D9AFF-3487-7684-32E5-29339C3B40C3}"/>
              </a:ext>
            </a:extLst>
          </p:cNvPr>
          <p:cNvSpPr txBox="1"/>
          <p:nvPr/>
        </p:nvSpPr>
        <p:spPr>
          <a:xfrm>
            <a:off x="5424229" y="2306432"/>
            <a:ext cx="974284" cy="276999"/>
          </a:xfrm>
          <a:prstGeom prst="rect">
            <a:avLst/>
          </a:prstGeom>
          <a:noFill/>
          <a:ln>
            <a:solidFill>
              <a:schemeClr val="tx1"/>
            </a:solidFill>
          </a:ln>
        </p:spPr>
        <p:txBody>
          <a:bodyPr wrap="square" rtlCol="0">
            <a:spAutoFit/>
          </a:bodyPr>
          <a:lstStyle/>
          <a:p>
            <a:pPr algn="ctr"/>
            <a:r>
              <a:rPr lang="en-IN" sz="1200"/>
              <a:t>Agent-1</a:t>
            </a:r>
          </a:p>
        </p:txBody>
      </p:sp>
      <p:sp>
        <p:nvSpPr>
          <p:cNvPr id="1461" name="TextBox 1460">
            <a:extLst>
              <a:ext uri="{FF2B5EF4-FFF2-40B4-BE49-F238E27FC236}">
                <a16:creationId xmlns:a16="http://schemas.microsoft.com/office/drawing/2014/main" id="{D698BFAE-D4B3-488D-1E42-C5A350E8B31E}"/>
              </a:ext>
            </a:extLst>
          </p:cNvPr>
          <p:cNvSpPr txBox="1"/>
          <p:nvPr/>
        </p:nvSpPr>
        <p:spPr>
          <a:xfrm>
            <a:off x="5424229" y="2604047"/>
            <a:ext cx="974284" cy="276999"/>
          </a:xfrm>
          <a:prstGeom prst="rect">
            <a:avLst/>
          </a:prstGeom>
          <a:noFill/>
          <a:ln>
            <a:solidFill>
              <a:schemeClr val="tx1"/>
            </a:solidFill>
          </a:ln>
        </p:spPr>
        <p:txBody>
          <a:bodyPr wrap="square" rtlCol="0">
            <a:spAutoFit/>
          </a:bodyPr>
          <a:lstStyle/>
          <a:p>
            <a:pPr algn="ctr"/>
            <a:r>
              <a:rPr lang="en-IN" sz="1200"/>
              <a:t>Agent-2</a:t>
            </a:r>
          </a:p>
        </p:txBody>
      </p:sp>
      <p:sp>
        <p:nvSpPr>
          <p:cNvPr id="1462" name="TextBox 1461">
            <a:extLst>
              <a:ext uri="{FF2B5EF4-FFF2-40B4-BE49-F238E27FC236}">
                <a16:creationId xmlns:a16="http://schemas.microsoft.com/office/drawing/2014/main" id="{BB6F4BB5-4D89-20C0-08FD-7EC871D19EA4}"/>
              </a:ext>
            </a:extLst>
          </p:cNvPr>
          <p:cNvSpPr txBox="1"/>
          <p:nvPr/>
        </p:nvSpPr>
        <p:spPr>
          <a:xfrm rot="5400000">
            <a:off x="6463720" y="2886557"/>
            <a:ext cx="849594" cy="276999"/>
          </a:xfrm>
          <a:prstGeom prst="rect">
            <a:avLst/>
          </a:prstGeom>
          <a:noFill/>
          <a:ln>
            <a:solidFill>
              <a:schemeClr val="tx1"/>
            </a:solidFill>
          </a:ln>
        </p:spPr>
        <p:txBody>
          <a:bodyPr wrap="square" rtlCol="0">
            <a:spAutoFit/>
          </a:bodyPr>
          <a:lstStyle/>
          <a:p>
            <a:pPr algn="ctr"/>
            <a:r>
              <a:rPr lang="en-IN" sz="1200"/>
              <a:t>RL Agent</a:t>
            </a:r>
          </a:p>
        </p:txBody>
      </p:sp>
      <p:sp>
        <p:nvSpPr>
          <p:cNvPr id="1463" name="Rectangle 1462">
            <a:extLst>
              <a:ext uri="{FF2B5EF4-FFF2-40B4-BE49-F238E27FC236}">
                <a16:creationId xmlns:a16="http://schemas.microsoft.com/office/drawing/2014/main" id="{8E42C23D-D756-0292-54BE-131012EE592F}"/>
              </a:ext>
            </a:extLst>
          </p:cNvPr>
          <p:cNvSpPr/>
          <p:nvPr/>
        </p:nvSpPr>
        <p:spPr>
          <a:xfrm>
            <a:off x="5669652" y="3150220"/>
            <a:ext cx="451996" cy="2594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a:t>
            </a:r>
          </a:p>
          <a:p>
            <a:pPr algn="ctr"/>
            <a:r>
              <a:rPr lang="en-IN">
                <a:solidFill>
                  <a:schemeClr val="tx1"/>
                </a:solidFill>
              </a:rPr>
              <a:t>.</a:t>
            </a:r>
          </a:p>
          <a:p>
            <a:pPr algn="ctr"/>
            <a:endParaRPr lang="en-IN">
              <a:solidFill>
                <a:schemeClr val="tx1"/>
              </a:solidFill>
            </a:endParaRPr>
          </a:p>
        </p:txBody>
      </p:sp>
      <p:cxnSp>
        <p:nvCxnSpPr>
          <p:cNvPr id="1464" name="Straight Arrow Connector 1463">
            <a:extLst>
              <a:ext uri="{FF2B5EF4-FFF2-40B4-BE49-F238E27FC236}">
                <a16:creationId xmlns:a16="http://schemas.microsoft.com/office/drawing/2014/main" id="{9CDDA86E-0A23-FBD8-BD8B-1EBE8CDD214C}"/>
              </a:ext>
            </a:extLst>
          </p:cNvPr>
          <p:cNvCxnSpPr>
            <a:cxnSpLocks/>
            <a:endCxn id="1467" idx="2"/>
          </p:cNvCxnSpPr>
          <p:nvPr/>
        </p:nvCxnSpPr>
        <p:spPr>
          <a:xfrm flipV="1">
            <a:off x="8732462" y="1217791"/>
            <a:ext cx="0" cy="1003857"/>
          </a:xfrm>
          <a:prstGeom prst="straightConnector1">
            <a:avLst/>
          </a:prstGeom>
          <a:ln w="635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467" name="Picture 1466" descr="A blue and black logo&#10;&#10;AI-generated content may be incorrect.">
            <a:extLst>
              <a:ext uri="{FF2B5EF4-FFF2-40B4-BE49-F238E27FC236}">
                <a16:creationId xmlns:a16="http://schemas.microsoft.com/office/drawing/2014/main" id="{1E052BA0-949D-446F-9BB9-BE9B507973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24758" y="802384"/>
            <a:ext cx="415407" cy="415407"/>
          </a:xfrm>
          <a:prstGeom prst="rect">
            <a:avLst/>
          </a:prstGeom>
        </p:spPr>
      </p:pic>
      <p:sp>
        <p:nvSpPr>
          <p:cNvPr id="1470" name="TextBox 1469">
            <a:extLst>
              <a:ext uri="{FF2B5EF4-FFF2-40B4-BE49-F238E27FC236}">
                <a16:creationId xmlns:a16="http://schemas.microsoft.com/office/drawing/2014/main" id="{76FD9755-8B1B-49B3-BB67-31A9F42F2C74}"/>
              </a:ext>
            </a:extLst>
          </p:cNvPr>
          <p:cNvSpPr txBox="1"/>
          <p:nvPr/>
        </p:nvSpPr>
        <p:spPr>
          <a:xfrm>
            <a:off x="4666616" y="1829063"/>
            <a:ext cx="1931678" cy="523220"/>
          </a:xfrm>
          <a:prstGeom prst="rect">
            <a:avLst/>
          </a:prstGeom>
          <a:noFill/>
        </p:spPr>
        <p:txBody>
          <a:bodyPr wrap="square" rtlCol="0">
            <a:spAutoFit/>
          </a:bodyPr>
          <a:lstStyle/>
          <a:p>
            <a:r>
              <a:rPr lang="en-IN" sz="1400" b="1" i="1"/>
              <a:t>Agent Development Kit</a:t>
            </a:r>
          </a:p>
        </p:txBody>
      </p:sp>
      <p:sp>
        <p:nvSpPr>
          <p:cNvPr id="1471" name="TextBox 1470">
            <a:extLst>
              <a:ext uri="{FF2B5EF4-FFF2-40B4-BE49-F238E27FC236}">
                <a16:creationId xmlns:a16="http://schemas.microsoft.com/office/drawing/2014/main" id="{4C9291DD-53D4-DF7B-CD67-6BAB77AAFF59}"/>
              </a:ext>
            </a:extLst>
          </p:cNvPr>
          <p:cNvSpPr txBox="1"/>
          <p:nvPr/>
        </p:nvSpPr>
        <p:spPr>
          <a:xfrm>
            <a:off x="8655689" y="3379453"/>
            <a:ext cx="1292087" cy="307777"/>
          </a:xfrm>
          <a:prstGeom prst="rect">
            <a:avLst/>
          </a:prstGeom>
          <a:noFill/>
          <a:ln w="6350">
            <a:solidFill>
              <a:schemeClr val="tx1"/>
            </a:solidFill>
          </a:ln>
        </p:spPr>
        <p:txBody>
          <a:bodyPr wrap="square" rtlCol="0">
            <a:spAutoFit/>
          </a:bodyPr>
          <a:lstStyle/>
          <a:p>
            <a:r>
              <a:rPr lang="en-IN" sz="1400" i="1"/>
              <a:t>Tool Calling</a:t>
            </a:r>
          </a:p>
        </p:txBody>
      </p:sp>
      <p:sp>
        <p:nvSpPr>
          <p:cNvPr id="1024" name="TextBox 1023">
            <a:extLst>
              <a:ext uri="{FF2B5EF4-FFF2-40B4-BE49-F238E27FC236}">
                <a16:creationId xmlns:a16="http://schemas.microsoft.com/office/drawing/2014/main" id="{9E9BE549-32BB-80ED-E58D-40EA7F646870}"/>
              </a:ext>
            </a:extLst>
          </p:cNvPr>
          <p:cNvSpPr txBox="1"/>
          <p:nvPr/>
        </p:nvSpPr>
        <p:spPr>
          <a:xfrm>
            <a:off x="8655689" y="2941304"/>
            <a:ext cx="1292087" cy="307777"/>
          </a:xfrm>
          <a:prstGeom prst="rect">
            <a:avLst/>
          </a:prstGeom>
          <a:noFill/>
          <a:ln w="6350">
            <a:solidFill>
              <a:schemeClr val="tx1"/>
            </a:solidFill>
          </a:ln>
        </p:spPr>
        <p:txBody>
          <a:bodyPr wrap="square" rtlCol="0">
            <a:spAutoFit/>
          </a:bodyPr>
          <a:lstStyle/>
          <a:p>
            <a:r>
              <a:rPr lang="en-IN" sz="1400" i="1" dirty="0"/>
              <a:t>Function Call</a:t>
            </a:r>
          </a:p>
        </p:txBody>
      </p:sp>
      <p:sp>
        <p:nvSpPr>
          <p:cNvPr id="1025" name="TextBox 1024">
            <a:extLst>
              <a:ext uri="{FF2B5EF4-FFF2-40B4-BE49-F238E27FC236}">
                <a16:creationId xmlns:a16="http://schemas.microsoft.com/office/drawing/2014/main" id="{2E014030-5334-04FD-653C-EAB310E46F53}"/>
              </a:ext>
            </a:extLst>
          </p:cNvPr>
          <p:cNvSpPr txBox="1"/>
          <p:nvPr/>
        </p:nvSpPr>
        <p:spPr>
          <a:xfrm>
            <a:off x="8655689" y="2484658"/>
            <a:ext cx="1292087" cy="307777"/>
          </a:xfrm>
          <a:prstGeom prst="rect">
            <a:avLst/>
          </a:prstGeom>
          <a:noFill/>
          <a:ln w="6350">
            <a:solidFill>
              <a:schemeClr val="tx1"/>
            </a:solidFill>
          </a:ln>
        </p:spPr>
        <p:txBody>
          <a:bodyPr wrap="square" rtlCol="0">
            <a:spAutoFit/>
          </a:bodyPr>
          <a:lstStyle/>
          <a:p>
            <a:r>
              <a:rPr lang="en-IN" sz="1400" i="1"/>
              <a:t>State Memory</a:t>
            </a:r>
          </a:p>
        </p:txBody>
      </p:sp>
      <p:pic>
        <p:nvPicPr>
          <p:cNvPr id="1030" name="Picture 1029" descr="A blue and white logo&#10;&#10;AI-generated content may be incorrect.">
            <a:extLst>
              <a:ext uri="{FF2B5EF4-FFF2-40B4-BE49-F238E27FC236}">
                <a16:creationId xmlns:a16="http://schemas.microsoft.com/office/drawing/2014/main" id="{CB94D256-F18C-66C1-7244-18ED5B820E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74664" y="242837"/>
            <a:ext cx="498928" cy="498928"/>
          </a:xfrm>
          <a:prstGeom prst="rect">
            <a:avLst/>
          </a:prstGeom>
        </p:spPr>
      </p:pic>
      <p:pic>
        <p:nvPicPr>
          <p:cNvPr id="1031" name="Picture 1030" descr="A blue ribbon with dots&#10;&#10;Description automatically generated with medium confidence">
            <a:extLst>
              <a:ext uri="{FF2B5EF4-FFF2-40B4-BE49-F238E27FC236}">
                <a16:creationId xmlns:a16="http://schemas.microsoft.com/office/drawing/2014/main" id="{83083FAA-6160-EFC7-3BEE-2CEE128228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7660" y="1209454"/>
            <a:ext cx="415408" cy="415408"/>
          </a:xfrm>
          <a:prstGeom prst="rect">
            <a:avLst/>
          </a:prstGeom>
        </p:spPr>
      </p:pic>
      <p:cxnSp>
        <p:nvCxnSpPr>
          <p:cNvPr id="1033" name="Straight Arrow Connector 1032">
            <a:extLst>
              <a:ext uri="{FF2B5EF4-FFF2-40B4-BE49-F238E27FC236}">
                <a16:creationId xmlns:a16="http://schemas.microsoft.com/office/drawing/2014/main" id="{82560465-30FA-1996-DAB0-54580570F98B}"/>
              </a:ext>
            </a:extLst>
          </p:cNvPr>
          <p:cNvCxnSpPr>
            <a:cxnSpLocks/>
            <a:stCxn id="1031" idx="2"/>
          </p:cNvCxnSpPr>
          <p:nvPr/>
        </p:nvCxnSpPr>
        <p:spPr>
          <a:xfrm>
            <a:off x="9895364" y="1624862"/>
            <a:ext cx="0" cy="596785"/>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042" name="Graphic 1041" descr="Ui Ux outline">
            <a:extLst>
              <a:ext uri="{FF2B5EF4-FFF2-40B4-BE49-F238E27FC236}">
                <a16:creationId xmlns:a16="http://schemas.microsoft.com/office/drawing/2014/main" id="{7EAF7172-F4F6-BC2B-A47D-427672524A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2654" y="2964324"/>
            <a:ext cx="561515" cy="561515"/>
          </a:xfrm>
          <a:prstGeom prst="rect">
            <a:avLst/>
          </a:prstGeom>
        </p:spPr>
      </p:pic>
      <p:pic>
        <p:nvPicPr>
          <p:cNvPr id="1048" name="Picture 1047" descr="A group of blue square frames&#10;&#10;AI-generated content may be incorrect.">
            <a:extLst>
              <a:ext uri="{FF2B5EF4-FFF2-40B4-BE49-F238E27FC236}">
                <a16:creationId xmlns:a16="http://schemas.microsoft.com/office/drawing/2014/main" id="{ED88D6A1-479B-A8CB-9CED-882B7F42B52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50738" y="250976"/>
            <a:ext cx="489251" cy="489251"/>
          </a:xfrm>
          <a:prstGeom prst="rect">
            <a:avLst/>
          </a:prstGeom>
        </p:spPr>
      </p:pic>
      <p:cxnSp>
        <p:nvCxnSpPr>
          <p:cNvPr id="1054" name="Straight Arrow Connector 1053">
            <a:extLst>
              <a:ext uri="{FF2B5EF4-FFF2-40B4-BE49-F238E27FC236}">
                <a16:creationId xmlns:a16="http://schemas.microsoft.com/office/drawing/2014/main" id="{02406ECF-5481-F5E8-603C-61FEAAA306BB}"/>
              </a:ext>
            </a:extLst>
          </p:cNvPr>
          <p:cNvCxnSpPr>
            <a:cxnSpLocks/>
            <a:stCxn id="1048" idx="2"/>
            <a:endCxn id="1031" idx="0"/>
          </p:cNvCxnSpPr>
          <p:nvPr/>
        </p:nvCxnSpPr>
        <p:spPr>
          <a:xfrm>
            <a:off x="9895364" y="740227"/>
            <a:ext cx="0" cy="469227"/>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061" name="Straight Arrow Connector 1060">
            <a:extLst>
              <a:ext uri="{FF2B5EF4-FFF2-40B4-BE49-F238E27FC236}">
                <a16:creationId xmlns:a16="http://schemas.microsoft.com/office/drawing/2014/main" id="{DE8D9A2C-02D7-1A67-6DBA-AD257EDFFEA6}"/>
              </a:ext>
            </a:extLst>
          </p:cNvPr>
          <p:cNvCxnSpPr>
            <a:cxnSpLocks/>
            <a:stCxn id="1048" idx="3"/>
            <a:endCxn id="1030" idx="1"/>
          </p:cNvCxnSpPr>
          <p:nvPr/>
        </p:nvCxnSpPr>
        <p:spPr>
          <a:xfrm flipV="1">
            <a:off x="10139989" y="492301"/>
            <a:ext cx="634675" cy="3301"/>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064" name="Connector: Elbow 1063">
            <a:extLst>
              <a:ext uri="{FF2B5EF4-FFF2-40B4-BE49-F238E27FC236}">
                <a16:creationId xmlns:a16="http://schemas.microsoft.com/office/drawing/2014/main" id="{4E5771DF-7029-64EE-7CC0-602EBE1099D1}"/>
              </a:ext>
            </a:extLst>
          </p:cNvPr>
          <p:cNvCxnSpPr>
            <a:cxnSpLocks/>
            <a:stCxn id="1030" idx="2"/>
            <a:endCxn id="1031" idx="3"/>
          </p:cNvCxnSpPr>
          <p:nvPr/>
        </p:nvCxnSpPr>
        <p:spPr>
          <a:xfrm rot="5400000">
            <a:off x="10225902" y="618931"/>
            <a:ext cx="675393" cy="921060"/>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069" name="Picture 4">
            <a:extLst>
              <a:ext uri="{FF2B5EF4-FFF2-40B4-BE49-F238E27FC236}">
                <a16:creationId xmlns:a16="http://schemas.microsoft.com/office/drawing/2014/main" id="{3E4B827E-5DD2-7604-B36B-06769A7FF68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21" y="3053929"/>
            <a:ext cx="375660" cy="375660"/>
          </a:xfrm>
          <a:prstGeom prst="rect">
            <a:avLst/>
          </a:prstGeom>
          <a:noFill/>
          <a:extLst>
            <a:ext uri="{909E8E84-426E-40DD-AFC4-6F175D3DCCD1}">
              <a14:hiddenFill xmlns:a14="http://schemas.microsoft.com/office/drawing/2010/main">
                <a:solidFill>
                  <a:srgbClr val="FFFFFF"/>
                </a:solidFill>
              </a14:hiddenFill>
            </a:ext>
          </a:extLst>
        </p:spPr>
      </p:pic>
      <p:cxnSp>
        <p:nvCxnSpPr>
          <p:cNvPr id="1074" name="Straight Arrow Connector 1073">
            <a:extLst>
              <a:ext uri="{FF2B5EF4-FFF2-40B4-BE49-F238E27FC236}">
                <a16:creationId xmlns:a16="http://schemas.microsoft.com/office/drawing/2014/main" id="{58A18C35-9687-506A-DE24-78D1EF5C18BB}"/>
              </a:ext>
            </a:extLst>
          </p:cNvPr>
          <p:cNvCxnSpPr>
            <a:cxnSpLocks/>
            <a:stCxn id="1069" idx="3"/>
            <a:endCxn id="1042" idx="1"/>
          </p:cNvCxnSpPr>
          <p:nvPr/>
        </p:nvCxnSpPr>
        <p:spPr>
          <a:xfrm>
            <a:off x="364039" y="3241759"/>
            <a:ext cx="368615" cy="3323"/>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162" name="Picture 1161" descr="A blue and black logo&#10;&#10;AI-generated content may be incorrect.">
            <a:extLst>
              <a:ext uri="{FF2B5EF4-FFF2-40B4-BE49-F238E27FC236}">
                <a16:creationId xmlns:a16="http://schemas.microsoft.com/office/drawing/2014/main" id="{3035D872-2832-282F-DD9D-9FCF9184E92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40240" y="3043460"/>
            <a:ext cx="383914" cy="383914"/>
          </a:xfrm>
          <a:prstGeom prst="rect">
            <a:avLst/>
          </a:prstGeom>
        </p:spPr>
      </p:pic>
      <p:cxnSp>
        <p:nvCxnSpPr>
          <p:cNvPr id="1165" name="Straight Arrow Connector 1164">
            <a:extLst>
              <a:ext uri="{FF2B5EF4-FFF2-40B4-BE49-F238E27FC236}">
                <a16:creationId xmlns:a16="http://schemas.microsoft.com/office/drawing/2014/main" id="{1641F1F0-FD34-4786-4AAF-E949FAF7D217}"/>
              </a:ext>
            </a:extLst>
          </p:cNvPr>
          <p:cNvCxnSpPr>
            <a:cxnSpLocks/>
            <a:stCxn id="1042" idx="3"/>
            <a:endCxn id="1162" idx="1"/>
          </p:cNvCxnSpPr>
          <p:nvPr/>
        </p:nvCxnSpPr>
        <p:spPr>
          <a:xfrm flipV="1">
            <a:off x="1294169" y="3235417"/>
            <a:ext cx="246071" cy="9665"/>
          </a:xfrm>
          <a:prstGeom prst="straightConnector1">
            <a:avLst/>
          </a:prstGeom>
          <a:ln w="63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68" name="Straight Arrow Connector 1167">
            <a:extLst>
              <a:ext uri="{FF2B5EF4-FFF2-40B4-BE49-F238E27FC236}">
                <a16:creationId xmlns:a16="http://schemas.microsoft.com/office/drawing/2014/main" id="{D739192C-0ACE-C8DC-FA32-EA6540837861}"/>
              </a:ext>
            </a:extLst>
          </p:cNvPr>
          <p:cNvCxnSpPr>
            <a:cxnSpLocks/>
            <a:stCxn id="1162" idx="3"/>
            <a:endCxn id="1404" idx="1"/>
          </p:cNvCxnSpPr>
          <p:nvPr/>
        </p:nvCxnSpPr>
        <p:spPr>
          <a:xfrm>
            <a:off x="1924154" y="3235417"/>
            <a:ext cx="224064" cy="1541"/>
          </a:xfrm>
          <a:prstGeom prst="straightConnector1">
            <a:avLst/>
          </a:prstGeom>
          <a:ln w="63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83" name="Connector: Elbow 1182">
            <a:extLst>
              <a:ext uri="{FF2B5EF4-FFF2-40B4-BE49-F238E27FC236}">
                <a16:creationId xmlns:a16="http://schemas.microsoft.com/office/drawing/2014/main" id="{145153A5-FA32-D68D-D4E9-54C74ED95FF3}"/>
              </a:ext>
            </a:extLst>
          </p:cNvPr>
          <p:cNvCxnSpPr>
            <a:cxnSpLocks/>
            <a:stCxn id="6" idx="0"/>
            <a:endCxn id="1048" idx="1"/>
          </p:cNvCxnSpPr>
          <p:nvPr/>
        </p:nvCxnSpPr>
        <p:spPr>
          <a:xfrm rot="5400000" flipH="1" flipV="1">
            <a:off x="5948183" y="-2326480"/>
            <a:ext cx="880473" cy="6524638"/>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186" name="Picture 1185" descr="A blue ribbon with dots&#10;&#10;Description automatically generated with medium confidence">
            <a:extLst>
              <a:ext uri="{FF2B5EF4-FFF2-40B4-BE49-F238E27FC236}">
                <a16:creationId xmlns:a16="http://schemas.microsoft.com/office/drawing/2014/main" id="{183B72A1-E336-71F8-D7F3-523C38C845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2642" y="5275599"/>
            <a:ext cx="415408" cy="415408"/>
          </a:xfrm>
          <a:prstGeom prst="rect">
            <a:avLst/>
          </a:prstGeom>
        </p:spPr>
      </p:pic>
      <p:cxnSp>
        <p:nvCxnSpPr>
          <p:cNvPr id="1187" name="Connector: Elbow 1186">
            <a:extLst>
              <a:ext uri="{FF2B5EF4-FFF2-40B4-BE49-F238E27FC236}">
                <a16:creationId xmlns:a16="http://schemas.microsoft.com/office/drawing/2014/main" id="{FD15B345-A001-DAD6-FCBE-A26770FD0F77}"/>
              </a:ext>
            </a:extLst>
          </p:cNvPr>
          <p:cNvCxnSpPr>
            <a:cxnSpLocks/>
            <a:stCxn id="1467" idx="1"/>
            <a:endCxn id="1186" idx="0"/>
          </p:cNvCxnSpPr>
          <p:nvPr/>
        </p:nvCxnSpPr>
        <p:spPr>
          <a:xfrm rot="10800000" flipV="1">
            <a:off x="7560346" y="1010087"/>
            <a:ext cx="964412" cy="4265511"/>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192" name="Connector: Elbow 1191">
            <a:extLst>
              <a:ext uri="{FF2B5EF4-FFF2-40B4-BE49-F238E27FC236}">
                <a16:creationId xmlns:a16="http://schemas.microsoft.com/office/drawing/2014/main" id="{93CC11A5-B944-10E4-6458-8E53B5DB8171}"/>
              </a:ext>
            </a:extLst>
          </p:cNvPr>
          <p:cNvCxnSpPr>
            <a:cxnSpLocks/>
            <a:stCxn id="1186" idx="1"/>
            <a:endCxn id="1404" idx="2"/>
          </p:cNvCxnSpPr>
          <p:nvPr/>
        </p:nvCxnSpPr>
        <p:spPr>
          <a:xfrm rot="10800000">
            <a:off x="2400810" y="3489551"/>
            <a:ext cx="4951832" cy="1993753"/>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197" name="Graphic 1196" descr="Female Profile outline">
            <a:extLst>
              <a:ext uri="{FF2B5EF4-FFF2-40B4-BE49-F238E27FC236}">
                <a16:creationId xmlns:a16="http://schemas.microsoft.com/office/drawing/2014/main" id="{191B6989-EE91-F148-0790-19B76013F5B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118" y="5452899"/>
            <a:ext cx="476215" cy="476215"/>
          </a:xfrm>
          <a:prstGeom prst="rect">
            <a:avLst/>
          </a:prstGeom>
        </p:spPr>
      </p:pic>
      <p:cxnSp>
        <p:nvCxnSpPr>
          <p:cNvPr id="1199" name="Connector: Elbow 1198">
            <a:extLst>
              <a:ext uri="{FF2B5EF4-FFF2-40B4-BE49-F238E27FC236}">
                <a16:creationId xmlns:a16="http://schemas.microsoft.com/office/drawing/2014/main" id="{F5026BE5-E137-9076-E439-D9169DEA9043}"/>
              </a:ext>
            </a:extLst>
          </p:cNvPr>
          <p:cNvCxnSpPr>
            <a:cxnSpLocks/>
            <a:stCxn id="1197" idx="3"/>
          </p:cNvCxnSpPr>
          <p:nvPr/>
        </p:nvCxnSpPr>
        <p:spPr>
          <a:xfrm flipV="1">
            <a:off x="588333" y="3468003"/>
            <a:ext cx="559748" cy="2223004"/>
          </a:xfrm>
          <a:prstGeom prst="bentConnector2">
            <a:avLst/>
          </a:prstGeom>
          <a:ln w="635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210" name="Picture 1209">
            <a:extLst>
              <a:ext uri="{FF2B5EF4-FFF2-40B4-BE49-F238E27FC236}">
                <a16:creationId xmlns:a16="http://schemas.microsoft.com/office/drawing/2014/main" id="{34F0BF38-2DDE-3525-F6E0-507D9BE02C8A}"/>
              </a:ext>
            </a:extLst>
          </p:cNvPr>
          <p:cNvPicPr>
            <a:picLocks noChangeAspect="1"/>
          </p:cNvPicPr>
          <p:nvPr/>
        </p:nvPicPr>
        <p:blipFill>
          <a:blip r:embed="rId7"/>
          <a:stretch>
            <a:fillRect/>
          </a:stretch>
        </p:blipFill>
        <p:spPr>
          <a:xfrm>
            <a:off x="4079306" y="4529714"/>
            <a:ext cx="335795" cy="349015"/>
          </a:xfrm>
          <a:prstGeom prst="rect">
            <a:avLst/>
          </a:prstGeom>
        </p:spPr>
      </p:pic>
      <p:pic>
        <p:nvPicPr>
          <p:cNvPr id="1211" name="Picture 1210" descr="A blue and white circles and dots&#10;&#10;AI-generated content may be incorrect.">
            <a:extLst>
              <a:ext uri="{FF2B5EF4-FFF2-40B4-BE49-F238E27FC236}">
                <a16:creationId xmlns:a16="http://schemas.microsoft.com/office/drawing/2014/main" id="{4DDBAD07-595F-EF37-87CD-4DDF60340D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8904" y="4499234"/>
            <a:ext cx="415408" cy="415408"/>
          </a:xfrm>
          <a:prstGeom prst="rect">
            <a:avLst/>
          </a:prstGeom>
        </p:spPr>
      </p:pic>
      <p:cxnSp>
        <p:nvCxnSpPr>
          <p:cNvPr id="1214" name="Connector: Elbow 1213">
            <a:extLst>
              <a:ext uri="{FF2B5EF4-FFF2-40B4-BE49-F238E27FC236}">
                <a16:creationId xmlns:a16="http://schemas.microsoft.com/office/drawing/2014/main" id="{EAFBF9BE-8F8F-1025-7328-0A8A2CD0997F}"/>
              </a:ext>
            </a:extLst>
          </p:cNvPr>
          <p:cNvCxnSpPr>
            <a:cxnSpLocks/>
            <a:endCxn id="1211" idx="1"/>
          </p:cNvCxnSpPr>
          <p:nvPr/>
        </p:nvCxnSpPr>
        <p:spPr>
          <a:xfrm rot="16200000" flipH="1">
            <a:off x="2277605" y="3715639"/>
            <a:ext cx="1262460" cy="720138"/>
          </a:xfrm>
          <a:prstGeom prst="bentConnector2">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217" name="Straight Arrow Connector 1216">
            <a:extLst>
              <a:ext uri="{FF2B5EF4-FFF2-40B4-BE49-F238E27FC236}">
                <a16:creationId xmlns:a16="http://schemas.microsoft.com/office/drawing/2014/main" id="{26B53F42-2F74-92EC-BC9B-6215D461BBFB}"/>
              </a:ext>
            </a:extLst>
          </p:cNvPr>
          <p:cNvCxnSpPr>
            <a:cxnSpLocks/>
            <a:stCxn id="1211" idx="3"/>
            <a:endCxn id="1210" idx="1"/>
          </p:cNvCxnSpPr>
          <p:nvPr/>
        </p:nvCxnSpPr>
        <p:spPr>
          <a:xfrm flipV="1">
            <a:off x="3684312" y="4704222"/>
            <a:ext cx="394994" cy="2716"/>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223" name="Connector: Elbow 1222">
            <a:extLst>
              <a:ext uri="{FF2B5EF4-FFF2-40B4-BE49-F238E27FC236}">
                <a16:creationId xmlns:a16="http://schemas.microsoft.com/office/drawing/2014/main" id="{DF88B2D0-4509-0A00-6493-7697C95AB050}"/>
              </a:ext>
            </a:extLst>
          </p:cNvPr>
          <p:cNvCxnSpPr>
            <a:cxnSpLocks/>
            <a:stCxn id="1210" idx="3"/>
          </p:cNvCxnSpPr>
          <p:nvPr/>
        </p:nvCxnSpPr>
        <p:spPr>
          <a:xfrm flipV="1">
            <a:off x="4415101" y="3945681"/>
            <a:ext cx="1092461" cy="758541"/>
          </a:xfrm>
          <a:prstGeom prst="bentConnector3">
            <a:avLst>
              <a:gd name="adj1" fmla="val 9929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236" name="Connector: Elbow 1235">
            <a:extLst>
              <a:ext uri="{FF2B5EF4-FFF2-40B4-BE49-F238E27FC236}">
                <a16:creationId xmlns:a16="http://schemas.microsoft.com/office/drawing/2014/main" id="{C03D009F-7F80-0014-87F2-CDBB82E8E28A}"/>
              </a:ext>
            </a:extLst>
          </p:cNvPr>
          <p:cNvCxnSpPr>
            <a:cxnSpLocks/>
            <a:endCxn id="1231" idx="0"/>
          </p:cNvCxnSpPr>
          <p:nvPr/>
        </p:nvCxnSpPr>
        <p:spPr>
          <a:xfrm rot="16200000" flipH="1">
            <a:off x="9677850" y="4265827"/>
            <a:ext cx="1752992" cy="643484"/>
          </a:xfrm>
          <a:prstGeom prst="bentConnector3">
            <a:avLst>
              <a:gd name="adj1" fmla="val 736"/>
            </a:avLst>
          </a:prstGeom>
          <a:ln w="6350">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240" name="Connector: Elbow 1239">
            <a:extLst>
              <a:ext uri="{FF2B5EF4-FFF2-40B4-BE49-F238E27FC236}">
                <a16:creationId xmlns:a16="http://schemas.microsoft.com/office/drawing/2014/main" id="{48EDA6CB-4947-293B-433E-70ED79A33CD5}"/>
              </a:ext>
            </a:extLst>
          </p:cNvPr>
          <p:cNvCxnSpPr>
            <a:cxnSpLocks/>
            <a:endCxn id="1231" idx="2"/>
          </p:cNvCxnSpPr>
          <p:nvPr/>
        </p:nvCxnSpPr>
        <p:spPr>
          <a:xfrm>
            <a:off x="6743497" y="3939327"/>
            <a:ext cx="4132591" cy="2000954"/>
          </a:xfrm>
          <a:prstGeom prst="bentConnector4">
            <a:avLst>
              <a:gd name="adj1" fmla="val 162"/>
              <a:gd name="adj2" fmla="val 120057"/>
            </a:avLst>
          </a:prstGeom>
          <a:ln w="6350">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248" name="Connector: Elbow 1247">
            <a:extLst>
              <a:ext uri="{FF2B5EF4-FFF2-40B4-BE49-F238E27FC236}">
                <a16:creationId xmlns:a16="http://schemas.microsoft.com/office/drawing/2014/main" id="{4E42FCA0-69EA-B8C8-4BE7-E6747C1D5FE3}"/>
              </a:ext>
            </a:extLst>
          </p:cNvPr>
          <p:cNvCxnSpPr>
            <a:cxnSpLocks/>
          </p:cNvCxnSpPr>
          <p:nvPr/>
        </p:nvCxnSpPr>
        <p:spPr>
          <a:xfrm>
            <a:off x="2240923" y="3436337"/>
            <a:ext cx="8539297" cy="2477242"/>
          </a:xfrm>
          <a:prstGeom prst="bentConnector3">
            <a:avLst>
              <a:gd name="adj1" fmla="val -90"/>
            </a:avLst>
          </a:prstGeom>
          <a:ln w="6350">
            <a:prstDash val="dash"/>
            <a:tailEnd type="triangle"/>
          </a:ln>
        </p:spPr>
        <p:style>
          <a:lnRef idx="2">
            <a:schemeClr val="accent1"/>
          </a:lnRef>
          <a:fillRef idx="0">
            <a:schemeClr val="accent1"/>
          </a:fillRef>
          <a:effectRef idx="1">
            <a:schemeClr val="accent1"/>
          </a:effectRef>
          <a:fontRef idx="minor">
            <a:schemeClr val="tx1"/>
          </a:fontRef>
        </p:style>
      </p:cxnSp>
      <p:pic>
        <p:nvPicPr>
          <p:cNvPr id="1256" name="Picture 1255" descr="A blue ribbon with dots&#10;&#10;Description automatically generated with medium confidence">
            <a:extLst>
              <a:ext uri="{FF2B5EF4-FFF2-40B4-BE49-F238E27FC236}">
                <a16:creationId xmlns:a16="http://schemas.microsoft.com/office/drawing/2014/main" id="{E8C4F9FA-63D8-0128-FAF9-18124CA8D6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10399" y="6214507"/>
            <a:ext cx="415408" cy="415408"/>
          </a:xfrm>
          <a:prstGeom prst="rect">
            <a:avLst/>
          </a:prstGeom>
        </p:spPr>
      </p:pic>
      <p:pic>
        <p:nvPicPr>
          <p:cNvPr id="1259" name="Picture 1258" descr="A blue and white circle with a black background&#10;&#10;AI-generated content may be incorrect.">
            <a:extLst>
              <a:ext uri="{FF2B5EF4-FFF2-40B4-BE49-F238E27FC236}">
                <a16:creationId xmlns:a16="http://schemas.microsoft.com/office/drawing/2014/main" id="{C3CBA2B9-74C2-8E0F-8E87-0C7B4F87CFA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82938" y="5243145"/>
            <a:ext cx="419508" cy="419508"/>
          </a:xfrm>
          <a:prstGeom prst="rect">
            <a:avLst/>
          </a:prstGeom>
        </p:spPr>
      </p:pic>
      <p:pic>
        <p:nvPicPr>
          <p:cNvPr id="1262" name="Picture 1261" descr="A blue magnifying glass with a graph in the center&#10;&#10;AI-generated content may be incorrect.">
            <a:extLst>
              <a:ext uri="{FF2B5EF4-FFF2-40B4-BE49-F238E27FC236}">
                <a16:creationId xmlns:a16="http://schemas.microsoft.com/office/drawing/2014/main" id="{B010C655-472C-F5F8-827E-DDCC35AADE8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79720" y="6214507"/>
            <a:ext cx="415408" cy="415408"/>
          </a:xfrm>
          <a:prstGeom prst="rect">
            <a:avLst/>
          </a:prstGeom>
        </p:spPr>
      </p:pic>
      <p:cxnSp>
        <p:nvCxnSpPr>
          <p:cNvPr id="1263" name="Connector: Elbow 1262">
            <a:extLst>
              <a:ext uri="{FF2B5EF4-FFF2-40B4-BE49-F238E27FC236}">
                <a16:creationId xmlns:a16="http://schemas.microsoft.com/office/drawing/2014/main" id="{F9670FB5-AB63-E821-8EE5-98DA4995F7C9}"/>
              </a:ext>
            </a:extLst>
          </p:cNvPr>
          <p:cNvCxnSpPr>
            <a:cxnSpLocks/>
            <a:stCxn id="1231" idx="3"/>
            <a:endCxn id="1256" idx="3"/>
          </p:cNvCxnSpPr>
          <p:nvPr/>
        </p:nvCxnSpPr>
        <p:spPr>
          <a:xfrm flipH="1">
            <a:off x="3625807" y="5702173"/>
            <a:ext cx="7488389" cy="720038"/>
          </a:xfrm>
          <a:prstGeom prst="bentConnector3">
            <a:avLst>
              <a:gd name="adj1" fmla="val -3053"/>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268" name="Straight Arrow Connector 1267">
            <a:extLst>
              <a:ext uri="{FF2B5EF4-FFF2-40B4-BE49-F238E27FC236}">
                <a16:creationId xmlns:a16="http://schemas.microsoft.com/office/drawing/2014/main" id="{7A73FF78-4B60-FA73-1F5D-A972D0362C5F}"/>
              </a:ext>
            </a:extLst>
          </p:cNvPr>
          <p:cNvCxnSpPr>
            <a:cxnSpLocks/>
            <a:stCxn id="1256" idx="1"/>
            <a:endCxn id="1262" idx="3"/>
          </p:cNvCxnSpPr>
          <p:nvPr/>
        </p:nvCxnSpPr>
        <p:spPr>
          <a:xfrm flipH="1">
            <a:off x="1895128" y="6422211"/>
            <a:ext cx="1315271" cy="0"/>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271" name="Straight Arrow Connector 1270">
            <a:extLst>
              <a:ext uri="{FF2B5EF4-FFF2-40B4-BE49-F238E27FC236}">
                <a16:creationId xmlns:a16="http://schemas.microsoft.com/office/drawing/2014/main" id="{28D3BB94-540F-8F6F-E66D-3975551E8DD9}"/>
              </a:ext>
            </a:extLst>
          </p:cNvPr>
          <p:cNvCxnSpPr>
            <a:cxnSpLocks/>
            <a:stCxn id="1262" idx="0"/>
            <a:endCxn id="1259" idx="2"/>
          </p:cNvCxnSpPr>
          <p:nvPr/>
        </p:nvCxnSpPr>
        <p:spPr>
          <a:xfrm flipV="1">
            <a:off x="1687424" y="5662653"/>
            <a:ext cx="5268" cy="551854"/>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275" name="Straight Arrow Connector 1274">
            <a:extLst>
              <a:ext uri="{FF2B5EF4-FFF2-40B4-BE49-F238E27FC236}">
                <a16:creationId xmlns:a16="http://schemas.microsoft.com/office/drawing/2014/main" id="{6466A48F-4F62-F23D-44DE-6C0F7ACBC70C}"/>
              </a:ext>
            </a:extLst>
          </p:cNvPr>
          <p:cNvCxnSpPr>
            <a:cxnSpLocks/>
            <a:stCxn id="1259" idx="0"/>
            <a:endCxn id="1162" idx="2"/>
          </p:cNvCxnSpPr>
          <p:nvPr/>
        </p:nvCxnSpPr>
        <p:spPr>
          <a:xfrm flipV="1">
            <a:off x="1692692" y="3427374"/>
            <a:ext cx="0" cy="1815771"/>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7" name="Connector: Elbow 6">
            <a:extLst>
              <a:ext uri="{FF2B5EF4-FFF2-40B4-BE49-F238E27FC236}">
                <a16:creationId xmlns:a16="http://schemas.microsoft.com/office/drawing/2014/main" id="{DC068C47-E634-82DE-CD0A-1775D3B5E4FF}"/>
              </a:ext>
            </a:extLst>
          </p:cNvPr>
          <p:cNvCxnSpPr>
            <a:cxnSpLocks/>
            <a:stCxn id="1048" idx="0"/>
            <a:endCxn id="44" idx="3"/>
          </p:cNvCxnSpPr>
          <p:nvPr/>
        </p:nvCxnSpPr>
        <p:spPr>
          <a:xfrm rot="16200000" flipH="1">
            <a:off x="7254952" y="2891388"/>
            <a:ext cx="5488528" cy="207704"/>
          </a:xfrm>
          <a:prstGeom prst="bentConnector4">
            <a:avLst>
              <a:gd name="adj1" fmla="val -4165"/>
              <a:gd name="adj2" fmla="val 335450"/>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231" name="Picture 1230" descr="A pixelated blue and black sign&#10;&#10;AI-generated content may be incorrect.">
            <a:extLst>
              <a:ext uri="{FF2B5EF4-FFF2-40B4-BE49-F238E27FC236}">
                <a16:creationId xmlns:a16="http://schemas.microsoft.com/office/drawing/2014/main" id="{E785B774-2D5B-B332-3399-626E606430B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637980" y="5464065"/>
            <a:ext cx="476216" cy="476216"/>
          </a:xfrm>
          <a:prstGeom prst="rect">
            <a:avLst/>
          </a:prstGeom>
        </p:spPr>
      </p:pic>
      <p:sp>
        <p:nvSpPr>
          <p:cNvPr id="17" name="TextBox 16">
            <a:extLst>
              <a:ext uri="{FF2B5EF4-FFF2-40B4-BE49-F238E27FC236}">
                <a16:creationId xmlns:a16="http://schemas.microsoft.com/office/drawing/2014/main" id="{466F8DFB-2873-08C3-B69A-5F7EAA8D7B85}"/>
              </a:ext>
            </a:extLst>
          </p:cNvPr>
          <p:cNvSpPr txBox="1"/>
          <p:nvPr/>
        </p:nvSpPr>
        <p:spPr>
          <a:xfrm>
            <a:off x="10312442" y="610559"/>
            <a:ext cx="1417805" cy="461665"/>
          </a:xfrm>
          <a:prstGeom prst="rect">
            <a:avLst/>
          </a:prstGeom>
          <a:noFill/>
        </p:spPr>
        <p:txBody>
          <a:bodyPr wrap="square" rtlCol="0">
            <a:spAutoFit/>
          </a:bodyPr>
          <a:lstStyle/>
          <a:p>
            <a:r>
              <a:rPr lang="en-IN" sz="1200" i="1">
                <a:solidFill>
                  <a:srgbClr val="211CE8"/>
                </a:solidFill>
              </a:rPr>
              <a:t>History Embeddings</a:t>
            </a:r>
          </a:p>
        </p:txBody>
      </p:sp>
      <p:sp>
        <p:nvSpPr>
          <p:cNvPr id="19" name="TextBox 18">
            <a:extLst>
              <a:ext uri="{FF2B5EF4-FFF2-40B4-BE49-F238E27FC236}">
                <a16:creationId xmlns:a16="http://schemas.microsoft.com/office/drawing/2014/main" id="{C0D7A163-20A7-0370-71D3-8A981C529ACF}"/>
              </a:ext>
            </a:extLst>
          </p:cNvPr>
          <p:cNvSpPr txBox="1"/>
          <p:nvPr/>
        </p:nvSpPr>
        <p:spPr>
          <a:xfrm>
            <a:off x="-22603" y="1821482"/>
            <a:ext cx="1022600" cy="461665"/>
          </a:xfrm>
          <a:prstGeom prst="rect">
            <a:avLst/>
          </a:prstGeom>
          <a:noFill/>
        </p:spPr>
        <p:txBody>
          <a:bodyPr wrap="square" lIns="91440" tIns="45720" rIns="91440" bIns="45720" rtlCol="0" anchor="t">
            <a:spAutoFit/>
          </a:bodyPr>
          <a:lstStyle/>
          <a:p>
            <a:r>
              <a:rPr lang="en-IN" sz="1200" dirty="0"/>
              <a:t>Historical docs - RPIC</a:t>
            </a:r>
          </a:p>
        </p:txBody>
      </p:sp>
      <p:sp>
        <p:nvSpPr>
          <p:cNvPr id="20" name="TextBox 19">
            <a:extLst>
              <a:ext uri="{FF2B5EF4-FFF2-40B4-BE49-F238E27FC236}">
                <a16:creationId xmlns:a16="http://schemas.microsoft.com/office/drawing/2014/main" id="{39276FD8-7CA2-B864-5F8D-3D6A2A8F9647}"/>
              </a:ext>
            </a:extLst>
          </p:cNvPr>
          <p:cNvSpPr txBox="1"/>
          <p:nvPr/>
        </p:nvSpPr>
        <p:spPr>
          <a:xfrm>
            <a:off x="-14951" y="3436337"/>
            <a:ext cx="1045154" cy="461665"/>
          </a:xfrm>
          <a:prstGeom prst="rect">
            <a:avLst/>
          </a:prstGeom>
          <a:noFill/>
        </p:spPr>
        <p:txBody>
          <a:bodyPr wrap="square" rtlCol="0">
            <a:spAutoFit/>
          </a:bodyPr>
          <a:lstStyle/>
          <a:p>
            <a:r>
              <a:rPr lang="en-IN" sz="1200"/>
              <a:t>Current Documents</a:t>
            </a:r>
          </a:p>
        </p:txBody>
      </p:sp>
      <p:sp>
        <p:nvSpPr>
          <p:cNvPr id="21" name="TextBox 20">
            <a:extLst>
              <a:ext uri="{FF2B5EF4-FFF2-40B4-BE49-F238E27FC236}">
                <a16:creationId xmlns:a16="http://schemas.microsoft.com/office/drawing/2014/main" id="{148B693F-8BD9-6F56-71FB-C692F2DA359E}"/>
              </a:ext>
            </a:extLst>
          </p:cNvPr>
          <p:cNvSpPr txBox="1"/>
          <p:nvPr/>
        </p:nvSpPr>
        <p:spPr>
          <a:xfrm>
            <a:off x="-46455" y="4704221"/>
            <a:ext cx="1045154" cy="276999"/>
          </a:xfrm>
          <a:prstGeom prst="rect">
            <a:avLst/>
          </a:prstGeom>
          <a:noFill/>
        </p:spPr>
        <p:txBody>
          <a:bodyPr wrap="square" rtlCol="0">
            <a:spAutoFit/>
          </a:bodyPr>
          <a:lstStyle/>
          <a:p>
            <a:r>
              <a:rPr lang="en-IN" sz="1200"/>
              <a:t>Excel Output</a:t>
            </a:r>
          </a:p>
        </p:txBody>
      </p:sp>
      <p:sp>
        <p:nvSpPr>
          <p:cNvPr id="22" name="TextBox 21">
            <a:extLst>
              <a:ext uri="{FF2B5EF4-FFF2-40B4-BE49-F238E27FC236}">
                <a16:creationId xmlns:a16="http://schemas.microsoft.com/office/drawing/2014/main" id="{758AF027-93DF-9F21-4669-77B5644AEBC5}"/>
              </a:ext>
            </a:extLst>
          </p:cNvPr>
          <p:cNvSpPr txBox="1"/>
          <p:nvPr/>
        </p:nvSpPr>
        <p:spPr>
          <a:xfrm>
            <a:off x="-18427" y="5871395"/>
            <a:ext cx="1045154" cy="461665"/>
          </a:xfrm>
          <a:prstGeom prst="rect">
            <a:avLst/>
          </a:prstGeom>
          <a:noFill/>
        </p:spPr>
        <p:txBody>
          <a:bodyPr wrap="square" rtlCol="0">
            <a:spAutoFit/>
          </a:bodyPr>
          <a:lstStyle/>
          <a:p>
            <a:r>
              <a:rPr lang="en-IN" sz="1200"/>
              <a:t>Human in Loop</a:t>
            </a:r>
          </a:p>
        </p:txBody>
      </p:sp>
      <p:sp>
        <p:nvSpPr>
          <p:cNvPr id="23" name="TextBox 22">
            <a:extLst>
              <a:ext uri="{FF2B5EF4-FFF2-40B4-BE49-F238E27FC236}">
                <a16:creationId xmlns:a16="http://schemas.microsoft.com/office/drawing/2014/main" id="{1C65CFE3-6AC1-9723-FF92-1A9022927665}"/>
              </a:ext>
            </a:extLst>
          </p:cNvPr>
          <p:cNvSpPr txBox="1"/>
          <p:nvPr/>
        </p:nvSpPr>
        <p:spPr>
          <a:xfrm>
            <a:off x="1148081" y="2675764"/>
            <a:ext cx="526839" cy="275921"/>
          </a:xfrm>
          <a:prstGeom prst="rect">
            <a:avLst/>
          </a:prstGeom>
          <a:noFill/>
        </p:spPr>
        <p:txBody>
          <a:bodyPr wrap="square" rtlCol="0">
            <a:spAutoFit/>
          </a:bodyPr>
          <a:lstStyle/>
          <a:p>
            <a:r>
              <a:rPr lang="en-IN" sz="1200" dirty="0"/>
              <a:t>UI</a:t>
            </a:r>
          </a:p>
        </p:txBody>
      </p:sp>
      <p:sp>
        <p:nvSpPr>
          <p:cNvPr id="24" name="TextBox 23">
            <a:extLst>
              <a:ext uri="{FF2B5EF4-FFF2-40B4-BE49-F238E27FC236}">
                <a16:creationId xmlns:a16="http://schemas.microsoft.com/office/drawing/2014/main" id="{A5D190AD-1646-8180-D721-A3CD22E815DE}"/>
              </a:ext>
            </a:extLst>
          </p:cNvPr>
          <p:cNvSpPr txBox="1"/>
          <p:nvPr/>
        </p:nvSpPr>
        <p:spPr>
          <a:xfrm>
            <a:off x="1635689" y="3433133"/>
            <a:ext cx="809225" cy="276999"/>
          </a:xfrm>
          <a:prstGeom prst="rect">
            <a:avLst/>
          </a:prstGeom>
          <a:noFill/>
        </p:spPr>
        <p:txBody>
          <a:bodyPr wrap="square" rtlCol="0">
            <a:spAutoFit/>
          </a:bodyPr>
          <a:lstStyle/>
          <a:p>
            <a:r>
              <a:rPr lang="en-IN" sz="1200"/>
              <a:t>Gateway</a:t>
            </a:r>
          </a:p>
        </p:txBody>
      </p:sp>
      <p:sp>
        <p:nvSpPr>
          <p:cNvPr id="26" name="TextBox 25">
            <a:extLst>
              <a:ext uri="{FF2B5EF4-FFF2-40B4-BE49-F238E27FC236}">
                <a16:creationId xmlns:a16="http://schemas.microsoft.com/office/drawing/2014/main" id="{35CAAA6D-8B02-2722-2413-B672B51A46DF}"/>
              </a:ext>
            </a:extLst>
          </p:cNvPr>
          <p:cNvSpPr txBox="1"/>
          <p:nvPr/>
        </p:nvSpPr>
        <p:spPr>
          <a:xfrm>
            <a:off x="1662784" y="2711686"/>
            <a:ext cx="1014760" cy="276999"/>
          </a:xfrm>
          <a:prstGeom prst="rect">
            <a:avLst/>
          </a:prstGeom>
          <a:noFill/>
        </p:spPr>
        <p:txBody>
          <a:bodyPr wrap="square" rtlCol="0">
            <a:spAutoFit/>
          </a:bodyPr>
          <a:lstStyle/>
          <a:p>
            <a:r>
              <a:rPr lang="en-IN" sz="1200" err="1"/>
              <a:t>CloudRun</a:t>
            </a:r>
            <a:endParaRPr lang="en-IN" sz="1200"/>
          </a:p>
        </p:txBody>
      </p:sp>
      <p:sp>
        <p:nvSpPr>
          <p:cNvPr id="27" name="TextBox 26">
            <a:extLst>
              <a:ext uri="{FF2B5EF4-FFF2-40B4-BE49-F238E27FC236}">
                <a16:creationId xmlns:a16="http://schemas.microsoft.com/office/drawing/2014/main" id="{ADADACC7-9F65-21F9-6AB0-F4A0510093ED}"/>
              </a:ext>
            </a:extLst>
          </p:cNvPr>
          <p:cNvSpPr txBox="1"/>
          <p:nvPr/>
        </p:nvSpPr>
        <p:spPr>
          <a:xfrm>
            <a:off x="2339397" y="1991142"/>
            <a:ext cx="809225" cy="461665"/>
          </a:xfrm>
          <a:prstGeom prst="rect">
            <a:avLst/>
          </a:prstGeom>
          <a:noFill/>
        </p:spPr>
        <p:txBody>
          <a:bodyPr wrap="square" rtlCol="0">
            <a:spAutoFit/>
          </a:bodyPr>
          <a:lstStyle/>
          <a:p>
            <a:r>
              <a:rPr lang="en-IN" sz="1200"/>
              <a:t>Storage bucket</a:t>
            </a:r>
          </a:p>
        </p:txBody>
      </p:sp>
      <p:sp>
        <p:nvSpPr>
          <p:cNvPr id="28" name="TextBox 27">
            <a:extLst>
              <a:ext uri="{FF2B5EF4-FFF2-40B4-BE49-F238E27FC236}">
                <a16:creationId xmlns:a16="http://schemas.microsoft.com/office/drawing/2014/main" id="{E864BC68-70E2-19A3-5E42-B89457FCD36C}"/>
              </a:ext>
            </a:extLst>
          </p:cNvPr>
          <p:cNvSpPr txBox="1"/>
          <p:nvPr/>
        </p:nvSpPr>
        <p:spPr>
          <a:xfrm>
            <a:off x="2276300" y="1329818"/>
            <a:ext cx="809225" cy="276999"/>
          </a:xfrm>
          <a:prstGeom prst="rect">
            <a:avLst/>
          </a:prstGeom>
          <a:noFill/>
        </p:spPr>
        <p:txBody>
          <a:bodyPr wrap="square" rtlCol="0">
            <a:spAutoFit/>
          </a:bodyPr>
          <a:lstStyle/>
          <a:p>
            <a:r>
              <a:rPr lang="en-IN" sz="1200"/>
              <a:t>Pub/Sub</a:t>
            </a:r>
          </a:p>
        </p:txBody>
      </p:sp>
      <p:sp>
        <p:nvSpPr>
          <p:cNvPr id="30" name="TextBox 29">
            <a:extLst>
              <a:ext uri="{FF2B5EF4-FFF2-40B4-BE49-F238E27FC236}">
                <a16:creationId xmlns:a16="http://schemas.microsoft.com/office/drawing/2014/main" id="{C7B582CC-E85E-8D75-D2FD-FF583DB697BF}"/>
              </a:ext>
            </a:extLst>
          </p:cNvPr>
          <p:cNvSpPr txBox="1"/>
          <p:nvPr/>
        </p:nvSpPr>
        <p:spPr>
          <a:xfrm>
            <a:off x="8732461" y="150359"/>
            <a:ext cx="1006069" cy="276999"/>
          </a:xfrm>
          <a:prstGeom prst="rect">
            <a:avLst/>
          </a:prstGeom>
          <a:noFill/>
        </p:spPr>
        <p:txBody>
          <a:bodyPr wrap="square" rtlCol="0">
            <a:spAutoFit/>
          </a:bodyPr>
          <a:lstStyle/>
          <a:p>
            <a:r>
              <a:rPr lang="en-IN" sz="1200"/>
              <a:t>Datastore</a:t>
            </a:r>
          </a:p>
        </p:txBody>
      </p:sp>
      <p:sp>
        <p:nvSpPr>
          <p:cNvPr id="32" name="TextBox 31">
            <a:extLst>
              <a:ext uri="{FF2B5EF4-FFF2-40B4-BE49-F238E27FC236}">
                <a16:creationId xmlns:a16="http://schemas.microsoft.com/office/drawing/2014/main" id="{DCC8AF1B-5DFA-2365-8D2E-476C5C88CFE6}"/>
              </a:ext>
            </a:extLst>
          </p:cNvPr>
          <p:cNvSpPr txBox="1"/>
          <p:nvPr/>
        </p:nvSpPr>
        <p:spPr>
          <a:xfrm>
            <a:off x="9039521" y="1205673"/>
            <a:ext cx="814082" cy="461665"/>
          </a:xfrm>
          <a:prstGeom prst="rect">
            <a:avLst/>
          </a:prstGeom>
          <a:noFill/>
        </p:spPr>
        <p:txBody>
          <a:bodyPr wrap="square" rtlCol="0">
            <a:spAutoFit/>
          </a:bodyPr>
          <a:lstStyle/>
          <a:p>
            <a:r>
              <a:rPr lang="en-IN" sz="1200"/>
              <a:t>Cloud Function</a:t>
            </a:r>
          </a:p>
        </p:txBody>
      </p:sp>
      <p:sp>
        <p:nvSpPr>
          <p:cNvPr id="33" name="TextBox 32">
            <a:extLst>
              <a:ext uri="{FF2B5EF4-FFF2-40B4-BE49-F238E27FC236}">
                <a16:creationId xmlns:a16="http://schemas.microsoft.com/office/drawing/2014/main" id="{3704055C-9E91-0983-FFE7-6D0E59D63B86}"/>
              </a:ext>
            </a:extLst>
          </p:cNvPr>
          <p:cNvSpPr txBox="1"/>
          <p:nvPr/>
        </p:nvSpPr>
        <p:spPr>
          <a:xfrm>
            <a:off x="8307303" y="546068"/>
            <a:ext cx="814082" cy="276999"/>
          </a:xfrm>
          <a:prstGeom prst="rect">
            <a:avLst/>
          </a:prstGeom>
          <a:noFill/>
        </p:spPr>
        <p:txBody>
          <a:bodyPr wrap="square" rtlCol="0">
            <a:spAutoFit/>
          </a:bodyPr>
          <a:lstStyle/>
          <a:p>
            <a:r>
              <a:rPr lang="en-IN" sz="1200" err="1"/>
              <a:t>Firestore</a:t>
            </a:r>
            <a:endParaRPr lang="en-IN" sz="1200"/>
          </a:p>
        </p:txBody>
      </p:sp>
      <p:sp>
        <p:nvSpPr>
          <p:cNvPr id="34" name="TextBox 33">
            <a:extLst>
              <a:ext uri="{FF2B5EF4-FFF2-40B4-BE49-F238E27FC236}">
                <a16:creationId xmlns:a16="http://schemas.microsoft.com/office/drawing/2014/main" id="{2A26610E-65AB-2F35-349B-4BA4823A2A76}"/>
              </a:ext>
            </a:extLst>
          </p:cNvPr>
          <p:cNvSpPr txBox="1"/>
          <p:nvPr/>
        </p:nvSpPr>
        <p:spPr>
          <a:xfrm>
            <a:off x="8917675" y="4781445"/>
            <a:ext cx="1339315" cy="646331"/>
          </a:xfrm>
          <a:prstGeom prst="rect">
            <a:avLst/>
          </a:prstGeom>
          <a:noFill/>
        </p:spPr>
        <p:txBody>
          <a:bodyPr wrap="square" rtlCol="0">
            <a:spAutoFit/>
          </a:bodyPr>
          <a:lstStyle/>
          <a:p>
            <a:r>
              <a:rPr lang="en-IN" sz="1200" i="1">
                <a:solidFill>
                  <a:srgbClr val="211CE8"/>
                </a:solidFill>
              </a:rPr>
              <a:t>Current Document Embeddings</a:t>
            </a:r>
          </a:p>
        </p:txBody>
      </p:sp>
      <p:sp>
        <p:nvSpPr>
          <p:cNvPr id="37" name="TextBox 36">
            <a:extLst>
              <a:ext uri="{FF2B5EF4-FFF2-40B4-BE49-F238E27FC236}">
                <a16:creationId xmlns:a16="http://schemas.microsoft.com/office/drawing/2014/main" id="{EE202EA2-949F-CDEB-F4D1-015EB4589E3D}"/>
              </a:ext>
            </a:extLst>
          </p:cNvPr>
          <p:cNvSpPr txBox="1"/>
          <p:nvPr/>
        </p:nvSpPr>
        <p:spPr>
          <a:xfrm>
            <a:off x="7871528" y="5476915"/>
            <a:ext cx="792563" cy="461665"/>
          </a:xfrm>
          <a:prstGeom prst="rect">
            <a:avLst/>
          </a:prstGeom>
          <a:noFill/>
        </p:spPr>
        <p:txBody>
          <a:bodyPr wrap="square" rtlCol="0">
            <a:spAutoFit/>
          </a:bodyPr>
          <a:lstStyle/>
          <a:p>
            <a:r>
              <a:rPr lang="en-IN" sz="1200"/>
              <a:t>Storage Bucket</a:t>
            </a:r>
          </a:p>
        </p:txBody>
      </p:sp>
      <p:sp>
        <p:nvSpPr>
          <p:cNvPr id="41" name="TextBox 40">
            <a:extLst>
              <a:ext uri="{FF2B5EF4-FFF2-40B4-BE49-F238E27FC236}">
                <a16:creationId xmlns:a16="http://schemas.microsoft.com/office/drawing/2014/main" id="{09972DB7-41BD-75DA-3439-FDAF9EAE8C26}"/>
              </a:ext>
            </a:extLst>
          </p:cNvPr>
          <p:cNvSpPr txBox="1"/>
          <p:nvPr/>
        </p:nvSpPr>
        <p:spPr>
          <a:xfrm>
            <a:off x="10589088" y="5882494"/>
            <a:ext cx="792563" cy="461665"/>
          </a:xfrm>
          <a:prstGeom prst="rect">
            <a:avLst/>
          </a:prstGeom>
          <a:noFill/>
        </p:spPr>
        <p:txBody>
          <a:bodyPr wrap="square" rtlCol="0">
            <a:spAutoFit/>
          </a:bodyPr>
          <a:lstStyle/>
          <a:p>
            <a:r>
              <a:rPr lang="en-IN" sz="1200" dirty="0"/>
              <a:t>Cloud Logging</a:t>
            </a:r>
          </a:p>
        </p:txBody>
      </p:sp>
      <p:sp>
        <p:nvSpPr>
          <p:cNvPr id="42" name="TextBox 41">
            <a:extLst>
              <a:ext uri="{FF2B5EF4-FFF2-40B4-BE49-F238E27FC236}">
                <a16:creationId xmlns:a16="http://schemas.microsoft.com/office/drawing/2014/main" id="{94F511FD-A413-8804-4304-537874EF0B40}"/>
              </a:ext>
            </a:extLst>
          </p:cNvPr>
          <p:cNvSpPr txBox="1"/>
          <p:nvPr/>
        </p:nvSpPr>
        <p:spPr>
          <a:xfrm>
            <a:off x="1804265" y="6051006"/>
            <a:ext cx="792563" cy="276999"/>
          </a:xfrm>
          <a:prstGeom prst="rect">
            <a:avLst/>
          </a:prstGeom>
          <a:noFill/>
        </p:spPr>
        <p:txBody>
          <a:bodyPr wrap="square" rtlCol="0">
            <a:spAutoFit/>
          </a:bodyPr>
          <a:lstStyle/>
          <a:p>
            <a:r>
              <a:rPr lang="en-IN" sz="1200" err="1"/>
              <a:t>BigQuery</a:t>
            </a:r>
            <a:endParaRPr lang="en-IN" sz="1200"/>
          </a:p>
        </p:txBody>
      </p:sp>
      <p:sp>
        <p:nvSpPr>
          <p:cNvPr id="43" name="TextBox 42">
            <a:extLst>
              <a:ext uri="{FF2B5EF4-FFF2-40B4-BE49-F238E27FC236}">
                <a16:creationId xmlns:a16="http://schemas.microsoft.com/office/drawing/2014/main" id="{E8ADAE77-D8FC-E9E3-F7D5-1B753D122A80}"/>
              </a:ext>
            </a:extLst>
          </p:cNvPr>
          <p:cNvSpPr txBox="1"/>
          <p:nvPr/>
        </p:nvSpPr>
        <p:spPr>
          <a:xfrm>
            <a:off x="2908835" y="5982783"/>
            <a:ext cx="1336901" cy="276999"/>
          </a:xfrm>
          <a:prstGeom prst="rect">
            <a:avLst/>
          </a:prstGeom>
          <a:noFill/>
        </p:spPr>
        <p:txBody>
          <a:bodyPr wrap="square" rtlCol="0">
            <a:spAutoFit/>
          </a:bodyPr>
          <a:lstStyle/>
          <a:p>
            <a:r>
              <a:rPr lang="en-IN" sz="1200"/>
              <a:t>Cloud Function</a:t>
            </a:r>
          </a:p>
        </p:txBody>
      </p:sp>
      <p:sp>
        <p:nvSpPr>
          <p:cNvPr id="45" name="TextBox 44">
            <a:extLst>
              <a:ext uri="{FF2B5EF4-FFF2-40B4-BE49-F238E27FC236}">
                <a16:creationId xmlns:a16="http://schemas.microsoft.com/office/drawing/2014/main" id="{F0A7B401-C533-E4A6-935F-FAE9464D90E5}"/>
              </a:ext>
            </a:extLst>
          </p:cNvPr>
          <p:cNvSpPr txBox="1"/>
          <p:nvPr/>
        </p:nvSpPr>
        <p:spPr>
          <a:xfrm>
            <a:off x="1680145" y="5269652"/>
            <a:ext cx="817627" cy="461665"/>
          </a:xfrm>
          <a:prstGeom prst="rect">
            <a:avLst/>
          </a:prstGeom>
          <a:noFill/>
        </p:spPr>
        <p:txBody>
          <a:bodyPr wrap="square" rtlCol="0">
            <a:spAutoFit/>
          </a:bodyPr>
          <a:lstStyle/>
          <a:p>
            <a:r>
              <a:rPr lang="en-IN" sz="1200"/>
              <a:t>Looker Studio</a:t>
            </a:r>
          </a:p>
        </p:txBody>
      </p:sp>
      <p:sp>
        <p:nvSpPr>
          <p:cNvPr id="46" name="TextBox 45">
            <a:extLst>
              <a:ext uri="{FF2B5EF4-FFF2-40B4-BE49-F238E27FC236}">
                <a16:creationId xmlns:a16="http://schemas.microsoft.com/office/drawing/2014/main" id="{A38A8F55-F6EA-4DAA-01E3-4AB466219DCA}"/>
              </a:ext>
            </a:extLst>
          </p:cNvPr>
          <p:cNvSpPr txBox="1"/>
          <p:nvPr/>
        </p:nvSpPr>
        <p:spPr>
          <a:xfrm>
            <a:off x="3484631" y="1838327"/>
            <a:ext cx="809225" cy="646331"/>
          </a:xfrm>
          <a:prstGeom prst="rect">
            <a:avLst/>
          </a:prstGeom>
          <a:noFill/>
        </p:spPr>
        <p:txBody>
          <a:bodyPr wrap="square" rtlCol="0">
            <a:spAutoFit/>
          </a:bodyPr>
          <a:lstStyle/>
          <a:p>
            <a:r>
              <a:rPr lang="en-IN" sz="1200" i="1" dirty="0">
                <a:solidFill>
                  <a:srgbClr val="211CE8"/>
                </a:solidFill>
              </a:rPr>
              <a:t>Workflow Initiator Agent</a:t>
            </a:r>
          </a:p>
        </p:txBody>
      </p:sp>
      <p:sp>
        <p:nvSpPr>
          <p:cNvPr id="47" name="TextBox 46">
            <a:extLst>
              <a:ext uri="{FF2B5EF4-FFF2-40B4-BE49-F238E27FC236}">
                <a16:creationId xmlns:a16="http://schemas.microsoft.com/office/drawing/2014/main" id="{F29D805C-3FFF-16EB-9DA9-876A5E4B9290}"/>
              </a:ext>
            </a:extLst>
          </p:cNvPr>
          <p:cNvSpPr txBox="1"/>
          <p:nvPr/>
        </p:nvSpPr>
        <p:spPr>
          <a:xfrm>
            <a:off x="3935740" y="4842724"/>
            <a:ext cx="1073222" cy="646331"/>
          </a:xfrm>
          <a:prstGeom prst="rect">
            <a:avLst/>
          </a:prstGeom>
          <a:noFill/>
        </p:spPr>
        <p:txBody>
          <a:bodyPr wrap="square" rtlCol="0">
            <a:spAutoFit/>
          </a:bodyPr>
          <a:lstStyle/>
          <a:p>
            <a:r>
              <a:rPr lang="en-IN" sz="1200" i="1">
                <a:solidFill>
                  <a:srgbClr val="211CE8"/>
                </a:solidFill>
              </a:rPr>
              <a:t>Human Feedback Agent </a:t>
            </a:r>
          </a:p>
        </p:txBody>
      </p:sp>
      <p:cxnSp>
        <p:nvCxnSpPr>
          <p:cNvPr id="50" name="Straight Arrow Connector 49">
            <a:extLst>
              <a:ext uri="{FF2B5EF4-FFF2-40B4-BE49-F238E27FC236}">
                <a16:creationId xmlns:a16="http://schemas.microsoft.com/office/drawing/2014/main" id="{B91227E0-705C-64A5-6843-A8DD92541D94}"/>
              </a:ext>
            </a:extLst>
          </p:cNvPr>
          <p:cNvCxnSpPr>
            <a:cxnSpLocks/>
            <a:endCxn id="1404" idx="3"/>
          </p:cNvCxnSpPr>
          <p:nvPr/>
        </p:nvCxnSpPr>
        <p:spPr>
          <a:xfrm flipH="1">
            <a:off x="2653402" y="3231978"/>
            <a:ext cx="2595075" cy="0"/>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57" name="Picture 56" descr="A red shield with a white letter&#10;&#10;AI-generated content may be incorrect.">
            <a:extLst>
              <a:ext uri="{FF2B5EF4-FFF2-40B4-BE49-F238E27FC236}">
                <a16:creationId xmlns:a16="http://schemas.microsoft.com/office/drawing/2014/main" id="{0771133E-E7B2-500D-1445-8BF14D075F09}"/>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12342" b="68038" l="32068" r="68354">
                        <a14:foregroundMark x1="35443" y1="18038" x2="35443" y2="18038"/>
                        <a14:foregroundMark x1="42194" y1="15506" x2="42194" y2="15506"/>
                        <a14:foregroundMark x1="47679" y1="12342" x2="47679" y2="12342"/>
                        <a14:foregroundMark x1="60338" y1="15506" x2="60338" y2="15506"/>
                        <a14:foregroundMark x1="67300" y1="19620" x2="67300" y2="19620"/>
                        <a14:foregroundMark x1="67300" y1="34177" x2="67300" y2="34177"/>
                        <a14:foregroundMark x1="65823" y1="46835" x2="65823" y2="46835"/>
                        <a14:foregroundMark x1="49789" y1="66772" x2="49789" y2="66772"/>
                        <a14:foregroundMark x1="49156" y1="68354" x2="49156" y2="68354"/>
                        <a14:foregroundMark x1="67300" y1="25316" x2="67300" y2="25316"/>
                        <a14:foregroundMark x1="68354" y1="22152" x2="68354" y2="22152"/>
                        <a14:foregroundMark x1="57173" y1="62025" x2="57173" y2="62025"/>
                        <a14:foregroundMark x1="56751" y1="63608" x2="56751" y2="63608"/>
                      </a14:backgroundRemoval>
                    </a14:imgEffect>
                  </a14:imgLayer>
                </a14:imgProps>
              </a:ext>
              <a:ext uri="{28A0092B-C50C-407E-A947-70E740481C1C}">
                <a14:useLocalDpi xmlns:a14="http://schemas.microsoft.com/office/drawing/2010/main" val="0"/>
              </a:ext>
            </a:extLst>
          </a:blip>
          <a:srcRect l="28039" t="7662" r="29394" b="26098"/>
          <a:stretch/>
        </p:blipFill>
        <p:spPr>
          <a:xfrm>
            <a:off x="1524917" y="1359865"/>
            <a:ext cx="409815" cy="425154"/>
          </a:xfrm>
          <a:prstGeom prst="rect">
            <a:avLst/>
          </a:prstGeom>
        </p:spPr>
      </p:pic>
      <p:pic>
        <p:nvPicPr>
          <p:cNvPr id="59" name="Picture 58" descr="A blue arrow with black background&#10;&#10;Description automatically generated">
            <a:extLst>
              <a:ext uri="{FF2B5EF4-FFF2-40B4-BE49-F238E27FC236}">
                <a16:creationId xmlns:a16="http://schemas.microsoft.com/office/drawing/2014/main" id="{2C5A1B79-5927-868B-C60F-60567EEDDF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76098" y="2093727"/>
            <a:ext cx="505184" cy="505184"/>
          </a:xfrm>
          <a:prstGeom prst="rect">
            <a:avLst/>
          </a:prstGeom>
        </p:spPr>
      </p:pic>
      <p:cxnSp>
        <p:nvCxnSpPr>
          <p:cNvPr id="60" name="Straight Arrow Connector 59">
            <a:extLst>
              <a:ext uri="{FF2B5EF4-FFF2-40B4-BE49-F238E27FC236}">
                <a16:creationId xmlns:a16="http://schemas.microsoft.com/office/drawing/2014/main" id="{CBEEBE92-C37C-2BDB-79DB-2C1BFFB2A591}"/>
              </a:ext>
            </a:extLst>
          </p:cNvPr>
          <p:cNvCxnSpPr>
            <a:cxnSpLocks/>
            <a:stCxn id="57" idx="2"/>
            <a:endCxn id="59" idx="0"/>
          </p:cNvCxnSpPr>
          <p:nvPr/>
        </p:nvCxnSpPr>
        <p:spPr>
          <a:xfrm flipH="1">
            <a:off x="1728690" y="1785019"/>
            <a:ext cx="1135" cy="30870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DF732349-E96F-277E-5E4B-9385095DDE58}"/>
              </a:ext>
            </a:extLst>
          </p:cNvPr>
          <p:cNvCxnSpPr>
            <a:cxnSpLocks/>
            <a:stCxn id="59" idx="2"/>
            <a:endCxn id="1162" idx="0"/>
          </p:cNvCxnSpPr>
          <p:nvPr/>
        </p:nvCxnSpPr>
        <p:spPr>
          <a:xfrm>
            <a:off x="1728690" y="2598911"/>
            <a:ext cx="3507" cy="444549"/>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1347" name="TextBox 1346">
            <a:extLst>
              <a:ext uri="{FF2B5EF4-FFF2-40B4-BE49-F238E27FC236}">
                <a16:creationId xmlns:a16="http://schemas.microsoft.com/office/drawing/2014/main" id="{3E2DFE4E-55CB-F814-8BD7-18B6A2CC8A6A}"/>
              </a:ext>
            </a:extLst>
          </p:cNvPr>
          <p:cNvSpPr txBox="1"/>
          <p:nvPr/>
        </p:nvSpPr>
        <p:spPr>
          <a:xfrm>
            <a:off x="1351807" y="1123040"/>
            <a:ext cx="973993" cy="276999"/>
          </a:xfrm>
          <a:prstGeom prst="rect">
            <a:avLst/>
          </a:prstGeom>
          <a:noFill/>
        </p:spPr>
        <p:txBody>
          <a:bodyPr wrap="square" rtlCol="0">
            <a:spAutoFit/>
          </a:bodyPr>
          <a:lstStyle/>
          <a:p>
            <a:r>
              <a:rPr lang="en-IN" sz="1200"/>
              <a:t>Front End</a:t>
            </a:r>
          </a:p>
        </p:txBody>
      </p:sp>
      <p:sp>
        <p:nvSpPr>
          <p:cNvPr id="1349" name="TextBox 1348">
            <a:extLst>
              <a:ext uri="{FF2B5EF4-FFF2-40B4-BE49-F238E27FC236}">
                <a16:creationId xmlns:a16="http://schemas.microsoft.com/office/drawing/2014/main" id="{E70DE9A8-8676-EA39-EF65-4EB7D3085726}"/>
              </a:ext>
            </a:extLst>
          </p:cNvPr>
          <p:cNvSpPr txBox="1"/>
          <p:nvPr/>
        </p:nvSpPr>
        <p:spPr>
          <a:xfrm>
            <a:off x="7284703" y="2805343"/>
            <a:ext cx="1378578" cy="276999"/>
          </a:xfrm>
          <a:prstGeom prst="rect">
            <a:avLst/>
          </a:prstGeom>
          <a:noFill/>
        </p:spPr>
        <p:txBody>
          <a:bodyPr wrap="square" rtlCol="0">
            <a:spAutoFit/>
          </a:bodyPr>
          <a:lstStyle/>
          <a:p>
            <a:r>
              <a:rPr lang="en-IN" sz="1200"/>
              <a:t>MCP Toolbox</a:t>
            </a:r>
          </a:p>
        </p:txBody>
      </p:sp>
      <p:sp>
        <p:nvSpPr>
          <p:cNvPr id="1350" name="TextBox 1349">
            <a:extLst>
              <a:ext uri="{FF2B5EF4-FFF2-40B4-BE49-F238E27FC236}">
                <a16:creationId xmlns:a16="http://schemas.microsoft.com/office/drawing/2014/main" id="{BCFF3FF6-F819-E7DF-C51F-79A4D840B2A8}"/>
              </a:ext>
            </a:extLst>
          </p:cNvPr>
          <p:cNvSpPr txBox="1"/>
          <p:nvPr/>
        </p:nvSpPr>
        <p:spPr>
          <a:xfrm>
            <a:off x="8045475" y="1338651"/>
            <a:ext cx="886956" cy="461665"/>
          </a:xfrm>
          <a:prstGeom prst="rect">
            <a:avLst/>
          </a:prstGeom>
          <a:noFill/>
        </p:spPr>
        <p:txBody>
          <a:bodyPr wrap="square" rtlCol="0">
            <a:spAutoFit/>
          </a:bodyPr>
          <a:lstStyle/>
          <a:p>
            <a:r>
              <a:rPr lang="en-IN" sz="1200" i="1" dirty="0">
                <a:solidFill>
                  <a:srgbClr val="211CE8"/>
                </a:solidFill>
              </a:rPr>
              <a:t>In State Memory</a:t>
            </a:r>
          </a:p>
        </p:txBody>
      </p:sp>
      <p:sp>
        <p:nvSpPr>
          <p:cNvPr id="1351" name="TextBox 1350">
            <a:extLst>
              <a:ext uri="{FF2B5EF4-FFF2-40B4-BE49-F238E27FC236}">
                <a16:creationId xmlns:a16="http://schemas.microsoft.com/office/drawing/2014/main" id="{3EED505A-C0CD-D31A-9A38-99C0BD418290}"/>
              </a:ext>
            </a:extLst>
          </p:cNvPr>
          <p:cNvSpPr txBox="1"/>
          <p:nvPr/>
        </p:nvSpPr>
        <p:spPr>
          <a:xfrm>
            <a:off x="3622508" y="5498675"/>
            <a:ext cx="3202791" cy="276999"/>
          </a:xfrm>
          <a:prstGeom prst="rect">
            <a:avLst/>
          </a:prstGeom>
          <a:noFill/>
        </p:spPr>
        <p:txBody>
          <a:bodyPr wrap="square" rtlCol="0">
            <a:spAutoFit/>
          </a:bodyPr>
          <a:lstStyle/>
          <a:p>
            <a:r>
              <a:rPr lang="en-IN" sz="1200" i="1">
                <a:solidFill>
                  <a:srgbClr val="211CE8"/>
                </a:solidFill>
              </a:rPr>
              <a:t>Output to user for feedback/ confirmation</a:t>
            </a:r>
          </a:p>
        </p:txBody>
      </p:sp>
      <p:sp>
        <p:nvSpPr>
          <p:cNvPr id="1352" name="TextBox 1351">
            <a:extLst>
              <a:ext uri="{FF2B5EF4-FFF2-40B4-BE49-F238E27FC236}">
                <a16:creationId xmlns:a16="http://schemas.microsoft.com/office/drawing/2014/main" id="{166B92CA-4BF7-6A14-FFFF-F6918416A568}"/>
              </a:ext>
            </a:extLst>
          </p:cNvPr>
          <p:cNvSpPr txBox="1"/>
          <p:nvPr/>
        </p:nvSpPr>
        <p:spPr>
          <a:xfrm>
            <a:off x="3949882" y="6188521"/>
            <a:ext cx="3202791" cy="276999"/>
          </a:xfrm>
          <a:prstGeom prst="rect">
            <a:avLst/>
          </a:prstGeom>
          <a:noFill/>
        </p:spPr>
        <p:txBody>
          <a:bodyPr wrap="square" rtlCol="0">
            <a:spAutoFit/>
          </a:bodyPr>
          <a:lstStyle/>
          <a:p>
            <a:r>
              <a:rPr lang="en-IN" sz="1200" i="1">
                <a:solidFill>
                  <a:srgbClr val="211CE8"/>
                </a:solidFill>
              </a:rPr>
              <a:t>Agent Performance and quality monitoring</a:t>
            </a:r>
          </a:p>
        </p:txBody>
      </p:sp>
      <p:sp>
        <p:nvSpPr>
          <p:cNvPr id="1353" name="TextBox 1352">
            <a:extLst>
              <a:ext uri="{FF2B5EF4-FFF2-40B4-BE49-F238E27FC236}">
                <a16:creationId xmlns:a16="http://schemas.microsoft.com/office/drawing/2014/main" id="{572D56A9-5092-0A61-594E-AC95956B236F}"/>
              </a:ext>
            </a:extLst>
          </p:cNvPr>
          <p:cNvSpPr txBox="1"/>
          <p:nvPr/>
        </p:nvSpPr>
        <p:spPr>
          <a:xfrm rot="16200000">
            <a:off x="317072" y="4665558"/>
            <a:ext cx="1887921" cy="276999"/>
          </a:xfrm>
          <a:prstGeom prst="rect">
            <a:avLst/>
          </a:prstGeom>
          <a:noFill/>
        </p:spPr>
        <p:txBody>
          <a:bodyPr wrap="square" rtlCol="0">
            <a:spAutoFit/>
          </a:bodyPr>
          <a:lstStyle/>
          <a:p>
            <a:r>
              <a:rPr lang="en-IN" sz="1200" i="1">
                <a:solidFill>
                  <a:srgbClr val="211CE8"/>
                </a:solidFill>
              </a:rPr>
              <a:t>Seeking User Feedback</a:t>
            </a:r>
          </a:p>
        </p:txBody>
      </p:sp>
      <p:sp>
        <p:nvSpPr>
          <p:cNvPr id="1354" name="TextBox 1353">
            <a:extLst>
              <a:ext uri="{FF2B5EF4-FFF2-40B4-BE49-F238E27FC236}">
                <a16:creationId xmlns:a16="http://schemas.microsoft.com/office/drawing/2014/main" id="{99B7052F-D5CF-E4D3-610E-20E000ED8A68}"/>
              </a:ext>
            </a:extLst>
          </p:cNvPr>
          <p:cNvSpPr txBox="1"/>
          <p:nvPr/>
        </p:nvSpPr>
        <p:spPr>
          <a:xfrm>
            <a:off x="2717973" y="2610671"/>
            <a:ext cx="2700901" cy="276999"/>
          </a:xfrm>
          <a:prstGeom prst="rect">
            <a:avLst/>
          </a:prstGeom>
          <a:noFill/>
        </p:spPr>
        <p:txBody>
          <a:bodyPr wrap="square" rtlCol="0">
            <a:spAutoFit/>
          </a:bodyPr>
          <a:lstStyle/>
          <a:p>
            <a:r>
              <a:rPr lang="en-IN" sz="1200" i="1">
                <a:solidFill>
                  <a:srgbClr val="211CE8"/>
                </a:solidFill>
              </a:rPr>
              <a:t>Workbook workflow initiator</a:t>
            </a:r>
          </a:p>
        </p:txBody>
      </p:sp>
      <p:sp>
        <p:nvSpPr>
          <p:cNvPr id="1356" name="TextBox 1355">
            <a:extLst>
              <a:ext uri="{FF2B5EF4-FFF2-40B4-BE49-F238E27FC236}">
                <a16:creationId xmlns:a16="http://schemas.microsoft.com/office/drawing/2014/main" id="{D13ECE36-A8DC-8BBA-9D9A-200DF9787462}"/>
              </a:ext>
            </a:extLst>
          </p:cNvPr>
          <p:cNvSpPr txBox="1"/>
          <p:nvPr/>
        </p:nvSpPr>
        <p:spPr>
          <a:xfrm>
            <a:off x="2825143" y="4338610"/>
            <a:ext cx="2700901" cy="276999"/>
          </a:xfrm>
          <a:prstGeom prst="rect">
            <a:avLst/>
          </a:prstGeom>
          <a:noFill/>
        </p:spPr>
        <p:txBody>
          <a:bodyPr wrap="square" rtlCol="0">
            <a:spAutoFit/>
          </a:bodyPr>
          <a:lstStyle/>
          <a:p>
            <a:r>
              <a:rPr lang="en-IN" sz="1200" i="1">
                <a:solidFill>
                  <a:srgbClr val="211CE8"/>
                </a:solidFill>
              </a:rPr>
              <a:t>Agent reinforcing user feedback</a:t>
            </a:r>
          </a:p>
        </p:txBody>
      </p:sp>
      <p:sp>
        <p:nvSpPr>
          <p:cNvPr id="1358" name="TextBox 1357">
            <a:extLst>
              <a:ext uri="{FF2B5EF4-FFF2-40B4-BE49-F238E27FC236}">
                <a16:creationId xmlns:a16="http://schemas.microsoft.com/office/drawing/2014/main" id="{8921F2E5-8EDA-98D6-79A1-236D8D6C0972}"/>
              </a:ext>
            </a:extLst>
          </p:cNvPr>
          <p:cNvSpPr txBox="1"/>
          <p:nvPr/>
        </p:nvSpPr>
        <p:spPr>
          <a:xfrm>
            <a:off x="3082223" y="3231978"/>
            <a:ext cx="1587798" cy="276999"/>
          </a:xfrm>
          <a:prstGeom prst="rect">
            <a:avLst/>
          </a:prstGeom>
          <a:noFill/>
        </p:spPr>
        <p:txBody>
          <a:bodyPr wrap="square" rtlCol="0">
            <a:spAutoFit/>
          </a:bodyPr>
          <a:lstStyle/>
          <a:p>
            <a:r>
              <a:rPr lang="en-IN" sz="1200" i="1">
                <a:solidFill>
                  <a:srgbClr val="211CE8"/>
                </a:solidFill>
              </a:rPr>
              <a:t>Final Agent Output</a:t>
            </a:r>
          </a:p>
        </p:txBody>
      </p:sp>
      <p:pic>
        <p:nvPicPr>
          <p:cNvPr id="1359" name="Picture 1358" descr="A blue and white logo&#10;&#10;Description automatically generated">
            <a:extLst>
              <a:ext uri="{FF2B5EF4-FFF2-40B4-BE49-F238E27FC236}">
                <a16:creationId xmlns:a16="http://schemas.microsoft.com/office/drawing/2014/main" id="{BB534F6B-6E54-5128-CE85-DC289F9B0B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3881" y="647146"/>
            <a:ext cx="524838" cy="524838"/>
          </a:xfrm>
          <a:prstGeom prst="rect">
            <a:avLst/>
          </a:prstGeom>
        </p:spPr>
      </p:pic>
      <p:pic>
        <p:nvPicPr>
          <p:cNvPr id="1361" name="Picture 1360" descr="A blue and white logo&#10;&#10;Description automatically generated">
            <a:extLst>
              <a:ext uri="{FF2B5EF4-FFF2-40B4-BE49-F238E27FC236}">
                <a16:creationId xmlns:a16="http://schemas.microsoft.com/office/drawing/2014/main" id="{1422ACC3-4A30-067C-D822-89F33EC3C6A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304537" y="811842"/>
            <a:ext cx="532648" cy="195446"/>
          </a:xfrm>
          <a:prstGeom prst="rect">
            <a:avLst/>
          </a:prstGeom>
        </p:spPr>
      </p:pic>
      <p:cxnSp>
        <p:nvCxnSpPr>
          <p:cNvPr id="1362" name="Straight Arrow Connector 1361">
            <a:extLst>
              <a:ext uri="{FF2B5EF4-FFF2-40B4-BE49-F238E27FC236}">
                <a16:creationId xmlns:a16="http://schemas.microsoft.com/office/drawing/2014/main" id="{02F86CC3-C1FF-CC83-04ED-56124089647A}"/>
              </a:ext>
            </a:extLst>
          </p:cNvPr>
          <p:cNvCxnSpPr>
            <a:cxnSpLocks/>
            <a:stCxn id="1361" idx="1"/>
            <a:endCxn id="1359" idx="3"/>
          </p:cNvCxnSpPr>
          <p:nvPr/>
        </p:nvCxnSpPr>
        <p:spPr>
          <a:xfrm flipH="1">
            <a:off x="5888719" y="909565"/>
            <a:ext cx="415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3" name="Rectangle: Rounded Corners 1362">
            <a:extLst>
              <a:ext uri="{FF2B5EF4-FFF2-40B4-BE49-F238E27FC236}">
                <a16:creationId xmlns:a16="http://schemas.microsoft.com/office/drawing/2014/main" id="{A2CBEFDA-4A24-35B2-E3E5-D27B11474867}"/>
              </a:ext>
            </a:extLst>
          </p:cNvPr>
          <p:cNvSpPr/>
          <p:nvPr/>
        </p:nvSpPr>
        <p:spPr>
          <a:xfrm>
            <a:off x="5336086" y="634650"/>
            <a:ext cx="1699685" cy="621742"/>
          </a:xfrm>
          <a:prstGeom prst="round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Aptos"/>
              <a:ea typeface="+mn-ea"/>
              <a:cs typeface="+mn-cs"/>
            </a:endParaRPr>
          </a:p>
        </p:txBody>
      </p:sp>
      <p:cxnSp>
        <p:nvCxnSpPr>
          <p:cNvPr id="1365" name="Straight Arrow Connector 1364">
            <a:extLst>
              <a:ext uri="{FF2B5EF4-FFF2-40B4-BE49-F238E27FC236}">
                <a16:creationId xmlns:a16="http://schemas.microsoft.com/office/drawing/2014/main" id="{C00F5450-9EAC-A326-5D19-117704450ED2}"/>
              </a:ext>
            </a:extLst>
          </p:cNvPr>
          <p:cNvCxnSpPr>
            <a:cxnSpLocks/>
            <a:stCxn id="1363" idx="2"/>
            <a:endCxn id="29" idx="0"/>
          </p:cNvCxnSpPr>
          <p:nvPr/>
        </p:nvCxnSpPr>
        <p:spPr>
          <a:xfrm>
            <a:off x="6185929" y="1256392"/>
            <a:ext cx="4524" cy="965256"/>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pic>
        <p:nvPicPr>
          <p:cNvPr id="1370" name="Picture 1369" descr="A blue computer monitor with a line graph&#10;&#10;AI-generated content may be incorrect.">
            <a:extLst>
              <a:ext uri="{FF2B5EF4-FFF2-40B4-BE49-F238E27FC236}">
                <a16:creationId xmlns:a16="http://schemas.microsoft.com/office/drawing/2014/main" id="{1F9079AA-6A89-D6F3-2339-27C634176243}"/>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75136" y="6218788"/>
            <a:ext cx="432955" cy="432955"/>
          </a:xfrm>
          <a:prstGeom prst="rect">
            <a:avLst/>
          </a:prstGeom>
        </p:spPr>
      </p:pic>
      <p:cxnSp>
        <p:nvCxnSpPr>
          <p:cNvPr id="1371" name="Connector: Elbow 1370">
            <a:extLst>
              <a:ext uri="{FF2B5EF4-FFF2-40B4-BE49-F238E27FC236}">
                <a16:creationId xmlns:a16="http://schemas.microsoft.com/office/drawing/2014/main" id="{597EB42A-399E-A0F2-713A-1DDC3FE9DCCD}"/>
              </a:ext>
            </a:extLst>
          </p:cNvPr>
          <p:cNvCxnSpPr>
            <a:cxnSpLocks/>
            <a:stCxn id="1231" idx="3"/>
            <a:endCxn id="1370" idx="2"/>
          </p:cNvCxnSpPr>
          <p:nvPr/>
        </p:nvCxnSpPr>
        <p:spPr>
          <a:xfrm flipH="1">
            <a:off x="1091614" y="5702173"/>
            <a:ext cx="10022582" cy="949570"/>
          </a:xfrm>
          <a:prstGeom prst="bentConnector4">
            <a:avLst>
              <a:gd name="adj1" fmla="val -2281"/>
              <a:gd name="adj2" fmla="val 113374"/>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1375" name="TextBox 1374">
            <a:extLst>
              <a:ext uri="{FF2B5EF4-FFF2-40B4-BE49-F238E27FC236}">
                <a16:creationId xmlns:a16="http://schemas.microsoft.com/office/drawing/2014/main" id="{B0D8440F-5225-AFD2-F7F5-D6EF8D7C78C0}"/>
              </a:ext>
            </a:extLst>
          </p:cNvPr>
          <p:cNvSpPr txBox="1"/>
          <p:nvPr/>
        </p:nvSpPr>
        <p:spPr>
          <a:xfrm>
            <a:off x="756506" y="5889735"/>
            <a:ext cx="1214659" cy="461665"/>
          </a:xfrm>
          <a:prstGeom prst="rect">
            <a:avLst/>
          </a:prstGeom>
          <a:noFill/>
        </p:spPr>
        <p:txBody>
          <a:bodyPr wrap="square" rtlCol="0">
            <a:spAutoFit/>
          </a:bodyPr>
          <a:lstStyle/>
          <a:p>
            <a:r>
              <a:rPr lang="en-IN" sz="1200"/>
              <a:t>Cloud Monitoring</a:t>
            </a:r>
          </a:p>
        </p:txBody>
      </p:sp>
      <p:pic>
        <p:nvPicPr>
          <p:cNvPr id="1377" name="Picture 1376" descr="A blue and black hexagon with black lines&#10;&#10;AI-generated content may be incorrect.">
            <a:extLst>
              <a:ext uri="{FF2B5EF4-FFF2-40B4-BE49-F238E27FC236}">
                <a16:creationId xmlns:a16="http://schemas.microsoft.com/office/drawing/2014/main" id="{950D5939-B476-B8A4-1716-FDE204C780CB}"/>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1606751" y="2155259"/>
            <a:ext cx="427747" cy="427747"/>
          </a:xfrm>
          <a:prstGeom prst="rect">
            <a:avLst/>
          </a:prstGeom>
        </p:spPr>
      </p:pic>
      <p:cxnSp>
        <p:nvCxnSpPr>
          <p:cNvPr id="1380" name="Straight Connector 1379">
            <a:extLst>
              <a:ext uri="{FF2B5EF4-FFF2-40B4-BE49-F238E27FC236}">
                <a16:creationId xmlns:a16="http://schemas.microsoft.com/office/drawing/2014/main" id="{A4128BCF-4AAE-AC5A-2447-D91B4010CAB9}"/>
              </a:ext>
            </a:extLst>
          </p:cNvPr>
          <p:cNvCxnSpPr>
            <a:cxnSpLocks/>
          </p:cNvCxnSpPr>
          <p:nvPr/>
        </p:nvCxnSpPr>
        <p:spPr>
          <a:xfrm>
            <a:off x="11430360" y="0"/>
            <a:ext cx="0" cy="6858000"/>
          </a:xfrm>
          <a:prstGeom prst="line">
            <a:avLst/>
          </a:prstGeom>
          <a:ln w="6350">
            <a:prstDash val="dash"/>
          </a:ln>
        </p:spPr>
        <p:style>
          <a:lnRef idx="2">
            <a:schemeClr val="accent1"/>
          </a:lnRef>
          <a:fillRef idx="0">
            <a:schemeClr val="accent1"/>
          </a:fillRef>
          <a:effectRef idx="1">
            <a:schemeClr val="accent1"/>
          </a:effectRef>
          <a:fontRef idx="minor">
            <a:schemeClr val="tx1"/>
          </a:fontRef>
        </p:style>
      </p:cxnSp>
      <p:sp>
        <p:nvSpPr>
          <p:cNvPr id="1384" name="TextBox 1383">
            <a:extLst>
              <a:ext uri="{FF2B5EF4-FFF2-40B4-BE49-F238E27FC236}">
                <a16:creationId xmlns:a16="http://schemas.microsoft.com/office/drawing/2014/main" id="{35460EB4-A954-09F4-A6CC-4A254BDCF51D}"/>
              </a:ext>
            </a:extLst>
          </p:cNvPr>
          <p:cNvSpPr txBox="1"/>
          <p:nvPr/>
        </p:nvSpPr>
        <p:spPr>
          <a:xfrm>
            <a:off x="11415106" y="2524834"/>
            <a:ext cx="1146080" cy="246221"/>
          </a:xfrm>
          <a:prstGeom prst="rect">
            <a:avLst/>
          </a:prstGeom>
          <a:noFill/>
        </p:spPr>
        <p:txBody>
          <a:bodyPr wrap="square" rtlCol="0">
            <a:spAutoFit/>
          </a:bodyPr>
          <a:lstStyle/>
          <a:p>
            <a:r>
              <a:rPr lang="en-IN" sz="1000"/>
              <a:t>Cloud Build</a:t>
            </a:r>
          </a:p>
        </p:txBody>
      </p:sp>
      <p:pic>
        <p:nvPicPr>
          <p:cNvPr id="1386" name="Picture 1385" descr="A blue shield with a black circle&#10;&#10;AI-generated content may be incorrect.">
            <a:extLst>
              <a:ext uri="{FF2B5EF4-FFF2-40B4-BE49-F238E27FC236}">
                <a16:creationId xmlns:a16="http://schemas.microsoft.com/office/drawing/2014/main" id="{EE437CBE-15E6-83E1-18B3-B0F98BFC107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1603210" y="3053929"/>
            <a:ext cx="415147" cy="415147"/>
          </a:xfrm>
          <a:prstGeom prst="rect">
            <a:avLst/>
          </a:prstGeom>
        </p:spPr>
      </p:pic>
      <p:sp>
        <p:nvSpPr>
          <p:cNvPr id="1387" name="TextBox 1386">
            <a:extLst>
              <a:ext uri="{FF2B5EF4-FFF2-40B4-BE49-F238E27FC236}">
                <a16:creationId xmlns:a16="http://schemas.microsoft.com/office/drawing/2014/main" id="{03868A64-3642-00B5-7E61-910C80029A31}"/>
              </a:ext>
            </a:extLst>
          </p:cNvPr>
          <p:cNvSpPr txBox="1"/>
          <p:nvPr/>
        </p:nvSpPr>
        <p:spPr>
          <a:xfrm>
            <a:off x="11618960" y="3464852"/>
            <a:ext cx="1146080" cy="246221"/>
          </a:xfrm>
          <a:prstGeom prst="rect">
            <a:avLst/>
          </a:prstGeom>
          <a:noFill/>
        </p:spPr>
        <p:txBody>
          <a:bodyPr wrap="square" rtlCol="0">
            <a:spAutoFit/>
          </a:bodyPr>
          <a:lstStyle/>
          <a:p>
            <a:r>
              <a:rPr lang="en-IN" sz="1000"/>
              <a:t>IAM</a:t>
            </a:r>
          </a:p>
        </p:txBody>
      </p:sp>
      <p:pic>
        <p:nvPicPr>
          <p:cNvPr id="1389" name="Picture 1388" descr="A blue shield with black dots and lines&#10;&#10;AI-generated content may be incorrect.">
            <a:extLst>
              <a:ext uri="{FF2B5EF4-FFF2-40B4-BE49-F238E27FC236}">
                <a16:creationId xmlns:a16="http://schemas.microsoft.com/office/drawing/2014/main" id="{B930547F-371E-0854-CBF4-1E804B73DA4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1590166" y="3975601"/>
            <a:ext cx="441449" cy="441449"/>
          </a:xfrm>
          <a:prstGeom prst="rect">
            <a:avLst/>
          </a:prstGeom>
        </p:spPr>
      </p:pic>
      <p:sp>
        <p:nvSpPr>
          <p:cNvPr id="1390" name="TextBox 1389">
            <a:extLst>
              <a:ext uri="{FF2B5EF4-FFF2-40B4-BE49-F238E27FC236}">
                <a16:creationId xmlns:a16="http://schemas.microsoft.com/office/drawing/2014/main" id="{1968C628-391A-7804-216A-50332BBDA302}"/>
              </a:ext>
            </a:extLst>
          </p:cNvPr>
          <p:cNvSpPr txBox="1"/>
          <p:nvPr/>
        </p:nvSpPr>
        <p:spPr>
          <a:xfrm>
            <a:off x="11488352" y="4387514"/>
            <a:ext cx="917678" cy="400110"/>
          </a:xfrm>
          <a:prstGeom prst="rect">
            <a:avLst/>
          </a:prstGeom>
          <a:noFill/>
        </p:spPr>
        <p:txBody>
          <a:bodyPr wrap="square" rtlCol="0">
            <a:spAutoFit/>
          </a:bodyPr>
          <a:lstStyle/>
          <a:p>
            <a:r>
              <a:rPr lang="en-IN" sz="1000"/>
              <a:t>Network Security</a:t>
            </a:r>
          </a:p>
        </p:txBody>
      </p:sp>
      <p:pic>
        <p:nvPicPr>
          <p:cNvPr id="1392" name="Picture 1391" descr="A blue and black logo&#10;&#10;AI-generated content may be incorrect.">
            <a:extLst>
              <a:ext uri="{FF2B5EF4-FFF2-40B4-BE49-F238E27FC236}">
                <a16:creationId xmlns:a16="http://schemas.microsoft.com/office/drawing/2014/main" id="{F5D1FB21-EECB-4C1F-5964-18E1FA5B68E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597483" y="1181087"/>
            <a:ext cx="395855" cy="395855"/>
          </a:xfrm>
          <a:prstGeom prst="rect">
            <a:avLst/>
          </a:prstGeom>
        </p:spPr>
      </p:pic>
      <p:sp>
        <p:nvSpPr>
          <p:cNvPr id="1393" name="TextBox 1392">
            <a:extLst>
              <a:ext uri="{FF2B5EF4-FFF2-40B4-BE49-F238E27FC236}">
                <a16:creationId xmlns:a16="http://schemas.microsoft.com/office/drawing/2014/main" id="{B457980F-24D0-CA9E-DBCB-B4E9C87DD6DD}"/>
              </a:ext>
            </a:extLst>
          </p:cNvPr>
          <p:cNvSpPr txBox="1"/>
          <p:nvPr/>
        </p:nvSpPr>
        <p:spPr>
          <a:xfrm>
            <a:off x="11542164" y="1563577"/>
            <a:ext cx="667852" cy="251317"/>
          </a:xfrm>
          <a:prstGeom prst="rect">
            <a:avLst/>
          </a:prstGeom>
          <a:noFill/>
        </p:spPr>
        <p:txBody>
          <a:bodyPr wrap="square" rtlCol="0">
            <a:spAutoFit/>
          </a:bodyPr>
          <a:lstStyle/>
          <a:p>
            <a:r>
              <a:rPr lang="en-IN" sz="1000"/>
              <a:t>CI/CD</a:t>
            </a:r>
          </a:p>
        </p:txBody>
      </p:sp>
      <p:sp>
        <p:nvSpPr>
          <p:cNvPr id="1396" name="TextBox 1395">
            <a:extLst>
              <a:ext uri="{FF2B5EF4-FFF2-40B4-BE49-F238E27FC236}">
                <a16:creationId xmlns:a16="http://schemas.microsoft.com/office/drawing/2014/main" id="{EA04C427-0D1B-2648-3437-077817838900}"/>
              </a:ext>
            </a:extLst>
          </p:cNvPr>
          <p:cNvSpPr txBox="1"/>
          <p:nvPr/>
        </p:nvSpPr>
        <p:spPr>
          <a:xfrm>
            <a:off x="5450039" y="3566946"/>
            <a:ext cx="974284" cy="276999"/>
          </a:xfrm>
          <a:prstGeom prst="rect">
            <a:avLst/>
          </a:prstGeom>
          <a:noFill/>
          <a:ln>
            <a:solidFill>
              <a:schemeClr val="tx1"/>
            </a:solidFill>
          </a:ln>
        </p:spPr>
        <p:txBody>
          <a:bodyPr wrap="square" rtlCol="0">
            <a:spAutoFit/>
          </a:bodyPr>
          <a:lstStyle/>
          <a:p>
            <a:pPr algn="ctr"/>
            <a:r>
              <a:rPr lang="en-IN" sz="1200"/>
              <a:t>Agent-N</a:t>
            </a:r>
          </a:p>
        </p:txBody>
      </p:sp>
      <p:cxnSp>
        <p:nvCxnSpPr>
          <p:cNvPr id="1398" name="Straight Arrow Connector 1397">
            <a:extLst>
              <a:ext uri="{FF2B5EF4-FFF2-40B4-BE49-F238E27FC236}">
                <a16:creationId xmlns:a16="http://schemas.microsoft.com/office/drawing/2014/main" id="{CAE17A1B-157F-2E80-1DC9-183A4D11A0BB}"/>
              </a:ext>
            </a:extLst>
          </p:cNvPr>
          <p:cNvCxnSpPr>
            <a:cxnSpLocks/>
            <a:endCxn id="1461" idx="3"/>
          </p:cNvCxnSpPr>
          <p:nvPr/>
        </p:nvCxnSpPr>
        <p:spPr>
          <a:xfrm flipH="1">
            <a:off x="6398513" y="2728811"/>
            <a:ext cx="314195" cy="13736"/>
          </a:xfrm>
          <a:prstGeom prst="straightConnector1">
            <a:avLst/>
          </a:prstGeom>
          <a:ln w="63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01" name="Straight Arrow Connector 1400">
            <a:extLst>
              <a:ext uri="{FF2B5EF4-FFF2-40B4-BE49-F238E27FC236}">
                <a16:creationId xmlns:a16="http://schemas.microsoft.com/office/drawing/2014/main" id="{A69CB35E-07E0-52F8-9006-32C316943D7B}"/>
              </a:ext>
            </a:extLst>
          </p:cNvPr>
          <p:cNvCxnSpPr>
            <a:cxnSpLocks/>
          </p:cNvCxnSpPr>
          <p:nvPr/>
        </p:nvCxnSpPr>
        <p:spPr>
          <a:xfrm flipH="1">
            <a:off x="6429302" y="3236552"/>
            <a:ext cx="314195" cy="13736"/>
          </a:xfrm>
          <a:prstGeom prst="straightConnector1">
            <a:avLst/>
          </a:prstGeom>
          <a:ln w="63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03" name="Connector: Elbow 1402">
            <a:extLst>
              <a:ext uri="{FF2B5EF4-FFF2-40B4-BE49-F238E27FC236}">
                <a16:creationId xmlns:a16="http://schemas.microsoft.com/office/drawing/2014/main" id="{3C1C695A-4042-AA0A-7463-0125A88940FB}"/>
              </a:ext>
            </a:extLst>
          </p:cNvPr>
          <p:cNvCxnSpPr>
            <a:stCxn id="1462" idx="3"/>
            <a:endCxn id="1396" idx="3"/>
          </p:cNvCxnSpPr>
          <p:nvPr/>
        </p:nvCxnSpPr>
        <p:spPr>
          <a:xfrm rot="5400000">
            <a:off x="6528624" y="3345553"/>
            <a:ext cx="255592" cy="464194"/>
          </a:xfrm>
          <a:prstGeom prst="bentConnector2">
            <a:avLst/>
          </a:prstGeom>
          <a:ln w="635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888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C73E1-9BF6-B624-6A51-ACF18D7F8407}"/>
            </a:ext>
          </a:extLst>
        </p:cNvPr>
        <p:cNvGrpSpPr/>
        <p:nvPr/>
      </p:nvGrpSpPr>
      <p:grpSpPr>
        <a:xfrm>
          <a:off x="0" y="0"/>
          <a:ext cx="0" cy="0"/>
          <a:chOff x="0" y="0"/>
          <a:chExt cx="0" cy="0"/>
        </a:xfrm>
      </p:grpSpPr>
      <p:sp>
        <p:nvSpPr>
          <p:cNvPr id="57" name="Title 1">
            <a:extLst>
              <a:ext uri="{FF2B5EF4-FFF2-40B4-BE49-F238E27FC236}">
                <a16:creationId xmlns:a16="http://schemas.microsoft.com/office/drawing/2014/main" id="{C939A503-A16E-5506-B7A4-95616DD15A76}"/>
              </a:ext>
            </a:extLst>
          </p:cNvPr>
          <p:cNvSpPr txBox="1">
            <a:spLocks/>
          </p:cNvSpPr>
          <p:nvPr/>
        </p:nvSpPr>
        <p:spPr>
          <a:xfrm>
            <a:off x="0" y="308157"/>
            <a:ext cx="11558827" cy="321033"/>
          </a:xfrm>
        </p:spPr>
        <p:txBody>
          <a:bodyPr lIns="91440" tIns="45720" rIns="91440" bIns="45720" anchor="b"/>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650" b="1" dirty="0"/>
              <a:t>Description of Workflow </a:t>
            </a:r>
            <a:r>
              <a:rPr lang="en-IN" sz="2650" b="1" dirty="0" err="1"/>
              <a:t>daigram</a:t>
            </a:r>
            <a:r>
              <a:rPr lang="en-IN" sz="2650" b="1" dirty="0"/>
              <a:t> </a:t>
            </a:r>
            <a:endParaRPr lang="en-US" dirty="0"/>
          </a:p>
        </p:txBody>
      </p:sp>
      <p:sp>
        <p:nvSpPr>
          <p:cNvPr id="3" name="TextBox 2">
            <a:extLst>
              <a:ext uri="{FF2B5EF4-FFF2-40B4-BE49-F238E27FC236}">
                <a16:creationId xmlns:a16="http://schemas.microsoft.com/office/drawing/2014/main" id="{A9D85D90-013B-8491-0F62-A1F74E84BB5D}"/>
              </a:ext>
            </a:extLst>
          </p:cNvPr>
          <p:cNvSpPr txBox="1"/>
          <p:nvPr/>
        </p:nvSpPr>
        <p:spPr>
          <a:xfrm>
            <a:off x="0" y="794211"/>
            <a:ext cx="11918231" cy="3008068"/>
          </a:xfrm>
          <a:prstGeom prst="rect">
            <a:avLst/>
          </a:prstGeom>
          <a:noFill/>
        </p:spPr>
        <p:txBody>
          <a:bodyPr wrap="square">
            <a:spAutoFit/>
          </a:bodyPr>
          <a:lstStyle/>
          <a:p>
            <a:pPr algn="just" rtl="0" fontAlgn="base">
              <a:lnSpc>
                <a:spcPts val="1811"/>
              </a:lnSpc>
              <a:spcAft>
                <a:spcPts val="800"/>
              </a:spcAft>
              <a:buNone/>
            </a:pPr>
            <a:r>
              <a:rPr lang="en-US" sz="800" b="1" i="0" dirty="0">
                <a:solidFill>
                  <a:srgbClr val="000000"/>
                </a:solidFill>
                <a:effectLst/>
                <a:latin typeface="Times New Roman" panose="02020603050405020304" pitchFamily="18" charset="0"/>
              </a:rPr>
              <a:t>Following is the description of the workflow diagram.</a:t>
            </a:r>
            <a:r>
              <a:rPr lang="en-US" sz="800" b="0" i="0" dirty="0">
                <a:solidFill>
                  <a:srgbClr val="000000"/>
                </a:solidFill>
                <a:effectLst/>
                <a:latin typeface="Times New Roman" panose="02020603050405020304" pitchFamily="18" charset="0"/>
              </a:rPr>
              <a:t> </a:t>
            </a:r>
            <a:endParaRPr lang="en-US" sz="800" b="0" i="0" dirty="0">
              <a:solidFill>
                <a:srgbClr val="000000"/>
              </a:solidFill>
              <a:effectLst/>
              <a:latin typeface="Segoe UI" panose="020B0502040204020203" pitchFamily="34" charset="0"/>
            </a:endParaRPr>
          </a:p>
          <a:p>
            <a:pPr algn="just" rtl="0" fontAlgn="base">
              <a:lnSpc>
                <a:spcPts val="1811"/>
              </a:lnSpc>
              <a:spcAft>
                <a:spcPts val="800"/>
              </a:spcAft>
              <a:buNone/>
            </a:pPr>
            <a:r>
              <a:rPr lang="en-US" sz="800" b="0" i="0" dirty="0">
                <a:solidFill>
                  <a:srgbClr val="000000"/>
                </a:solidFill>
                <a:effectLst/>
                <a:latin typeface="Times New Roman" panose="02020603050405020304" pitchFamily="18" charset="0"/>
              </a:rPr>
              <a:t>The workflow begins with two primary sources of input: </a:t>
            </a:r>
            <a:r>
              <a:rPr lang="en-US" sz="800" b="1" i="0" dirty="0">
                <a:solidFill>
                  <a:srgbClr val="000000"/>
                </a:solidFill>
                <a:effectLst/>
                <a:latin typeface="Times New Roman" panose="02020603050405020304" pitchFamily="18" charset="0"/>
              </a:rPr>
              <a:t>User Input Documents</a:t>
            </a:r>
            <a:r>
              <a:rPr lang="en-US" sz="800" b="0" i="0" dirty="0">
                <a:solidFill>
                  <a:srgbClr val="000000"/>
                </a:solidFill>
                <a:effectLst/>
                <a:latin typeface="Times New Roman" panose="02020603050405020304" pitchFamily="18" charset="0"/>
              </a:rPr>
              <a:t> and </a:t>
            </a:r>
            <a:r>
              <a:rPr lang="en-US" sz="800" b="1" i="0" dirty="0">
                <a:solidFill>
                  <a:srgbClr val="000000"/>
                </a:solidFill>
                <a:effectLst/>
                <a:latin typeface="Times New Roman" panose="02020603050405020304" pitchFamily="18" charset="0"/>
              </a:rPr>
              <a:t>Admin Input</a:t>
            </a:r>
            <a:r>
              <a:rPr lang="en-US" sz="800" b="0" i="0" dirty="0">
                <a:solidFill>
                  <a:srgbClr val="000000"/>
                </a:solidFill>
                <a:effectLst/>
                <a:latin typeface="Times New Roman" panose="02020603050405020304" pitchFamily="18" charset="0"/>
              </a:rPr>
              <a:t>. </a:t>
            </a:r>
            <a:r>
              <a:rPr lang="en-US" sz="800" b="1" i="0" dirty="0">
                <a:solidFill>
                  <a:srgbClr val="000000"/>
                </a:solidFill>
                <a:effectLst/>
                <a:latin typeface="Times New Roman" panose="02020603050405020304" pitchFamily="18" charset="0"/>
              </a:rPr>
              <a:t>User Input Documents</a:t>
            </a:r>
            <a:r>
              <a:rPr lang="en-US" sz="800" b="0" i="0" dirty="0">
                <a:solidFill>
                  <a:srgbClr val="000000"/>
                </a:solidFill>
                <a:effectLst/>
                <a:latin typeface="Times New Roman" panose="02020603050405020304" pitchFamily="18" charset="0"/>
              </a:rPr>
              <a:t> include HLVS, LeanIA, and meeting notes, which are typically unstructured or semi-structured textual data. </a:t>
            </a:r>
            <a:r>
              <a:rPr lang="en-US" sz="800" b="1" i="0" dirty="0">
                <a:solidFill>
                  <a:srgbClr val="000000"/>
                </a:solidFill>
                <a:effectLst/>
                <a:latin typeface="Times New Roman" panose="02020603050405020304" pitchFamily="18" charset="0"/>
              </a:rPr>
              <a:t>Admin Input</a:t>
            </a:r>
            <a:r>
              <a:rPr lang="en-US" sz="800" b="0" i="0" dirty="0">
                <a:solidFill>
                  <a:srgbClr val="000000"/>
                </a:solidFill>
                <a:effectLst/>
                <a:latin typeface="Times New Roman" panose="02020603050405020304" pitchFamily="18" charset="0"/>
              </a:rPr>
              <a:t> consists of the </a:t>
            </a:r>
            <a:r>
              <a:rPr lang="en-US" sz="800" b="1" i="0" dirty="0">
                <a:solidFill>
                  <a:srgbClr val="000000"/>
                </a:solidFill>
                <a:effectLst/>
                <a:latin typeface="Times New Roman" panose="02020603050405020304" pitchFamily="18" charset="0"/>
              </a:rPr>
              <a:t>History Refinement Workbook</a:t>
            </a:r>
            <a:r>
              <a:rPr lang="en-US" sz="800" b="0" i="0" dirty="0">
                <a:solidFill>
                  <a:srgbClr val="000000"/>
                </a:solidFill>
                <a:effectLst/>
                <a:latin typeface="Times New Roman" panose="02020603050405020304" pitchFamily="18" charset="0"/>
              </a:rPr>
              <a:t> and </a:t>
            </a:r>
            <a:r>
              <a:rPr lang="en-US" sz="800" b="1" i="0" dirty="0">
                <a:solidFill>
                  <a:srgbClr val="000000"/>
                </a:solidFill>
                <a:effectLst/>
                <a:latin typeface="Times New Roman" panose="02020603050405020304" pitchFamily="18" charset="0"/>
              </a:rPr>
              <a:t>Capability Placement</a:t>
            </a:r>
            <a:r>
              <a:rPr lang="en-US" sz="800" b="0" i="0" dirty="0">
                <a:solidFill>
                  <a:srgbClr val="000000"/>
                </a:solidFill>
                <a:effectLst/>
                <a:latin typeface="Times New Roman" panose="02020603050405020304" pitchFamily="18" charset="0"/>
              </a:rPr>
              <a:t> data. These inputs are fed into a </a:t>
            </a:r>
            <a:r>
              <a:rPr lang="en-US" sz="800" b="1" i="0" dirty="0">
                <a:solidFill>
                  <a:srgbClr val="000000"/>
                </a:solidFill>
                <a:effectLst/>
                <a:latin typeface="Times New Roman" panose="02020603050405020304" pitchFamily="18" charset="0"/>
              </a:rPr>
              <a:t>Data Processing Pipeline</a:t>
            </a:r>
            <a:r>
              <a:rPr lang="en-US" sz="800" b="0" i="0" dirty="0">
                <a:solidFill>
                  <a:srgbClr val="000000"/>
                </a:solidFill>
                <a:effectLst/>
                <a:latin typeface="Times New Roman" panose="02020603050405020304" pitchFamily="18" charset="0"/>
              </a:rPr>
              <a:t> that performs three key operations: </a:t>
            </a:r>
            <a:r>
              <a:rPr lang="en-US" sz="800" b="1" i="0" dirty="0">
                <a:solidFill>
                  <a:srgbClr val="000000"/>
                </a:solidFill>
                <a:effectLst/>
                <a:latin typeface="Times New Roman" panose="02020603050405020304" pitchFamily="18" charset="0"/>
              </a:rPr>
              <a:t>Data Extraction</a:t>
            </a:r>
            <a:r>
              <a:rPr lang="en-US" sz="800" b="0" i="0" dirty="0">
                <a:solidFill>
                  <a:srgbClr val="000000"/>
                </a:solidFill>
                <a:effectLst/>
                <a:latin typeface="Times New Roman" panose="02020603050405020304" pitchFamily="18" charset="0"/>
              </a:rPr>
              <a:t>, </a:t>
            </a:r>
            <a:r>
              <a:rPr lang="en-US" sz="800" b="1" i="0" dirty="0">
                <a:solidFill>
                  <a:srgbClr val="000000"/>
                </a:solidFill>
                <a:effectLst/>
                <a:latin typeface="Times New Roman" panose="02020603050405020304" pitchFamily="18" charset="0"/>
              </a:rPr>
              <a:t>Chunking</a:t>
            </a:r>
            <a:r>
              <a:rPr lang="en-US" sz="800" b="0" i="0" dirty="0">
                <a:solidFill>
                  <a:srgbClr val="000000"/>
                </a:solidFill>
                <a:effectLst/>
                <a:latin typeface="Times New Roman" panose="02020603050405020304" pitchFamily="18" charset="0"/>
              </a:rPr>
              <a:t>, and </a:t>
            </a:r>
            <a:r>
              <a:rPr lang="en-US" sz="800" b="1" i="0" dirty="0">
                <a:solidFill>
                  <a:srgbClr val="000000"/>
                </a:solidFill>
                <a:effectLst/>
                <a:latin typeface="Times New Roman" panose="02020603050405020304" pitchFamily="18" charset="0"/>
              </a:rPr>
              <a:t>Embedding Generation</a:t>
            </a:r>
            <a:r>
              <a:rPr lang="en-US" sz="800" b="0" i="0" dirty="0">
                <a:solidFill>
                  <a:srgbClr val="000000"/>
                </a:solidFill>
                <a:effectLst/>
                <a:latin typeface="Times New Roman" panose="02020603050405020304" pitchFamily="18" charset="0"/>
              </a:rPr>
              <a:t>. </a:t>
            </a:r>
            <a:r>
              <a:rPr lang="en-US" sz="800" b="1" i="0" dirty="0">
                <a:solidFill>
                  <a:srgbClr val="000000"/>
                </a:solidFill>
                <a:effectLst/>
                <a:latin typeface="Times New Roman" panose="02020603050405020304" pitchFamily="18" charset="0"/>
              </a:rPr>
              <a:t>Data Extraction</a:t>
            </a:r>
            <a:r>
              <a:rPr lang="en-US" sz="800" b="0" i="0" dirty="0">
                <a:solidFill>
                  <a:srgbClr val="000000"/>
                </a:solidFill>
                <a:effectLst/>
                <a:latin typeface="Times New Roman" panose="02020603050405020304" pitchFamily="18" charset="0"/>
              </a:rPr>
              <a:t> involves parsing the documents to identify relevant content, while </a:t>
            </a:r>
            <a:r>
              <a:rPr lang="en-US" sz="800" b="1" i="0" dirty="0">
                <a:solidFill>
                  <a:srgbClr val="000000"/>
                </a:solidFill>
                <a:effectLst/>
                <a:latin typeface="Times New Roman" panose="02020603050405020304" pitchFamily="18" charset="0"/>
              </a:rPr>
              <a:t>Chunking</a:t>
            </a:r>
            <a:r>
              <a:rPr lang="en-US" sz="800" b="0" i="0" dirty="0">
                <a:solidFill>
                  <a:srgbClr val="000000"/>
                </a:solidFill>
                <a:effectLst/>
                <a:latin typeface="Times New Roman" panose="02020603050405020304" pitchFamily="18" charset="0"/>
              </a:rPr>
              <a:t> breaks down large documents into smaller, manageable segments. These chunks are then transformed into vector embeddings using natural language processing models, enabling semantic understanding and similarity-based operations. </a:t>
            </a:r>
            <a:endParaRPr lang="en-US" sz="800" b="0" i="0" dirty="0">
              <a:solidFill>
                <a:srgbClr val="000000"/>
              </a:solidFill>
              <a:effectLst/>
              <a:latin typeface="Segoe UI" panose="020B0502040204020203" pitchFamily="34" charset="0"/>
            </a:endParaRPr>
          </a:p>
          <a:p>
            <a:pPr algn="just" rtl="0" fontAlgn="base">
              <a:lnSpc>
                <a:spcPts val="1811"/>
              </a:lnSpc>
              <a:spcAft>
                <a:spcPts val="800"/>
              </a:spcAft>
              <a:buNone/>
            </a:pPr>
            <a:r>
              <a:rPr lang="en-US" sz="800" b="0" i="0" dirty="0">
                <a:solidFill>
                  <a:srgbClr val="000000"/>
                </a:solidFill>
                <a:effectLst/>
                <a:latin typeface="Times New Roman" panose="02020603050405020304" pitchFamily="18" charset="0"/>
              </a:rPr>
              <a:t>The generated embeddings are stored in a </a:t>
            </a:r>
            <a:r>
              <a:rPr lang="en-US" sz="800" b="1" i="0" dirty="0">
                <a:solidFill>
                  <a:srgbClr val="000000"/>
                </a:solidFill>
                <a:effectLst/>
                <a:latin typeface="Times New Roman" panose="02020603050405020304" pitchFamily="18" charset="0"/>
              </a:rPr>
              <a:t>Vector Store</a:t>
            </a:r>
            <a:r>
              <a:rPr lang="en-US" sz="800" b="0" i="0" dirty="0">
                <a:solidFill>
                  <a:srgbClr val="000000"/>
                </a:solidFill>
                <a:effectLst/>
                <a:latin typeface="Times New Roman" panose="02020603050405020304" pitchFamily="18" charset="0"/>
              </a:rPr>
              <a:t>, which acts as a semantic memory for the system. This store contains embeddings from both user and admin inputs, allowing for cross-referencing and intelligent querying. In parallel, all processed data and metadata are saved in a </a:t>
            </a:r>
            <a:r>
              <a:rPr lang="en-US" sz="800" b="1" i="0" dirty="0">
                <a:solidFill>
                  <a:srgbClr val="000000"/>
                </a:solidFill>
                <a:effectLst/>
                <a:latin typeface="Times New Roman" panose="02020603050405020304" pitchFamily="18" charset="0"/>
              </a:rPr>
              <a:t>Storage Bucket</a:t>
            </a:r>
            <a:r>
              <a:rPr lang="en-US" sz="800" b="0" i="0" dirty="0">
                <a:solidFill>
                  <a:srgbClr val="000000"/>
                </a:solidFill>
                <a:effectLst/>
                <a:latin typeface="Times New Roman" panose="02020603050405020304" pitchFamily="18" charset="0"/>
              </a:rPr>
              <a:t>, which serves as a centralized repository for raw and transformed data. For scalable querying and analytics, the system integrates with </a:t>
            </a:r>
            <a:r>
              <a:rPr lang="en-US" sz="800" b="1" i="0" dirty="0" err="1">
                <a:solidFill>
                  <a:srgbClr val="000000"/>
                </a:solidFill>
                <a:effectLst/>
                <a:latin typeface="Times New Roman" panose="02020603050405020304" pitchFamily="18" charset="0"/>
              </a:rPr>
              <a:t>BigQuery</a:t>
            </a:r>
            <a:r>
              <a:rPr lang="en-US" sz="800" b="0" i="0" dirty="0">
                <a:solidFill>
                  <a:srgbClr val="000000"/>
                </a:solidFill>
                <a:effectLst/>
                <a:latin typeface="Times New Roman" panose="02020603050405020304" pitchFamily="18" charset="0"/>
              </a:rPr>
              <a:t>, enabling complex joins, filtering, and data exploration across large datasets. </a:t>
            </a:r>
            <a:endParaRPr lang="en-US" sz="800" b="0" i="0" dirty="0">
              <a:solidFill>
                <a:srgbClr val="000000"/>
              </a:solidFill>
              <a:effectLst/>
              <a:latin typeface="Segoe UI" panose="020B0502040204020203" pitchFamily="34" charset="0"/>
            </a:endParaRPr>
          </a:p>
          <a:p>
            <a:pPr algn="just" rtl="0" fontAlgn="base">
              <a:lnSpc>
                <a:spcPts val="1811"/>
              </a:lnSpc>
              <a:spcAft>
                <a:spcPts val="800"/>
              </a:spcAft>
              <a:buNone/>
            </a:pPr>
            <a:r>
              <a:rPr lang="en-US" sz="800" b="0" i="0" dirty="0">
                <a:solidFill>
                  <a:srgbClr val="000000"/>
                </a:solidFill>
                <a:effectLst/>
                <a:latin typeface="Times New Roman" panose="02020603050405020304" pitchFamily="18" charset="0"/>
              </a:rPr>
              <a:t>To ensure continuous improvement, the system incorporates a </a:t>
            </a:r>
            <a:r>
              <a:rPr lang="en-US" sz="800" b="1" i="0" dirty="0">
                <a:solidFill>
                  <a:srgbClr val="000000"/>
                </a:solidFill>
                <a:effectLst/>
                <a:latin typeface="Times New Roman" panose="02020603050405020304" pitchFamily="18" charset="0"/>
              </a:rPr>
              <a:t>Human-in-the-Loop Feedback</a:t>
            </a:r>
            <a:r>
              <a:rPr lang="en-US" sz="800" b="0" i="0" dirty="0">
                <a:solidFill>
                  <a:srgbClr val="000000"/>
                </a:solidFill>
                <a:effectLst/>
                <a:latin typeface="Times New Roman" panose="02020603050405020304" pitchFamily="18" charset="0"/>
              </a:rPr>
              <a:t> mechanism, where users can provide feedback on the accuracy and relevance of mappings and document interpretations. This feedback is used to update the </a:t>
            </a:r>
            <a:r>
              <a:rPr lang="en-US" sz="800" b="1" i="0" dirty="0">
                <a:solidFill>
                  <a:srgbClr val="000000"/>
                </a:solidFill>
                <a:effectLst/>
                <a:latin typeface="Times New Roman" panose="02020603050405020304" pitchFamily="18" charset="0"/>
              </a:rPr>
              <a:t>Refinement Workbook</a:t>
            </a:r>
            <a:r>
              <a:rPr lang="en-US" sz="800" b="0" i="0" dirty="0">
                <a:solidFill>
                  <a:srgbClr val="000000"/>
                </a:solidFill>
                <a:effectLst/>
                <a:latin typeface="Times New Roman" panose="02020603050405020304" pitchFamily="18" charset="0"/>
              </a:rPr>
              <a:t>, which in turn enhances future processing and mapping accuracy. The core decision-making logic resides in the </a:t>
            </a:r>
            <a:r>
              <a:rPr lang="en-US" sz="800" b="1" i="0" dirty="0">
                <a:solidFill>
                  <a:srgbClr val="000000"/>
                </a:solidFill>
                <a:effectLst/>
                <a:latin typeface="Times New Roman" panose="02020603050405020304" pitchFamily="18" charset="0"/>
              </a:rPr>
              <a:t>Manager Module</a:t>
            </a:r>
            <a:r>
              <a:rPr lang="en-US" sz="800" b="0" i="0" dirty="0">
                <a:solidFill>
                  <a:srgbClr val="000000"/>
                </a:solidFill>
                <a:effectLst/>
                <a:latin typeface="Times New Roman" panose="02020603050405020304" pitchFamily="18" charset="0"/>
              </a:rPr>
              <a:t>, which orchestrates </a:t>
            </a:r>
            <a:r>
              <a:rPr lang="en-US" sz="800" b="1" i="0" dirty="0">
                <a:solidFill>
                  <a:srgbClr val="000000"/>
                </a:solidFill>
                <a:effectLst/>
                <a:latin typeface="Times New Roman" panose="02020603050405020304" pitchFamily="18" charset="0"/>
              </a:rPr>
              <a:t>Document Processing</a:t>
            </a:r>
            <a:r>
              <a:rPr lang="en-US" sz="800" b="0" i="0" dirty="0">
                <a:solidFill>
                  <a:srgbClr val="000000"/>
                </a:solidFill>
                <a:effectLst/>
                <a:latin typeface="Times New Roman" panose="02020603050405020304" pitchFamily="18" charset="0"/>
              </a:rPr>
              <a:t>, extracts </a:t>
            </a:r>
            <a:r>
              <a:rPr lang="en-US" sz="800" b="1" i="0" dirty="0">
                <a:solidFill>
                  <a:srgbClr val="000000"/>
                </a:solidFill>
                <a:effectLst/>
                <a:latin typeface="Times New Roman" panose="02020603050405020304" pitchFamily="18" charset="0"/>
              </a:rPr>
              <a:t>Business Objectives (BOs)</a:t>
            </a:r>
            <a:r>
              <a:rPr lang="en-US" sz="800" b="0" i="0" dirty="0">
                <a:solidFill>
                  <a:srgbClr val="000000"/>
                </a:solidFill>
                <a:effectLst/>
                <a:latin typeface="Times New Roman" panose="02020603050405020304" pitchFamily="18" charset="0"/>
              </a:rPr>
              <a:t> and </a:t>
            </a:r>
            <a:r>
              <a:rPr lang="en-US" sz="800" b="1" i="0" dirty="0">
                <a:solidFill>
                  <a:srgbClr val="000000"/>
                </a:solidFill>
                <a:effectLst/>
                <a:latin typeface="Times New Roman" panose="02020603050405020304" pitchFamily="18" charset="0"/>
              </a:rPr>
              <a:t>Requirements</a:t>
            </a:r>
            <a:r>
              <a:rPr lang="en-US" sz="800" b="0" i="0" dirty="0">
                <a:solidFill>
                  <a:srgbClr val="000000"/>
                </a:solidFill>
                <a:effectLst/>
                <a:latin typeface="Times New Roman" panose="02020603050405020304" pitchFamily="18" charset="0"/>
              </a:rPr>
              <a:t>, and performs hierarchical capability mapping at </a:t>
            </a:r>
            <a:r>
              <a:rPr lang="en-US" sz="800" b="1" i="0" dirty="0">
                <a:solidFill>
                  <a:srgbClr val="000000"/>
                </a:solidFill>
                <a:effectLst/>
                <a:latin typeface="Times New Roman" panose="02020603050405020304" pitchFamily="18" charset="0"/>
              </a:rPr>
              <a:t>Level 2 (L2)</a:t>
            </a:r>
            <a:r>
              <a:rPr lang="en-US" sz="800" b="0" i="0" dirty="0">
                <a:solidFill>
                  <a:srgbClr val="000000"/>
                </a:solidFill>
                <a:effectLst/>
                <a:latin typeface="Times New Roman" panose="02020603050405020304" pitchFamily="18" charset="0"/>
              </a:rPr>
              <a:t> and </a:t>
            </a:r>
            <a:r>
              <a:rPr lang="en-US" sz="800" b="1" i="0" dirty="0">
                <a:solidFill>
                  <a:srgbClr val="000000"/>
                </a:solidFill>
                <a:effectLst/>
                <a:latin typeface="Times New Roman" panose="02020603050405020304" pitchFamily="18" charset="0"/>
              </a:rPr>
              <a:t>Level 4 (L4)</a:t>
            </a:r>
            <a:r>
              <a:rPr lang="en-US" sz="800" b="0" i="0" dirty="0">
                <a:solidFill>
                  <a:srgbClr val="000000"/>
                </a:solidFill>
                <a:effectLst/>
                <a:latin typeface="Times New Roman" panose="02020603050405020304" pitchFamily="18" charset="0"/>
              </a:rPr>
              <a:t>. This module also includes a </a:t>
            </a:r>
            <a:r>
              <a:rPr lang="en-US" sz="800" b="1" i="0" dirty="0">
                <a:solidFill>
                  <a:srgbClr val="000000"/>
                </a:solidFill>
                <a:effectLst/>
                <a:latin typeface="Times New Roman" panose="02020603050405020304" pitchFamily="18" charset="0"/>
              </a:rPr>
              <a:t>Critic</a:t>
            </a:r>
            <a:r>
              <a:rPr lang="en-US" sz="800" b="0" i="0" dirty="0">
                <a:solidFill>
                  <a:srgbClr val="000000"/>
                </a:solidFill>
                <a:effectLst/>
                <a:latin typeface="Times New Roman" panose="02020603050405020304" pitchFamily="18" charset="0"/>
              </a:rPr>
              <a:t> component that evaluates the quality of mappings, an </a:t>
            </a:r>
            <a:r>
              <a:rPr lang="en-US" sz="800" b="1" i="0" dirty="0">
                <a:solidFill>
                  <a:srgbClr val="000000"/>
                </a:solidFill>
                <a:effectLst/>
                <a:latin typeface="Times New Roman" panose="02020603050405020304" pitchFamily="18" charset="0"/>
              </a:rPr>
              <a:t>Acceptance Criteria</a:t>
            </a:r>
            <a:r>
              <a:rPr lang="en-US" sz="800" b="0" i="0" dirty="0">
                <a:solidFill>
                  <a:srgbClr val="000000"/>
                </a:solidFill>
                <a:effectLst/>
                <a:latin typeface="Times New Roman" panose="02020603050405020304" pitchFamily="18" charset="0"/>
              </a:rPr>
              <a:t> validator to ensure compliance with standards, and a </a:t>
            </a:r>
            <a:r>
              <a:rPr lang="en-US" sz="800" b="1" i="0" dirty="0">
                <a:solidFill>
                  <a:srgbClr val="000000"/>
                </a:solidFill>
                <a:effectLst/>
                <a:latin typeface="Times New Roman" panose="02020603050405020304" pitchFamily="18" charset="0"/>
              </a:rPr>
              <a:t>Mapping Consolidation</a:t>
            </a:r>
            <a:r>
              <a:rPr lang="en-US" sz="800" b="0" i="0" dirty="0">
                <a:solidFill>
                  <a:srgbClr val="000000"/>
                </a:solidFill>
                <a:effectLst/>
                <a:latin typeface="Times New Roman" panose="02020603050405020304" pitchFamily="18" charset="0"/>
              </a:rPr>
              <a:t> unit that finalizes and merges mappings for output. </a:t>
            </a:r>
            <a:endParaRPr lang="en-US" sz="800" b="0" i="0" dirty="0">
              <a:solidFill>
                <a:srgbClr val="000000"/>
              </a:solidFill>
              <a:effectLst/>
              <a:latin typeface="Segoe UI" panose="020B0502040204020203" pitchFamily="34" charset="0"/>
            </a:endParaRPr>
          </a:p>
          <a:p>
            <a:pPr algn="just" rtl="0" fontAlgn="base">
              <a:lnSpc>
                <a:spcPts val="1811"/>
              </a:lnSpc>
              <a:spcAft>
                <a:spcPts val="800"/>
              </a:spcAft>
            </a:pPr>
            <a:r>
              <a:rPr lang="en-US" sz="800" b="0" i="0" dirty="0">
                <a:solidFill>
                  <a:srgbClr val="000000"/>
                </a:solidFill>
                <a:effectLst/>
                <a:latin typeface="Times New Roman" panose="02020603050405020304" pitchFamily="18" charset="0"/>
              </a:rPr>
              <a:t>Supporting this entire workflow are </a:t>
            </a:r>
            <a:r>
              <a:rPr lang="en-US" sz="800" b="1" i="0" dirty="0">
                <a:solidFill>
                  <a:srgbClr val="000000"/>
                </a:solidFill>
                <a:effectLst/>
                <a:latin typeface="Times New Roman" panose="02020603050405020304" pitchFamily="18" charset="0"/>
              </a:rPr>
              <a:t>Agents</a:t>
            </a:r>
            <a:r>
              <a:rPr lang="en-US" sz="800" b="0" i="0" dirty="0">
                <a:solidFill>
                  <a:srgbClr val="000000"/>
                </a:solidFill>
                <a:effectLst/>
                <a:latin typeface="Times New Roman" panose="02020603050405020304" pitchFamily="18" charset="0"/>
              </a:rPr>
              <a:t>, which may be autonomous services or microservices responsible for executing specific tasks such as embedding generation, feedback processing, or mapping evaluation. Finally, the results are presented through a </a:t>
            </a:r>
            <a:r>
              <a:rPr lang="en-US" sz="800" b="1" i="0" dirty="0">
                <a:solidFill>
                  <a:srgbClr val="000000"/>
                </a:solidFill>
                <a:effectLst/>
                <a:latin typeface="Times New Roman" panose="02020603050405020304" pitchFamily="18" charset="0"/>
              </a:rPr>
              <a:t>UI Display</a:t>
            </a:r>
            <a:r>
              <a:rPr lang="en-US" sz="800" b="0" i="0" dirty="0">
                <a:solidFill>
                  <a:srgbClr val="000000"/>
                </a:solidFill>
                <a:effectLst/>
                <a:latin typeface="Times New Roman" panose="02020603050405020304" pitchFamily="18" charset="0"/>
              </a:rPr>
              <a:t>, offering users a clear and interactive view of mappings, document insights, and feedback loops. This end-to-end system ensures robust, scalable, and intelligent processing of business documents with continuous refinement through user interaction. </a:t>
            </a:r>
            <a:endParaRPr lang="en-US" sz="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63227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AI-generated content may be incorrect.">
            <a:extLst>
              <a:ext uri="{FF2B5EF4-FFF2-40B4-BE49-F238E27FC236}">
                <a16:creationId xmlns:a16="http://schemas.microsoft.com/office/drawing/2014/main" id="{7CFD4EC4-CA93-ADB8-2AFA-646C12DC8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517"/>
            <a:ext cx="12192000" cy="5702965"/>
          </a:xfrm>
          <a:prstGeom prst="rect">
            <a:avLst/>
          </a:prstGeom>
        </p:spPr>
      </p:pic>
      <p:sp>
        <p:nvSpPr>
          <p:cNvPr id="4" name="Title 1">
            <a:extLst>
              <a:ext uri="{FF2B5EF4-FFF2-40B4-BE49-F238E27FC236}">
                <a16:creationId xmlns:a16="http://schemas.microsoft.com/office/drawing/2014/main" id="{753DC724-7C28-1E36-FA48-3DB5E6728B26}"/>
              </a:ext>
            </a:extLst>
          </p:cNvPr>
          <p:cNvSpPr txBox="1">
            <a:spLocks/>
          </p:cNvSpPr>
          <p:nvPr/>
        </p:nvSpPr>
        <p:spPr>
          <a:xfrm>
            <a:off x="0" y="308157"/>
            <a:ext cx="11558827" cy="321033"/>
          </a:xfrm>
        </p:spPr>
        <p:txBody>
          <a:bodyPr lIns="91440" tIns="45720" rIns="91440" bIns="45720" anchor="b"/>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650" b="1" dirty="0"/>
              <a:t>Architecture </a:t>
            </a:r>
            <a:endParaRPr lang="en-US" dirty="0"/>
          </a:p>
        </p:txBody>
      </p:sp>
    </p:spTree>
    <p:extLst>
      <p:ext uri="{BB962C8B-B14F-4D97-AF65-F5344CB8AC3E}">
        <p14:creationId xmlns:p14="http://schemas.microsoft.com/office/powerpoint/2010/main" val="22749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751E86-6AA6-D5DB-1743-D06B3F048C62}"/>
              </a:ext>
            </a:extLst>
          </p:cNvPr>
          <p:cNvSpPr txBox="1">
            <a:spLocks/>
          </p:cNvSpPr>
          <p:nvPr/>
        </p:nvSpPr>
        <p:spPr>
          <a:xfrm>
            <a:off x="0" y="308157"/>
            <a:ext cx="11558827" cy="321033"/>
          </a:xfrm>
        </p:spPr>
        <p:txBody>
          <a:bodyPr lIns="91440" tIns="45720" rIns="91440" bIns="45720" anchor="b"/>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650" b="1" dirty="0"/>
              <a:t>Client - Query Log With Answers </a:t>
            </a:r>
            <a:endParaRPr lang="en-US" dirty="0"/>
          </a:p>
        </p:txBody>
      </p:sp>
      <p:graphicFrame>
        <p:nvGraphicFramePr>
          <p:cNvPr id="6" name="Object 5">
            <a:extLst>
              <a:ext uri="{FF2B5EF4-FFF2-40B4-BE49-F238E27FC236}">
                <a16:creationId xmlns:a16="http://schemas.microsoft.com/office/drawing/2014/main" id="{B8EB5A57-4B69-EB44-9A7B-E4AF40430A6F}"/>
              </a:ext>
            </a:extLst>
          </p:cNvPr>
          <p:cNvGraphicFramePr>
            <a:graphicFrameLocks noChangeAspect="1"/>
          </p:cNvGraphicFramePr>
          <p:nvPr>
            <p:extLst>
              <p:ext uri="{D42A27DB-BD31-4B8C-83A1-F6EECF244321}">
                <p14:modId xmlns:p14="http://schemas.microsoft.com/office/powerpoint/2010/main" val="2797983378"/>
              </p:ext>
            </p:extLst>
          </p:nvPr>
        </p:nvGraphicFramePr>
        <p:xfrm>
          <a:off x="4876801" y="1611086"/>
          <a:ext cx="2471056" cy="2219552"/>
        </p:xfrm>
        <a:graphic>
          <a:graphicData uri="http://schemas.openxmlformats.org/presentationml/2006/ole">
            <mc:AlternateContent xmlns:mc="http://schemas.openxmlformats.org/markup-compatibility/2006">
              <mc:Choice xmlns:v="urn:schemas-microsoft-com:vml" Requires="v">
                <p:oleObj name="Worksheet" showAsIcon="1" r:id="rId2" imgW="914597" imgH="806311" progId="Excel.Sheet.12">
                  <p:embed/>
                </p:oleObj>
              </mc:Choice>
              <mc:Fallback>
                <p:oleObj name="Worksheet" showAsIcon="1" r:id="rId2" imgW="914597" imgH="806311" progId="Excel.Sheet.12">
                  <p:embed/>
                  <p:pic>
                    <p:nvPicPr>
                      <p:cNvPr id="6" name="Object 5">
                        <a:extLst>
                          <a:ext uri="{FF2B5EF4-FFF2-40B4-BE49-F238E27FC236}">
                            <a16:creationId xmlns:a16="http://schemas.microsoft.com/office/drawing/2014/main" id="{B8EB5A57-4B69-EB44-9A7B-E4AF40430A6F}"/>
                          </a:ext>
                        </a:extLst>
                      </p:cNvPr>
                      <p:cNvPicPr/>
                      <p:nvPr/>
                    </p:nvPicPr>
                    <p:blipFill>
                      <a:blip r:embed="rId3"/>
                      <a:stretch>
                        <a:fillRect/>
                      </a:stretch>
                    </p:blipFill>
                    <p:spPr>
                      <a:xfrm>
                        <a:off x="4876801" y="1611086"/>
                        <a:ext cx="2471056" cy="2219552"/>
                      </a:xfrm>
                      <a:prstGeom prst="rect">
                        <a:avLst/>
                      </a:prstGeom>
                    </p:spPr>
                  </p:pic>
                </p:oleObj>
              </mc:Fallback>
            </mc:AlternateContent>
          </a:graphicData>
        </a:graphic>
      </p:graphicFrame>
    </p:spTree>
    <p:extLst>
      <p:ext uri="{BB962C8B-B14F-4D97-AF65-F5344CB8AC3E}">
        <p14:creationId xmlns:p14="http://schemas.microsoft.com/office/powerpoint/2010/main" val="3744755646"/>
      </p:ext>
    </p:extLst>
  </p:cSld>
  <p:clrMapOvr>
    <a:masterClrMapping/>
  </p:clrMapOvr>
</p:sld>
</file>

<file path=ppt/theme/theme1.xml><?xml version="1.0" encoding="utf-8"?>
<a:theme xmlns:a="http://schemas.openxmlformats.org/drawingml/2006/main" name="Office Theme">
  <a:themeElements>
    <a:clrScheme name="CitiusTech Brand Colours">
      <a:dk1>
        <a:srgbClr val="000000"/>
      </a:dk1>
      <a:lt1>
        <a:srgbClr val="FFFFFF"/>
      </a:lt1>
      <a:dk2>
        <a:srgbClr val="8DA1E2"/>
      </a:dk2>
      <a:lt2>
        <a:srgbClr val="2E006B"/>
      </a:lt2>
      <a:accent1>
        <a:srgbClr val="211CE8"/>
      </a:accent1>
      <a:accent2>
        <a:srgbClr val="180C4B"/>
      </a:accent2>
      <a:accent3>
        <a:srgbClr val="70F2FF"/>
      </a:accent3>
      <a:accent4>
        <a:srgbClr val="006EFC"/>
      </a:accent4>
      <a:accent5>
        <a:srgbClr val="8C82FF"/>
      </a:accent5>
      <a:accent6>
        <a:srgbClr val="6BBDFA"/>
      </a:accent6>
      <a:hlink>
        <a:srgbClr val="000000"/>
      </a:hlink>
      <a:folHlink>
        <a:srgbClr val="000000"/>
      </a:folHlink>
    </a:clrScheme>
    <a:fontScheme name="CitiusTech Font">
      <a:majorFont>
        <a:latin typeface="Aptos Light"/>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iusTech PPT Template_ Extra Light" id="{2C97F6EE-E611-4AD8-8AD9-BF023C9656F6}" vid="{7D26EB58-C813-4FED-93F4-0299C9CC72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22BFAB624EA143B425BE72DA8E6C10" ma:contentTypeVersion="8" ma:contentTypeDescription="Create a new document." ma:contentTypeScope="" ma:versionID="d9ee67bd10d6303776461604983e16bc">
  <xsd:schema xmlns:xsd="http://www.w3.org/2001/XMLSchema" xmlns:xs="http://www.w3.org/2001/XMLSchema" xmlns:p="http://schemas.microsoft.com/office/2006/metadata/properties" xmlns:ns2="b199a955-3b8d-42b4-be3c-ceedb5c52486" targetNamespace="http://schemas.microsoft.com/office/2006/metadata/properties" ma:root="true" ma:fieldsID="3a6655168a1362cd9d77f75b4dce6a05" ns2:_="">
    <xsd:import namespace="b199a955-3b8d-42b4-be3c-ceedb5c5248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99a955-3b8d-42b4-be3c-ceedb5c524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F3C28B-A83C-4514-9D6C-69B48785AC0E}">
  <ds:schemaRefs>
    <ds:schemaRef ds:uri="b199a955-3b8d-42b4-be3c-ceedb5c524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85C1D99-1E87-48F0-A9F7-B68C07445C9A}">
  <ds:schemaRefs>
    <ds:schemaRef ds:uri="http://schemas.microsoft.com/sharepoint/v3/contenttype/forms"/>
  </ds:schemaRefs>
</ds:datastoreItem>
</file>

<file path=customXml/itemProps3.xml><?xml version="1.0" encoding="utf-8"?>
<ds:datastoreItem xmlns:ds="http://schemas.openxmlformats.org/officeDocument/2006/customXml" ds:itemID="{AB006E81-3304-4915-8216-DFCDE7C37AF9}">
  <ds:schemaRefs>
    <ds:schemaRef ds:uri="b199a955-3b8d-42b4-be3c-ceedb5c524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116</TotalTime>
  <Words>1048</Words>
  <Application>Microsoft Office PowerPoint</Application>
  <PresentationFormat>Widescreen</PresentationFormat>
  <Paragraphs>117</Paragraphs>
  <Slides>8</Slides>
  <Notes>3</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PowerPoint Presentation</vt:lpstr>
      <vt:lpstr>PowerPoint Presentation</vt:lpstr>
      <vt:lpstr>PowerPoint Presentation</vt:lpstr>
      <vt:lpstr>Workflow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Prerak Sheetal Sheth</dc:creator>
  <cp:lastModifiedBy>Ketali Bhagawat Patil</cp:lastModifiedBy>
  <cp:revision>31</cp:revision>
  <dcterms:created xsi:type="dcterms:W3CDTF">2025-02-07T16:04:01Z</dcterms:created>
  <dcterms:modified xsi:type="dcterms:W3CDTF">2025-09-10T15:02:55Z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0x0101008522BFAB624EA143B425BE72DA8E6C10</vt:lpwstr>
  </property>
  <property fmtid="{D5CDD505-2E9C-101B-9397-08002B2CF9AE}" pid="3" name="MediaServiceImageTags">
    <vt:lpwstr/>
  </property>
</Properties>
</file>