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04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02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6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6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35D9-C7F6-4633-B1A5-73871A757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35" y="2404534"/>
            <a:ext cx="9856694" cy="1646302"/>
          </a:xfrm>
        </p:spPr>
        <p:txBody>
          <a:bodyPr/>
          <a:lstStyle/>
          <a:p>
            <a:pPr algn="l"/>
            <a:r>
              <a:rPr lang="en-US" dirty="0"/>
              <a:t>Students Performance in Exams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F5984-BBD5-43E3-9627-00BF4397C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Krista Gurney</a:t>
            </a:r>
          </a:p>
        </p:txBody>
      </p:sp>
    </p:spTree>
    <p:extLst>
      <p:ext uri="{BB962C8B-B14F-4D97-AF65-F5344CB8AC3E}">
        <p14:creationId xmlns:p14="http://schemas.microsoft.com/office/powerpoint/2010/main" val="150079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52D2-6B14-4B3C-BBD7-0344689C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Students Performance using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C3D2-D849-4196-9225-A824AED9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P(Exam Score = High |Test Preparation Course = Completed ) = 30%</a:t>
            </a:r>
          </a:p>
          <a:p>
            <a:r>
              <a:rPr lang="en-US" dirty="0"/>
              <a:t>P(Exam Score = High |Test Preparation Course = Note Completed) = 14%</a:t>
            </a:r>
          </a:p>
          <a:p>
            <a:endParaRPr lang="en-US" dirty="0"/>
          </a:p>
          <a:p>
            <a:r>
              <a:rPr lang="en-US" dirty="0"/>
              <a:t>P(Exam Score = High | Parental Education = High School) = 10.2%</a:t>
            </a:r>
          </a:p>
          <a:p>
            <a:r>
              <a:rPr lang="en-US" dirty="0"/>
              <a:t>P(Exam Score = High | Parental Education = Some College) = 20.4% </a:t>
            </a:r>
          </a:p>
          <a:p>
            <a:r>
              <a:rPr lang="en-US" dirty="0"/>
              <a:t>P(Exam Score = High | Parental Education = Bachelor’s Degree +) = 8.8%</a:t>
            </a:r>
          </a:p>
          <a:p>
            <a:endParaRPr lang="en-US" dirty="0"/>
          </a:p>
          <a:p>
            <a:r>
              <a:rPr lang="en-US" dirty="0"/>
              <a:t>P(Exam Score = High | Gender = Female) = 22.8%</a:t>
            </a:r>
          </a:p>
          <a:p>
            <a:r>
              <a:rPr lang="en-US" dirty="0"/>
              <a:t>P(Exam Score = High | Gender = Male) = 16.6%</a:t>
            </a:r>
          </a:p>
        </p:txBody>
      </p:sp>
    </p:spTree>
    <p:extLst>
      <p:ext uri="{BB962C8B-B14F-4D97-AF65-F5344CB8AC3E}">
        <p14:creationId xmlns:p14="http://schemas.microsoft.com/office/powerpoint/2010/main" val="137814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DB9C-BE2E-4661-8557-4F227C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Students Performance using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D1D70-0E85-45B2-86ED-D76B0EDC9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P(Math Score = High | Reading Score = High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Writing Score = High) = 60.2%</a:t>
                </a:r>
              </a:p>
              <a:p>
                <a:r>
                  <a:rPr lang="en-US" dirty="0"/>
                  <a:t>P(Reading Score = High | Math Score = 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Writing Score = High) = 95%</a:t>
                </a:r>
              </a:p>
              <a:p>
                <a:r>
                  <a:rPr lang="en-US" dirty="0"/>
                  <a:t>P(Writing Score = High | Math Score = 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Reading Score = High) = 84.6%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D1D70-0E85-45B2-86ED-D76B0EDC9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39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8454-9BE6-4175-BB3D-61CF6F95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Students Performance using SSE and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19B4-0884-4BF3-BEB5-B65E5F43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data set to use integers instead of strings (Male = 1</a:t>
            </a:r>
            <a:r>
              <a:rPr lang="en-US"/>
              <a:t>, Female =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65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210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Wingdings 3</vt:lpstr>
      <vt:lpstr>Facet</vt:lpstr>
      <vt:lpstr>Students Performance in Exams</vt:lpstr>
      <vt:lpstr>Predicting Students Performance using Probabilities</vt:lpstr>
      <vt:lpstr>Predicting Students Performance using Probabilities</vt:lpstr>
      <vt:lpstr>Predicting Students Performance using SSE and R-squared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Performance in Exams</dc:title>
  <dc:creator>Krista Gurney</dc:creator>
  <cp:lastModifiedBy>Krista Gurney</cp:lastModifiedBy>
  <cp:revision>3</cp:revision>
  <dcterms:created xsi:type="dcterms:W3CDTF">2019-04-09T19:22:40Z</dcterms:created>
  <dcterms:modified xsi:type="dcterms:W3CDTF">2019-04-09T19:39:15Z</dcterms:modified>
</cp:coreProperties>
</file>