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C94FE-AB5A-4098-AC78-99605A31D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A34D79-A799-4202-82AC-A9DC2038A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FD018-9617-4E22-8E54-EC70E20E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1A3ED-D39F-4158-8027-67BBF305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66CDC6-2F42-4756-802A-63922CE8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76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3B2889-0999-4194-9870-7521D0EC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258FD5-A332-43D2-BA3F-E3F63199E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6D26AF-A972-4ED1-8348-27501CE6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F3F67-A0A2-4A26-A861-5F5A5ED4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533CC8-EA77-4692-A601-225E4D55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9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DEF0670-B66B-45C7-B610-7BA040A90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798951-A0DB-4399-ABAD-54578A704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E16789-89FD-4C55-A302-85DDF915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41F8C-6BF8-441D-B6D4-CEAE73CF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06F53E-3C3E-4724-A64A-64D25CBE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2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A886D-AC05-4BAD-98E6-D288B812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7BFEDC-2C37-441D-9C76-F8C3F92F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17BA1B-EF29-4CD2-93F7-09D382F4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31B738-862A-46CE-9A58-09CE7870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B5B029-692E-4571-8CF0-AEC8CB51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0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713D5-2AF9-4AD1-91C0-5C277277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8E3363-B677-4A0C-B648-B4814B232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35150-CE43-4C87-BC8C-F94B1974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44A03C-7EFA-484C-BD49-6A9E5907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C428F-DEF0-4709-9447-132CEEAA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3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3A7E5-8288-4A7F-A8A3-0F763E0F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DA534-D70E-4184-9CB2-9B37A847A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566E9B-A0D2-49B3-BC3F-B62B14F50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069FEF-5430-48DA-86D0-61A2950E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09820C-A04B-4C79-8CD9-0BFA4D68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B25609-7490-4DD8-84C9-A45E880C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18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FB29EF-BF4E-4F4B-BC5D-76150A97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AEC9B0-BCBF-4792-94D7-7837A8D7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993DE4-432C-4B22-B833-F5A26214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4A86BD-9256-49E8-BBA4-CA2CD877E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53EF4B-AD31-4C9B-9AB6-8094F3EB4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C7CF3F-EC67-4B4B-B28D-04C9F533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FB0757-C89C-47D8-BE1C-8D675FE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77A47B-4A21-4100-8526-6DA6C58A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75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46F62-AC5A-4397-8212-5B6029EA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2217A1-FCAD-4F12-B7C7-9BB2B41B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7E652A-F9F7-4FE3-8CA5-21551443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23A24A-B0F4-4BE0-B650-10FB22C2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3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F9F87F-841F-4781-B656-0CC5C169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609D00-B55A-4259-855D-E369BB1F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3AEDD1-4DC8-4D73-8E49-57F6D85D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41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082268-6591-4780-A105-7D7DC978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786C7-64A6-4814-9F1D-903D250F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1FC3D4-F2A6-44CF-B19C-30F50A2E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12ED44-05B2-41C1-A718-B85FFCFA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980726-180E-43EE-82A5-1694A528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CB32A-3F46-4BC7-9975-9AF59777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29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11D52-8658-40B3-A5D8-CD4A9DBA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DB7073-9C8B-43A5-81CA-60E229FDE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49E613-469D-49E3-9B61-E41C358B1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D3B6BC-D76E-4666-8EF9-FB197402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664D-154C-4F8A-A3AF-BFCE5078DF3C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9DF346-CFCA-4DD8-B10A-635FC886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891571-8921-4E5C-A4D8-DAA03E2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52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5191BD-870D-4357-AF6E-5A48A13C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5F6731-0DFE-4150-9538-F09314C3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83B3F-7430-4380-9221-F8F46E328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664D-154C-4F8A-A3AF-BFCE5078DF3C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C81AE-62A0-4815-A5E7-CC851DCA7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34A55A-5311-47E5-AE68-A74BA3BF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70FA-313E-4D60-B4A1-1741AEB31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99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1071F-00F2-4144-B4CF-1928EEB80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創成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ja-JP" altLang="en-US" dirty="0"/>
              <a:t>ブラックジャック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5BF413-CAD5-4655-8883-DF35ADE3B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ja-JP" dirty="0"/>
          </a:p>
          <a:p>
            <a:pPr algn="r"/>
            <a:r>
              <a:rPr lang="en-US" altLang="ja-JP" dirty="0"/>
              <a:t>G</a:t>
            </a:r>
            <a:r>
              <a:rPr lang="ja-JP" altLang="en-US" dirty="0"/>
              <a:t>チーム　</a:t>
            </a:r>
            <a:r>
              <a:rPr lang="en-US" altLang="ja-JP" dirty="0"/>
              <a:t>EP10073 </a:t>
            </a:r>
            <a:r>
              <a:rPr lang="ja-JP" altLang="en-US" dirty="0"/>
              <a:t>谷口遼真</a:t>
            </a:r>
            <a:endParaRPr lang="en-US" altLang="ja-JP" dirty="0"/>
          </a:p>
          <a:p>
            <a:pPr algn="r"/>
            <a:r>
              <a:rPr kumimoji="1" lang="en-US" altLang="ja-JP" dirty="0"/>
              <a:t>EP20104 </a:t>
            </a:r>
            <a:r>
              <a:rPr kumimoji="1" lang="ja-JP" altLang="en-US" dirty="0"/>
              <a:t>三澤睦生</a:t>
            </a:r>
            <a:endParaRPr kumimoji="1" lang="en-US" altLang="ja-JP" dirty="0"/>
          </a:p>
          <a:p>
            <a:pPr algn="r"/>
            <a:r>
              <a:rPr lang="en-US" altLang="ja-JP" dirty="0"/>
              <a:t>EP18008 </a:t>
            </a:r>
            <a:r>
              <a:rPr lang="ja-JP" altLang="en-US" dirty="0"/>
              <a:t>石黒喬大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25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6AECE-677D-4B86-A8FE-CB0C0E1C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使用言語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867C6-463A-4526-AD3D-72D4836E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</a:p>
          <a:p>
            <a:r>
              <a:rPr lang="en-US" altLang="ja-JP" dirty="0"/>
              <a:t>Windows Form </a:t>
            </a:r>
            <a:r>
              <a:rPr lang="en-US" altLang="ja-JP" dirty="0" err="1"/>
              <a:t>Apprication</a:t>
            </a:r>
            <a:r>
              <a:rPr lang="en-US" altLang="ja-JP" dirty="0"/>
              <a:t>(.NET Framework)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604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A80DF-EC31-4A00-8F37-F6E804FC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408351-2AD6-4D41-96A3-9E869A23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https://hackmd.io/@Uro168/BJd5jwG0_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993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創成C ブラックジャック</vt:lpstr>
      <vt:lpstr>使用言語</vt:lpstr>
      <vt:lpstr>リンク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創成C ブラックジャック</dc:title>
  <dc:creator>石黒　喬大</dc:creator>
  <cp:lastModifiedBy>石黒　喬大</cp:lastModifiedBy>
  <cp:revision>1</cp:revision>
  <dcterms:created xsi:type="dcterms:W3CDTF">2021-07-23T06:52:29Z</dcterms:created>
  <dcterms:modified xsi:type="dcterms:W3CDTF">2021-07-23T06:56:13Z</dcterms:modified>
</cp:coreProperties>
</file>