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59" r:id="rId3"/>
    <p:sldId id="257" r:id="rId4"/>
    <p:sldId id="261" r:id="rId5"/>
    <p:sldId id="260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38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85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90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2253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974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910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514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451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58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9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32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30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824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99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63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2973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16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272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  <p:sldLayoutId id="214748402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33w62k/blackjack.git" TargetMode="External"/><Relationship Id="rId2" Type="http://schemas.openxmlformats.org/officeDocument/2006/relationships/hyperlink" Target="https://hackmd.io/@Uro168/BJd5jwG0_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1071F-00F2-4144-B4CF-1928EEB80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創成</a:t>
            </a:r>
            <a:r>
              <a:rPr lang="en-US" altLang="ja-JP" sz="6000" dirty="0"/>
              <a:t>C</a:t>
            </a:r>
            <a:br>
              <a:rPr lang="en-US" altLang="ja-JP" sz="6000" dirty="0"/>
            </a:br>
            <a:r>
              <a:rPr lang="en-US" altLang="ja-JP" sz="6000" dirty="0"/>
              <a:t>Black jack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15BF413-CAD5-4655-8883-DF35ADE3B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endParaRPr lang="en-US" altLang="ja-JP" dirty="0"/>
          </a:p>
          <a:p>
            <a:pPr algn="r"/>
            <a:r>
              <a:rPr lang="en-US" altLang="ja-JP" dirty="0"/>
              <a:t>G</a:t>
            </a:r>
            <a:r>
              <a:rPr lang="ja-JP" altLang="en-US" dirty="0"/>
              <a:t>チーム　</a:t>
            </a:r>
            <a:r>
              <a:rPr lang="en-US" altLang="ja-JP" dirty="0"/>
              <a:t>EP10073 </a:t>
            </a:r>
            <a:r>
              <a:rPr lang="ja-JP" altLang="en-US" dirty="0"/>
              <a:t>谷口遼真</a:t>
            </a:r>
            <a:endParaRPr lang="en-US" altLang="ja-JP" dirty="0"/>
          </a:p>
          <a:p>
            <a:pPr algn="r"/>
            <a:r>
              <a:rPr kumimoji="1" lang="en-US" altLang="ja-JP" dirty="0"/>
              <a:t>EP20104 </a:t>
            </a:r>
            <a:r>
              <a:rPr kumimoji="1" lang="ja-JP" altLang="en-US" dirty="0"/>
              <a:t>三澤睦生</a:t>
            </a:r>
            <a:endParaRPr kumimoji="1" lang="en-US" altLang="ja-JP" dirty="0"/>
          </a:p>
          <a:p>
            <a:pPr algn="r"/>
            <a:r>
              <a:rPr lang="en-US" altLang="ja-JP" dirty="0"/>
              <a:t>EP18008 </a:t>
            </a:r>
            <a:r>
              <a:rPr lang="ja-JP" altLang="en-US" dirty="0"/>
              <a:t>石黒喬大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925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010FC-E3CD-47B5-BF46-37F019F4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05527A-0036-4571-8D5D-F25BB5A21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概要</a:t>
            </a:r>
            <a:endParaRPr kumimoji="1" lang="en-US" altLang="ja-JP" sz="2400" dirty="0"/>
          </a:p>
          <a:p>
            <a:r>
              <a:rPr lang="ja-JP" altLang="en-US" sz="2400" dirty="0"/>
              <a:t>仕様説明</a:t>
            </a:r>
            <a:endParaRPr lang="en-US" altLang="ja-JP" sz="2400" dirty="0"/>
          </a:p>
          <a:p>
            <a:r>
              <a:rPr kumimoji="1" lang="ja-JP" altLang="en-US" sz="2400" dirty="0"/>
              <a:t>デモンストレーション</a:t>
            </a:r>
            <a:endParaRPr kumimoji="1" lang="en-US" altLang="ja-JP" sz="2400" dirty="0"/>
          </a:p>
          <a:p>
            <a:r>
              <a:rPr lang="ja-JP" altLang="en-US" sz="2400" dirty="0"/>
              <a:t>結果</a:t>
            </a:r>
            <a:endParaRPr lang="en-US" altLang="ja-JP" sz="2400" dirty="0"/>
          </a:p>
          <a:p>
            <a:r>
              <a:rPr kumimoji="1" lang="ja-JP" altLang="en-US" sz="2400" dirty="0"/>
              <a:t>課題</a:t>
            </a:r>
            <a:endParaRPr kumimoji="1" lang="en-US" altLang="ja-JP" sz="2400" dirty="0"/>
          </a:p>
          <a:p>
            <a:r>
              <a:rPr lang="ja-JP" altLang="en-US" sz="2400" dirty="0"/>
              <a:t>まとめ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283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6AECE-677D-4B86-A8FE-CB0C0E1C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4867C6-463A-4526-AD3D-72D4836EC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開発背景：ゲームで</a:t>
            </a:r>
            <a:r>
              <a:rPr lang="ja-JP" altLang="en-US" sz="2400" dirty="0"/>
              <a:t>システムを学ぶ（他は難しいので）</a:t>
            </a:r>
            <a:endParaRPr kumimoji="1" lang="en-US" altLang="ja-JP" sz="2400" dirty="0"/>
          </a:p>
          <a:p>
            <a:r>
              <a:rPr kumimoji="1" lang="ja-JP" altLang="en-US" sz="2400" dirty="0"/>
              <a:t>使用言語：</a:t>
            </a:r>
            <a:r>
              <a:rPr kumimoji="1" lang="en-US" altLang="ja-JP" sz="2400" dirty="0"/>
              <a:t>C#</a:t>
            </a:r>
            <a:r>
              <a:rPr kumimoji="1" lang="ja-JP" altLang="en-US" sz="2400" dirty="0"/>
              <a:t>（</a:t>
            </a:r>
            <a:r>
              <a:rPr lang="en-US" altLang="ja-JP" sz="2400" dirty="0"/>
              <a:t>Windows  </a:t>
            </a:r>
            <a:r>
              <a:rPr lang="ja-JP" altLang="en-US" sz="2400" dirty="0"/>
              <a:t>フォーム アプリケーション</a:t>
            </a:r>
            <a:r>
              <a:rPr lang="en-US" altLang="ja-JP" sz="2400" dirty="0"/>
              <a:t>(.NET Framework)</a:t>
            </a:r>
            <a:r>
              <a:rPr lang="ja-JP" altLang="en-US" sz="2400" dirty="0"/>
              <a:t>）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</a:t>
            </a:r>
            <a:r>
              <a:rPr lang="ja-JP" altLang="en-US" sz="2400" dirty="0"/>
              <a:t>（開発の難易度を下げるため</a:t>
            </a:r>
            <a:r>
              <a:rPr lang="en-US" altLang="ja-JP" sz="2400" dirty="0"/>
              <a:t>C#</a:t>
            </a:r>
            <a:r>
              <a:rPr lang="ja-JP" altLang="en-US" sz="2400" dirty="0"/>
              <a:t>のみを使用）</a:t>
            </a:r>
            <a:endParaRPr lang="en-US" altLang="ja-JP" sz="2400" dirty="0"/>
          </a:p>
          <a:p>
            <a:r>
              <a:rPr lang="ja-JP" altLang="en-US" sz="2400" dirty="0"/>
              <a:t>内容：ブラックジャック（カードゲーム）をプレイできる</a:t>
            </a:r>
            <a:endParaRPr lang="en-US" altLang="ja-JP" sz="2400" dirty="0"/>
          </a:p>
          <a:p>
            <a:r>
              <a:rPr lang="ja-JP" altLang="en-US" sz="2400" dirty="0"/>
              <a:t>目標：画像を</a:t>
            </a:r>
            <a:r>
              <a:rPr lang="en-US" altLang="ja-JP" sz="2400" dirty="0"/>
              <a:t>C#</a:t>
            </a:r>
            <a:r>
              <a:rPr lang="ja-JP" altLang="en-US" sz="2400" dirty="0"/>
              <a:t>の中で使えるようにする</a:t>
            </a:r>
            <a:endParaRPr lang="en-US" altLang="ja-JP" sz="2200" dirty="0"/>
          </a:p>
          <a:p>
            <a:pPr marL="0" indent="0">
              <a:buNone/>
            </a:pPr>
            <a:r>
              <a:rPr lang="en-US" altLang="ja-JP" sz="2200" dirty="0"/>
              <a:t>	 </a:t>
            </a:r>
            <a:r>
              <a:rPr lang="ja-JP" altLang="en-US" sz="2200" dirty="0"/>
              <a:t>それぞれの処理を別クラスで動作させる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83604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E6F691-D492-468C-B110-E6F9EA6A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仕様説明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9BDC53-3113-42A0-B588-B94383578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Hit</a:t>
            </a:r>
            <a:r>
              <a:rPr kumimoji="1" lang="ja-JP" altLang="en-US" sz="2400" dirty="0"/>
              <a:t>ボタンでドロー</a:t>
            </a:r>
            <a:endParaRPr kumimoji="1" lang="en-US" altLang="ja-JP" sz="2400" dirty="0"/>
          </a:p>
          <a:p>
            <a:r>
              <a:rPr kumimoji="1" lang="en-US" altLang="ja-JP" sz="2400" dirty="0"/>
              <a:t>Stand</a:t>
            </a:r>
            <a:r>
              <a:rPr kumimoji="1" lang="ja-JP" altLang="en-US" sz="2400" dirty="0"/>
              <a:t>ボタンで勝負</a:t>
            </a:r>
            <a:endParaRPr kumimoji="1" lang="en-US" altLang="ja-JP" sz="2400" dirty="0"/>
          </a:p>
          <a:p>
            <a:r>
              <a:rPr kumimoji="1" lang="en-US" altLang="ja-JP" sz="2400" dirty="0"/>
              <a:t>J, Q, K, A</a:t>
            </a:r>
            <a:r>
              <a:rPr kumimoji="1" lang="ja-JP" altLang="en-US" sz="2400" dirty="0"/>
              <a:t>は特殊処理 有（本家と同じ）</a:t>
            </a:r>
            <a:endParaRPr kumimoji="1" lang="en-US" altLang="ja-JP" sz="2400" dirty="0"/>
          </a:p>
          <a:p>
            <a:r>
              <a:rPr kumimoji="1" lang="en-US" altLang="ja-JP" sz="2400" dirty="0"/>
              <a:t>Bust</a:t>
            </a:r>
            <a:r>
              <a:rPr kumimoji="1" lang="ja-JP" altLang="en-US" sz="2400" dirty="0"/>
              <a:t>、ナチュラル</a:t>
            </a:r>
            <a:r>
              <a:rPr kumimoji="1" lang="en-US" altLang="ja-JP" sz="2400" dirty="0"/>
              <a:t>21 </a:t>
            </a:r>
            <a:r>
              <a:rPr kumimoji="1" lang="ja-JP" altLang="en-US" sz="2400" dirty="0"/>
              <a:t>有</a:t>
            </a:r>
            <a:endParaRPr kumimoji="1" lang="en-US" altLang="ja-JP" sz="2400" dirty="0"/>
          </a:p>
          <a:p>
            <a:r>
              <a:rPr lang="ja-JP" altLang="en-US" sz="2400" dirty="0"/>
              <a:t>勝ち数負け数を記録</a:t>
            </a:r>
            <a:endParaRPr kumimoji="1" lang="en-US" altLang="ja-JP" sz="2400" dirty="0"/>
          </a:p>
          <a:p>
            <a:r>
              <a:rPr lang="en-US" altLang="ja-JP" sz="2400" dirty="0"/>
              <a:t>Exit</a:t>
            </a:r>
            <a:r>
              <a:rPr lang="ja-JP" altLang="en-US" sz="2400" dirty="0"/>
              <a:t>ボタンでいつでも終了可能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936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DF4DEF-00A9-4E16-B8F2-3E0667D2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1400"/>
            <a:ext cx="589639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4800" dirty="0"/>
              <a:t>デモンストレーション（映像）</a:t>
            </a:r>
          </a:p>
        </p:txBody>
      </p:sp>
      <p:pic>
        <p:nvPicPr>
          <p:cNvPr id="4" name="BlackjackApp 2021-07-26 02-09-18">
            <a:hlinkClick r:id="" action="ppaction://media"/>
            <a:extLst>
              <a:ext uri="{FF2B5EF4-FFF2-40B4-BE49-F238E27FC236}">
                <a16:creationId xmlns:a16="http://schemas.microsoft.com/office/drawing/2014/main" id="{B709E0E9-8D76-45C5-9E5B-DECBBE81DD5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9150" y="296863"/>
            <a:ext cx="5662613" cy="6264275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23984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40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B3AE8-B6BE-4DD8-AA5D-21599FE6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D674D0-B2F9-486C-91AD-C7C207E53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基本的な機能は実装できた</a:t>
            </a:r>
            <a:endParaRPr kumimoji="1" lang="en-US" altLang="ja-JP" sz="2800" dirty="0"/>
          </a:p>
          <a:p>
            <a:r>
              <a:rPr kumimoji="1" lang="ja-JP" altLang="en-US" sz="2800" dirty="0"/>
              <a:t>絵札や</a:t>
            </a:r>
            <a:r>
              <a:rPr kumimoji="1" lang="en-US" altLang="ja-JP" sz="2800" dirty="0"/>
              <a:t>A</a:t>
            </a:r>
            <a:r>
              <a:rPr kumimoji="1" lang="ja-JP" altLang="en-US" sz="2800" dirty="0"/>
              <a:t>の特殊処理も実装できた</a:t>
            </a:r>
            <a:endParaRPr kumimoji="1" lang="en-US" altLang="ja-JP" sz="2800" dirty="0"/>
          </a:p>
          <a:p>
            <a:r>
              <a:rPr lang="ja-JP" altLang="en-US" sz="2800" dirty="0"/>
              <a:t>画像呼び出しやクリアを実装できた</a:t>
            </a:r>
            <a:endParaRPr lang="en-US" altLang="ja-JP" sz="2800" dirty="0"/>
          </a:p>
          <a:p>
            <a:r>
              <a:rPr kumimoji="1" lang="ja-JP" altLang="en-US" sz="2800" dirty="0"/>
              <a:t>主流（？）のコンソールのものではなくフォームで作成できた</a:t>
            </a:r>
          </a:p>
        </p:txBody>
      </p:sp>
    </p:spTree>
    <p:extLst>
      <p:ext uri="{BB962C8B-B14F-4D97-AF65-F5344CB8AC3E}">
        <p14:creationId xmlns:p14="http://schemas.microsoft.com/office/powerpoint/2010/main" val="405703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8BC3B-0EDF-4517-8DEB-0D6F4B94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D8B943-BD11-4450-AB40-AF3C9C19D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 dirty="0"/>
              <a:t>最初に</a:t>
            </a:r>
            <a:r>
              <a:rPr kumimoji="1" lang="en-US" altLang="ja-JP" sz="2400" dirty="0">
                <a:solidFill>
                  <a:srgbClr val="FFFF00"/>
                </a:solidFill>
              </a:rPr>
              <a:t>2</a:t>
            </a:r>
            <a:r>
              <a:rPr kumimoji="1" lang="ja-JP" altLang="en-US" sz="2400" dirty="0">
                <a:solidFill>
                  <a:srgbClr val="FFFF00"/>
                </a:solidFill>
              </a:rPr>
              <a:t>枚ずつ引く</a:t>
            </a:r>
            <a:r>
              <a:rPr kumimoji="1" lang="ja-JP" altLang="en-US" sz="2400" dirty="0"/>
              <a:t>処理が実装できなかった</a:t>
            </a:r>
            <a:endParaRPr kumimoji="1" lang="en-US" altLang="ja-JP" sz="2400" dirty="0"/>
          </a:p>
          <a:p>
            <a:r>
              <a:rPr lang="ja-JP" altLang="en-US" sz="2400" dirty="0"/>
              <a:t>最初にディーラーの手札が</a:t>
            </a:r>
            <a:r>
              <a:rPr lang="en-US" altLang="ja-JP" sz="2400" dirty="0"/>
              <a:t>1</a:t>
            </a:r>
            <a:r>
              <a:rPr lang="ja-JP" altLang="en-US" sz="2400" dirty="0"/>
              <a:t>枚見えるようにできなかった</a:t>
            </a:r>
            <a:endParaRPr kumimoji="1" lang="en-US" altLang="ja-JP" sz="2400" dirty="0"/>
          </a:p>
          <a:p>
            <a:r>
              <a:rPr lang="en-US" altLang="ja-JP" sz="2400" dirty="0"/>
              <a:t>1</a:t>
            </a:r>
            <a:r>
              <a:rPr lang="ja-JP" altLang="en-US" sz="2400" dirty="0"/>
              <a:t>デッキでのブラックジャックを実装できなかった</a:t>
            </a:r>
            <a:endParaRPr lang="en-US" altLang="ja-JP" sz="2400" dirty="0"/>
          </a:p>
          <a:p>
            <a:r>
              <a:rPr lang="ja-JP" altLang="en-US" sz="2400" dirty="0"/>
              <a:t>プレイヤー、ディーラー等の処理を</a:t>
            </a:r>
            <a:r>
              <a:rPr lang="ja-JP" altLang="en-US" sz="2400" dirty="0">
                <a:solidFill>
                  <a:srgbClr val="FFFF00"/>
                </a:solidFill>
              </a:rPr>
              <a:t>別クラスで実装</a:t>
            </a:r>
            <a:r>
              <a:rPr lang="ja-JP" altLang="en-US" sz="2400" dirty="0"/>
              <a:t>できなかった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kumimoji="1" lang="en-US" altLang="ja-JP" sz="2400" dirty="0"/>
              <a:t>phpMyAdmin</a:t>
            </a:r>
            <a:r>
              <a:rPr kumimoji="1" lang="ja-JP" altLang="en-US" sz="2400" dirty="0"/>
              <a:t>を使って戦績を保存する処理も実装できそう？</a:t>
            </a:r>
            <a:endParaRPr kumimoji="1" lang="en-US" altLang="ja-JP" sz="24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694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A80DF-EC31-4A00-8F37-F6E804FC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リンク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408351-2AD6-4D41-96A3-9E869A231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HackMD</a:t>
            </a:r>
            <a:r>
              <a:rPr kumimoji="1" lang="ja-JP" altLang="en-US" dirty="0"/>
              <a:t>（</a:t>
            </a:r>
            <a:r>
              <a:rPr kumimoji="1" lang="en-US" altLang="ja-JP" dirty="0">
                <a:hlinkClick r:id="rId2"/>
              </a:rPr>
              <a:t>https://hackmd.io/@Uro168/BJd5jwG0_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（</a:t>
            </a:r>
            <a:r>
              <a:rPr lang="en-US" altLang="ja-JP" dirty="0">
                <a:hlinkClick r:id="rId3"/>
              </a:rPr>
              <a:t>https://github.com/33w62k/blackjack.git</a:t>
            </a:r>
            <a:r>
              <a:rPr lang="ja-JP" altLang="en-US" dirty="0"/>
              <a:t>）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9934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ダマスク</Template>
  <TotalTime>31</TotalTime>
  <Words>272</Words>
  <Application>Microsoft Office PowerPoint</Application>
  <PresentationFormat>ワイド画面</PresentationFormat>
  <Paragraphs>42</Paragraphs>
  <Slides>8</Slides>
  <Notes>0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創成C Black jack</vt:lpstr>
      <vt:lpstr>目次</vt:lpstr>
      <vt:lpstr>概要</vt:lpstr>
      <vt:lpstr>仕様説明</vt:lpstr>
      <vt:lpstr>デモンストレーション（映像）</vt:lpstr>
      <vt:lpstr>結果</vt:lpstr>
      <vt:lpstr>課題</vt:lpstr>
      <vt:lpstr>リンク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創成C ブラックジャック</dc:title>
  <dc:creator>石黒　喬大</dc:creator>
  <cp:lastModifiedBy>石黒　喬大</cp:lastModifiedBy>
  <cp:revision>7</cp:revision>
  <dcterms:created xsi:type="dcterms:W3CDTF">2021-07-23T06:52:29Z</dcterms:created>
  <dcterms:modified xsi:type="dcterms:W3CDTF">2021-07-25T17:40:22Z</dcterms:modified>
</cp:coreProperties>
</file>