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74" r:id="rId4"/>
    <p:sldId id="275" r:id="rId5"/>
    <p:sldId id="285" r:id="rId6"/>
    <p:sldId id="286" r:id="rId7"/>
    <p:sldId id="287" r:id="rId8"/>
    <p:sldId id="288" r:id="rId9"/>
    <p:sldId id="263" r:id="rId10"/>
    <p:sldId id="278" r:id="rId11"/>
    <p:sldId id="267" r:id="rId12"/>
    <p:sldId id="273" r:id="rId13"/>
    <p:sldId id="261" r:id="rId14"/>
    <p:sldId id="262" r:id="rId15"/>
    <p:sldId id="276" r:id="rId16"/>
    <p:sldId id="277" r:id="rId17"/>
    <p:sldId id="280" r:id="rId18"/>
    <p:sldId id="281" r:id="rId19"/>
    <p:sldId id="282" r:id="rId20"/>
    <p:sldId id="283" r:id="rId21"/>
    <p:sldId id="289" r:id="rId22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9C"/>
    <a:srgbClr val="DFFFCD"/>
    <a:srgbClr val="555454"/>
    <a:srgbClr val="000000"/>
    <a:srgbClr val="B9CDE5"/>
    <a:srgbClr val="004F9F"/>
    <a:srgbClr val="0070C0"/>
    <a:srgbClr val="0070AB"/>
    <a:srgbClr val="FF70C0"/>
    <a:srgbClr val="00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 autoAdjust="0"/>
    <p:restoredTop sz="94199" autoAdjust="0"/>
  </p:normalViewPr>
  <p:slideViewPr>
    <p:cSldViewPr snapToGrid="0">
      <p:cViewPr varScale="1">
        <p:scale>
          <a:sx n="93" d="100"/>
          <a:sy n="93" d="100"/>
        </p:scale>
        <p:origin x="216" y="7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60" y="10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Burgess" userId="732074060_tp_dropbox" providerId="OAuth2" clId="{D16657AE-CE2B-9542-B1E3-F5C24E146CCD}"/>
    <pc:docChg chg="undo custSel modSld">
      <pc:chgData name="Michael Burgess" userId="732074060_tp_dropbox" providerId="OAuth2" clId="{D16657AE-CE2B-9542-B1E3-F5C24E146CCD}" dt="2019-04-28T08:49:16.372" v="448"/>
      <pc:docMkLst>
        <pc:docMk/>
      </pc:docMkLst>
      <pc:sldChg chg="modSp">
        <pc:chgData name="Michael Burgess" userId="732074060_tp_dropbox" providerId="OAuth2" clId="{D16657AE-CE2B-9542-B1E3-F5C24E146CCD}" dt="2019-04-28T08:48:01.845" v="411" actId="20577"/>
        <pc:sldMkLst>
          <pc:docMk/>
          <pc:sldMk cId="4208381911" sldId="263"/>
        </pc:sldMkLst>
        <pc:spChg chg="mod">
          <ac:chgData name="Michael Burgess" userId="732074060_tp_dropbox" providerId="OAuth2" clId="{D16657AE-CE2B-9542-B1E3-F5C24E146CCD}" dt="2019-04-28T08:48:01.845" v="411" actId="20577"/>
          <ac:spMkLst>
            <pc:docMk/>
            <pc:sldMk cId="4208381911" sldId="263"/>
            <ac:spMk id="3" creationId="{91E7F42E-E5C0-5D47-9F2A-7F8B42999293}"/>
          </ac:spMkLst>
        </pc:spChg>
      </pc:sldChg>
      <pc:sldChg chg="addSp delSp modSp">
        <pc:chgData name="Michael Burgess" userId="732074060_tp_dropbox" providerId="OAuth2" clId="{D16657AE-CE2B-9542-B1E3-F5C24E146CCD}" dt="2019-04-28T08:49:16.372" v="448"/>
        <pc:sldMkLst>
          <pc:docMk/>
          <pc:sldMk cId="3366440741" sldId="273"/>
        </pc:sldMkLst>
        <pc:spChg chg="mod">
          <ac:chgData name="Michael Burgess" userId="732074060_tp_dropbox" providerId="OAuth2" clId="{D16657AE-CE2B-9542-B1E3-F5C24E146CCD}" dt="2019-04-28T08:48:35.539" v="424" actId="20577"/>
          <ac:spMkLst>
            <pc:docMk/>
            <pc:sldMk cId="3366440741" sldId="273"/>
            <ac:spMk id="3" creationId="{D8C3292E-2BAB-444D-96D2-50E3B892DA9F}"/>
          </ac:spMkLst>
        </pc:spChg>
        <pc:inkChg chg="add del">
          <ac:chgData name="Michael Burgess" userId="732074060_tp_dropbox" providerId="OAuth2" clId="{D16657AE-CE2B-9542-B1E3-F5C24E146CCD}" dt="2019-04-28T08:48:52.127" v="430"/>
          <ac:inkMkLst>
            <pc:docMk/>
            <pc:sldMk cId="3366440741" sldId="273"/>
            <ac:inkMk id="4" creationId="{8BFD6D39-2E57-DC47-BFD3-35ECBD00BE26}"/>
          </ac:inkMkLst>
        </pc:inkChg>
        <pc:inkChg chg="add del">
          <ac:chgData name="Michael Burgess" userId="732074060_tp_dropbox" providerId="OAuth2" clId="{D16657AE-CE2B-9542-B1E3-F5C24E146CCD}" dt="2019-04-28T08:48:52.005" v="429"/>
          <ac:inkMkLst>
            <pc:docMk/>
            <pc:sldMk cId="3366440741" sldId="273"/>
            <ac:inkMk id="5" creationId="{2A84EA13-E041-3445-8678-56AAB3D94806}"/>
          </ac:inkMkLst>
        </pc:inkChg>
        <pc:inkChg chg="add del">
          <ac:chgData name="Michael Burgess" userId="732074060_tp_dropbox" providerId="OAuth2" clId="{D16657AE-CE2B-9542-B1E3-F5C24E146CCD}" dt="2019-04-28T08:48:51.738" v="428"/>
          <ac:inkMkLst>
            <pc:docMk/>
            <pc:sldMk cId="3366440741" sldId="273"/>
            <ac:inkMk id="6" creationId="{BE511E69-9F74-8547-8E9A-2A8C0AA04AF5}"/>
          </ac:inkMkLst>
        </pc:inkChg>
        <pc:inkChg chg="add del">
          <ac:chgData name="Michael Burgess" userId="732074060_tp_dropbox" providerId="OAuth2" clId="{D16657AE-CE2B-9542-B1E3-F5C24E146CCD}" dt="2019-04-28T08:48:59.399" v="432"/>
          <ac:inkMkLst>
            <pc:docMk/>
            <pc:sldMk cId="3366440741" sldId="273"/>
            <ac:inkMk id="7" creationId="{BF753DE0-2964-AA4C-AC6E-BF34A6C93CC5}"/>
          </ac:inkMkLst>
        </pc:inkChg>
        <pc:inkChg chg="add del">
          <ac:chgData name="Michael Burgess" userId="732074060_tp_dropbox" providerId="OAuth2" clId="{D16657AE-CE2B-9542-B1E3-F5C24E146CCD}" dt="2019-04-28T08:49:01.056" v="434"/>
          <ac:inkMkLst>
            <pc:docMk/>
            <pc:sldMk cId="3366440741" sldId="273"/>
            <ac:inkMk id="8" creationId="{5CA4BB44-04BE-CE42-B7F1-8838771C8D15}"/>
          </ac:inkMkLst>
        </pc:inkChg>
        <pc:inkChg chg="add del">
          <ac:chgData name="Michael Burgess" userId="732074060_tp_dropbox" providerId="OAuth2" clId="{D16657AE-CE2B-9542-B1E3-F5C24E146CCD}" dt="2019-04-28T08:49:02.768" v="436"/>
          <ac:inkMkLst>
            <pc:docMk/>
            <pc:sldMk cId="3366440741" sldId="273"/>
            <ac:inkMk id="9" creationId="{4B36C22A-2163-5344-867B-00EE6946214C}"/>
          </ac:inkMkLst>
        </pc:inkChg>
        <pc:inkChg chg="add del">
          <ac:chgData name="Michael Burgess" userId="732074060_tp_dropbox" providerId="OAuth2" clId="{D16657AE-CE2B-9542-B1E3-F5C24E146CCD}" dt="2019-04-28T08:49:05.238" v="438"/>
          <ac:inkMkLst>
            <pc:docMk/>
            <pc:sldMk cId="3366440741" sldId="273"/>
            <ac:inkMk id="10" creationId="{447D85A7-BEC7-5142-83F4-E6F7FA81BCAD}"/>
          </ac:inkMkLst>
        </pc:inkChg>
        <pc:inkChg chg="add del">
          <ac:chgData name="Michael Burgess" userId="732074060_tp_dropbox" providerId="OAuth2" clId="{D16657AE-CE2B-9542-B1E3-F5C24E146CCD}" dt="2019-04-28T08:49:06.642" v="440"/>
          <ac:inkMkLst>
            <pc:docMk/>
            <pc:sldMk cId="3366440741" sldId="273"/>
            <ac:inkMk id="11" creationId="{9E462FE5-577B-E64D-83E0-4D3A1159B55B}"/>
          </ac:inkMkLst>
        </pc:inkChg>
        <pc:inkChg chg="add del">
          <ac:chgData name="Michael Burgess" userId="732074060_tp_dropbox" providerId="OAuth2" clId="{D16657AE-CE2B-9542-B1E3-F5C24E146CCD}" dt="2019-04-28T08:49:07.739" v="442"/>
          <ac:inkMkLst>
            <pc:docMk/>
            <pc:sldMk cId="3366440741" sldId="273"/>
            <ac:inkMk id="12" creationId="{3F520C2E-7D00-EB44-B9FC-FA4FEC1DE01C}"/>
          </ac:inkMkLst>
        </pc:inkChg>
        <pc:inkChg chg="add del">
          <ac:chgData name="Michael Burgess" userId="732074060_tp_dropbox" providerId="OAuth2" clId="{D16657AE-CE2B-9542-B1E3-F5C24E146CCD}" dt="2019-04-28T08:49:16.372" v="448"/>
          <ac:inkMkLst>
            <pc:docMk/>
            <pc:sldMk cId="3366440741" sldId="273"/>
            <ac:inkMk id="13" creationId="{31E2B198-B0AC-E441-B4FA-EFC02BE6D54A}"/>
          </ac:inkMkLst>
        </pc:inkChg>
        <pc:inkChg chg="add del">
          <ac:chgData name="Michael Burgess" userId="732074060_tp_dropbox" providerId="OAuth2" clId="{D16657AE-CE2B-9542-B1E3-F5C24E146CCD}" dt="2019-04-28T08:49:14.048" v="447"/>
          <ac:inkMkLst>
            <pc:docMk/>
            <pc:sldMk cId="3366440741" sldId="273"/>
            <ac:inkMk id="14" creationId="{EA78910F-E2CE-E741-8BAC-5CEF8F9C1882}"/>
          </ac:inkMkLst>
        </pc:inkChg>
        <pc:inkChg chg="add del">
          <ac:chgData name="Michael Burgess" userId="732074060_tp_dropbox" providerId="OAuth2" clId="{D16657AE-CE2B-9542-B1E3-F5C24E146CCD}" dt="2019-04-28T08:49:13.898" v="446"/>
          <ac:inkMkLst>
            <pc:docMk/>
            <pc:sldMk cId="3366440741" sldId="273"/>
            <ac:inkMk id="15" creationId="{EFD069A6-8FFB-FB40-808A-DBC683F5AD2F}"/>
          </ac:inkMkLst>
        </pc:inkChg>
      </pc:sldChg>
      <pc:sldChg chg="addSp delSp modSp">
        <pc:chgData name="Michael Burgess" userId="732074060_tp_dropbox" providerId="OAuth2" clId="{D16657AE-CE2B-9542-B1E3-F5C24E146CCD}" dt="2019-04-28T08:46:51.462" v="282"/>
        <pc:sldMkLst>
          <pc:docMk/>
          <pc:sldMk cId="3589930659" sldId="286"/>
        </pc:sldMkLst>
        <pc:inkChg chg="add del">
          <ac:chgData name="Michael Burgess" userId="732074060_tp_dropbox" providerId="OAuth2" clId="{D16657AE-CE2B-9542-B1E3-F5C24E146CCD}" dt="2019-04-28T08:41:35.010" v="3"/>
          <ac:inkMkLst>
            <pc:docMk/>
            <pc:sldMk cId="3589930659" sldId="286"/>
            <ac:inkMk id="4" creationId="{B6582B6D-5941-8B44-8C43-4B360BDD1565}"/>
          </ac:inkMkLst>
        </pc:inkChg>
        <pc:inkChg chg="add del">
          <ac:chgData name="Michael Burgess" userId="732074060_tp_dropbox" providerId="OAuth2" clId="{D16657AE-CE2B-9542-B1E3-F5C24E146CCD}" dt="2019-04-28T08:41:35.010" v="3"/>
          <ac:inkMkLst>
            <pc:docMk/>
            <pc:sldMk cId="3589930659" sldId="286"/>
            <ac:inkMk id="5" creationId="{44E97B5E-E576-C549-8E88-10B38427FC07}"/>
          </ac:inkMkLst>
        </pc:inkChg>
        <pc:inkChg chg="add del reco">
          <ac:chgData name="Michael Burgess" userId="732074060_tp_dropbox" providerId="OAuth2" clId="{D16657AE-CE2B-9542-B1E3-F5C24E146CCD}" dt="2019-04-28T08:41:36.644" v="6"/>
          <ac:inkMkLst>
            <pc:docMk/>
            <pc:sldMk cId="3589930659" sldId="286"/>
            <ac:inkMk id="6" creationId="{4E9207A9-D4A5-D34B-B106-ABB6EDC25931}"/>
          </ac:inkMkLst>
        </pc:inkChg>
        <pc:inkChg chg="add del">
          <ac:chgData name="Michael Burgess" userId="732074060_tp_dropbox" providerId="OAuth2" clId="{D16657AE-CE2B-9542-B1E3-F5C24E146CCD}" dt="2019-04-28T08:41:36.644" v="6"/>
          <ac:inkMkLst>
            <pc:docMk/>
            <pc:sldMk cId="3589930659" sldId="286"/>
            <ac:inkMk id="8" creationId="{98238951-C916-9D41-83F0-DD2A23B49525}"/>
          </ac:inkMkLst>
        </pc:inkChg>
        <pc:inkChg chg="add del reco">
          <ac:chgData name="Michael Burgess" userId="732074060_tp_dropbox" providerId="OAuth2" clId="{D16657AE-CE2B-9542-B1E3-F5C24E146CCD}" dt="2019-04-28T08:41:50.215" v="23"/>
          <ac:inkMkLst>
            <pc:docMk/>
            <pc:sldMk cId="3589930659" sldId="286"/>
            <ac:inkMk id="9" creationId="{AE70788B-41C2-E744-876F-8900E7406A35}"/>
          </ac:inkMkLst>
        </pc:inkChg>
        <pc:inkChg chg="add del">
          <ac:chgData name="Michael Burgess" userId="732074060_tp_dropbox" providerId="OAuth2" clId="{D16657AE-CE2B-9542-B1E3-F5C24E146CCD}" dt="2019-04-28T08:41:51.105" v="25"/>
          <ac:inkMkLst>
            <pc:docMk/>
            <pc:sldMk cId="3589930659" sldId="286"/>
            <ac:inkMk id="11" creationId="{EA2AC3F6-BC80-2C43-ADF9-A9B85B8258D4}"/>
          </ac:inkMkLst>
        </pc:inkChg>
        <pc:inkChg chg="add del">
          <ac:chgData name="Michael Burgess" userId="732074060_tp_dropbox" providerId="OAuth2" clId="{D16657AE-CE2B-9542-B1E3-F5C24E146CCD}" dt="2019-04-28T08:41:44.051" v="13"/>
          <ac:inkMkLst>
            <pc:docMk/>
            <pc:sldMk cId="3589930659" sldId="286"/>
            <ac:inkMk id="12" creationId="{1E7DAD9C-A834-7647-9222-CB52EB30A5DF}"/>
          </ac:inkMkLst>
        </pc:inkChg>
        <pc:inkChg chg="add del">
          <ac:chgData name="Michael Burgess" userId="732074060_tp_dropbox" providerId="OAuth2" clId="{D16657AE-CE2B-9542-B1E3-F5C24E146CCD}" dt="2019-04-28T08:41:44.051" v="13"/>
          <ac:inkMkLst>
            <pc:docMk/>
            <pc:sldMk cId="3589930659" sldId="286"/>
            <ac:inkMk id="13" creationId="{E20AFEE2-F255-B94A-964A-379B776AB1BE}"/>
          </ac:inkMkLst>
        </pc:inkChg>
        <pc:inkChg chg="add del">
          <ac:chgData name="Michael Burgess" userId="732074060_tp_dropbox" providerId="OAuth2" clId="{D16657AE-CE2B-9542-B1E3-F5C24E146CCD}" dt="2019-04-28T08:41:44.051" v="13"/>
          <ac:inkMkLst>
            <pc:docMk/>
            <pc:sldMk cId="3589930659" sldId="286"/>
            <ac:inkMk id="14" creationId="{E9F9E132-09FA-5546-AE92-4EC15AFEE51A}"/>
          </ac:inkMkLst>
        </pc:inkChg>
        <pc:inkChg chg="add del mod reco modStrokes">
          <ac:chgData name="Michael Burgess" userId="732074060_tp_dropbox" providerId="OAuth2" clId="{D16657AE-CE2B-9542-B1E3-F5C24E146CCD}" dt="2019-04-28T08:42:03.307" v="37"/>
          <ac:inkMkLst>
            <pc:docMk/>
            <pc:sldMk cId="3589930659" sldId="286"/>
            <ac:inkMk id="15" creationId="{17BFF70F-2619-9442-929F-04F8363773BE}"/>
          </ac:inkMkLst>
        </pc:inkChg>
        <pc:inkChg chg="add del">
          <ac:chgData name="Michael Burgess" userId="732074060_tp_dropbox" providerId="OAuth2" clId="{D16657AE-CE2B-9542-B1E3-F5C24E146CCD}" dt="2019-04-28T08:41:49.642" v="22"/>
          <ac:inkMkLst>
            <pc:docMk/>
            <pc:sldMk cId="3589930659" sldId="286"/>
            <ac:inkMk id="17" creationId="{0C747E7D-FA18-0B40-8B00-A596017C227C}"/>
          </ac:inkMkLst>
        </pc:inkChg>
        <pc:inkChg chg="add del">
          <ac:chgData name="Michael Burgess" userId="732074060_tp_dropbox" providerId="OAuth2" clId="{D16657AE-CE2B-9542-B1E3-F5C24E146CCD}" dt="2019-04-28T08:41:49.642" v="22"/>
          <ac:inkMkLst>
            <pc:docMk/>
            <pc:sldMk cId="3589930659" sldId="286"/>
            <ac:inkMk id="18" creationId="{2E1CC331-42A5-2C4F-8806-18A1FA799EF9}"/>
          </ac:inkMkLst>
        </pc:inkChg>
        <pc:inkChg chg="add del">
          <ac:chgData name="Michael Burgess" userId="732074060_tp_dropbox" providerId="OAuth2" clId="{D16657AE-CE2B-9542-B1E3-F5C24E146CCD}" dt="2019-04-28T08:41:49.642" v="22"/>
          <ac:inkMkLst>
            <pc:docMk/>
            <pc:sldMk cId="3589930659" sldId="286"/>
            <ac:inkMk id="19" creationId="{A61FD8D5-6319-F841-AA86-E77FD73AAA16}"/>
          </ac:inkMkLst>
        </pc:inkChg>
        <pc:inkChg chg="add del">
          <ac:chgData name="Michael Burgess" userId="732074060_tp_dropbox" providerId="OAuth2" clId="{D16657AE-CE2B-9542-B1E3-F5C24E146CCD}" dt="2019-04-28T08:41:49.642" v="22"/>
          <ac:inkMkLst>
            <pc:docMk/>
            <pc:sldMk cId="3589930659" sldId="286"/>
            <ac:inkMk id="20" creationId="{C78C2D9F-6C3E-EB4D-B38F-2CD5E0671C48}"/>
          </ac:inkMkLst>
        </pc:inkChg>
        <pc:inkChg chg="add del">
          <ac:chgData name="Michael Burgess" userId="732074060_tp_dropbox" providerId="OAuth2" clId="{D16657AE-CE2B-9542-B1E3-F5C24E146CCD}" dt="2019-04-28T08:41:49.642" v="22"/>
          <ac:inkMkLst>
            <pc:docMk/>
            <pc:sldMk cId="3589930659" sldId="286"/>
            <ac:inkMk id="21" creationId="{2FADE294-344A-C149-B569-C4EF17EB0821}"/>
          </ac:inkMkLst>
        </pc:inkChg>
        <pc:inkChg chg="add del">
          <ac:chgData name="Michael Burgess" userId="732074060_tp_dropbox" providerId="OAuth2" clId="{D16657AE-CE2B-9542-B1E3-F5C24E146CCD}" dt="2019-04-28T08:41:49.642" v="22"/>
          <ac:inkMkLst>
            <pc:docMk/>
            <pc:sldMk cId="3589930659" sldId="286"/>
            <ac:inkMk id="22" creationId="{3429CF67-19AB-AA48-B701-46F307E6B98B}"/>
          </ac:inkMkLst>
        </pc:inkChg>
        <pc:inkChg chg="add del">
          <ac:chgData name="Michael Burgess" userId="732074060_tp_dropbox" providerId="OAuth2" clId="{D16657AE-CE2B-9542-B1E3-F5C24E146CCD}" dt="2019-04-28T08:41:49.642" v="22"/>
          <ac:inkMkLst>
            <pc:docMk/>
            <pc:sldMk cId="3589930659" sldId="286"/>
            <ac:inkMk id="23" creationId="{F2B5C375-A66F-4C4E-87F5-52235A3B8848}"/>
          </ac:inkMkLst>
        </pc:inkChg>
        <pc:inkChg chg="add del reco">
          <ac:chgData name="Michael Burgess" userId="732074060_tp_dropbox" providerId="OAuth2" clId="{D16657AE-CE2B-9542-B1E3-F5C24E146CCD}" dt="2019-04-28T08:41:50.215" v="23"/>
          <ac:inkMkLst>
            <pc:docMk/>
            <pc:sldMk cId="3589930659" sldId="286"/>
            <ac:inkMk id="24" creationId="{5E597BC5-35B2-1340-B63E-7532F25168C1}"/>
          </ac:inkMkLst>
        </pc:inkChg>
        <pc:inkChg chg="add reco">
          <ac:chgData name="Michael Burgess" userId="732074060_tp_dropbox" providerId="OAuth2" clId="{D16657AE-CE2B-9542-B1E3-F5C24E146CCD}" dt="2019-04-28T08:41:50.215" v="23"/>
          <ac:inkMkLst>
            <pc:docMk/>
            <pc:sldMk cId="3589930659" sldId="286"/>
            <ac:inkMk id="26" creationId="{D8D772C8-C675-A349-9466-93DB97399B2B}"/>
          </ac:inkMkLst>
        </pc:inkChg>
        <pc:inkChg chg="add del">
          <ac:chgData name="Michael Burgess" userId="732074060_tp_dropbox" providerId="OAuth2" clId="{D16657AE-CE2B-9542-B1E3-F5C24E146CCD}" dt="2019-04-28T08:41:56.461" v="30"/>
          <ac:inkMkLst>
            <pc:docMk/>
            <pc:sldMk cId="3589930659" sldId="286"/>
            <ac:inkMk id="28" creationId="{474228FE-3697-EF46-9242-694BFE5E4CE8}"/>
          </ac:inkMkLst>
        </pc:inkChg>
        <pc:inkChg chg="add del">
          <ac:chgData name="Michael Burgess" userId="732074060_tp_dropbox" providerId="OAuth2" clId="{D16657AE-CE2B-9542-B1E3-F5C24E146CCD}" dt="2019-04-28T08:41:56.461" v="30"/>
          <ac:inkMkLst>
            <pc:docMk/>
            <pc:sldMk cId="3589930659" sldId="286"/>
            <ac:inkMk id="29" creationId="{9AD72CB3-A424-B544-8885-B427F4A96BC7}"/>
          </ac:inkMkLst>
        </pc:inkChg>
        <pc:inkChg chg="add del">
          <ac:chgData name="Michael Burgess" userId="732074060_tp_dropbox" providerId="OAuth2" clId="{D16657AE-CE2B-9542-B1E3-F5C24E146CCD}" dt="2019-04-28T08:41:56.461" v="30"/>
          <ac:inkMkLst>
            <pc:docMk/>
            <pc:sldMk cId="3589930659" sldId="286"/>
            <ac:inkMk id="30" creationId="{895AFFEF-9EB5-EC43-B3BB-721DCFDADCD7}"/>
          </ac:inkMkLst>
        </pc:inkChg>
        <pc:inkChg chg="add del reco">
          <ac:chgData name="Michael Burgess" userId="732074060_tp_dropbox" providerId="OAuth2" clId="{D16657AE-CE2B-9542-B1E3-F5C24E146CCD}" dt="2019-04-28T08:41:58.131" v="33"/>
          <ac:inkMkLst>
            <pc:docMk/>
            <pc:sldMk cId="3589930659" sldId="286"/>
            <ac:inkMk id="31" creationId="{D4D415AF-B731-A844-86BD-3FA9EC83338D}"/>
          </ac:inkMkLst>
        </pc:inkChg>
        <pc:inkChg chg="add del">
          <ac:chgData name="Michael Burgess" userId="732074060_tp_dropbox" providerId="OAuth2" clId="{D16657AE-CE2B-9542-B1E3-F5C24E146CCD}" dt="2019-04-28T08:41:58.131" v="33"/>
          <ac:inkMkLst>
            <pc:docMk/>
            <pc:sldMk cId="3589930659" sldId="286"/>
            <ac:inkMk id="33" creationId="{89CB1B42-50FA-E043-90E8-5582F17C9DBD}"/>
          </ac:inkMkLst>
        </pc:inkChg>
        <pc:inkChg chg="add del">
          <ac:chgData name="Michael Burgess" userId="732074060_tp_dropbox" providerId="OAuth2" clId="{D16657AE-CE2B-9542-B1E3-F5C24E146CCD}" dt="2019-04-28T08:41:58.131" v="33"/>
          <ac:inkMkLst>
            <pc:docMk/>
            <pc:sldMk cId="3589930659" sldId="286"/>
            <ac:inkMk id="34" creationId="{06AB8F30-B3E7-C34B-9494-6BBE1EB0D788}"/>
          </ac:inkMkLst>
        </pc:inkChg>
        <pc:inkChg chg="add reco">
          <ac:chgData name="Michael Burgess" userId="732074060_tp_dropbox" providerId="OAuth2" clId="{D16657AE-CE2B-9542-B1E3-F5C24E146CCD}" dt="2019-04-28T08:41:58.131" v="33"/>
          <ac:inkMkLst>
            <pc:docMk/>
            <pc:sldMk cId="3589930659" sldId="286"/>
            <ac:inkMk id="35" creationId="{78F92D87-009E-8144-9FCB-D738739CA7CC}"/>
          </ac:inkMkLst>
        </pc:inkChg>
        <pc:inkChg chg="add">
          <ac:chgData name="Michael Burgess" userId="732074060_tp_dropbox" providerId="OAuth2" clId="{D16657AE-CE2B-9542-B1E3-F5C24E146CCD}" dt="2019-04-28T08:42:07.034" v="38"/>
          <ac:inkMkLst>
            <pc:docMk/>
            <pc:sldMk cId="3589930659" sldId="286"/>
            <ac:inkMk id="37" creationId="{6C5BE7E0-E145-C44F-9D9C-C71FAD7C67BC}"/>
          </ac:inkMkLst>
        </pc:inkChg>
        <pc:inkChg chg="add del">
          <ac:chgData name="Michael Burgess" userId="732074060_tp_dropbox" providerId="OAuth2" clId="{D16657AE-CE2B-9542-B1E3-F5C24E146CCD}" dt="2019-04-28T08:42:09.700" v="43"/>
          <ac:inkMkLst>
            <pc:docMk/>
            <pc:sldMk cId="3589930659" sldId="286"/>
            <ac:inkMk id="38" creationId="{70432F46-E636-6D4A-B36A-686A7BF0AF56}"/>
          </ac:inkMkLst>
        </pc:inkChg>
        <pc:inkChg chg="add del">
          <ac:chgData name="Michael Burgess" userId="732074060_tp_dropbox" providerId="OAuth2" clId="{D16657AE-CE2B-9542-B1E3-F5C24E146CCD}" dt="2019-04-28T08:42:09.700" v="43"/>
          <ac:inkMkLst>
            <pc:docMk/>
            <pc:sldMk cId="3589930659" sldId="286"/>
            <ac:inkMk id="39" creationId="{5CABB0A6-98E0-294D-B9B1-CACE7C249095}"/>
          </ac:inkMkLst>
        </pc:inkChg>
        <pc:inkChg chg="add del">
          <ac:chgData name="Michael Burgess" userId="732074060_tp_dropbox" providerId="OAuth2" clId="{D16657AE-CE2B-9542-B1E3-F5C24E146CCD}" dt="2019-04-28T08:42:09.700" v="43"/>
          <ac:inkMkLst>
            <pc:docMk/>
            <pc:sldMk cId="3589930659" sldId="286"/>
            <ac:inkMk id="40" creationId="{EB202510-1F03-5E46-BCC3-073C28A71FB9}"/>
          </ac:inkMkLst>
        </pc:inkChg>
        <pc:inkChg chg="add del">
          <ac:chgData name="Michael Burgess" userId="732074060_tp_dropbox" providerId="OAuth2" clId="{D16657AE-CE2B-9542-B1E3-F5C24E146CCD}" dt="2019-04-28T08:42:09.700" v="43"/>
          <ac:inkMkLst>
            <pc:docMk/>
            <pc:sldMk cId="3589930659" sldId="286"/>
            <ac:inkMk id="41" creationId="{D72C6D1F-FB3B-5E46-A320-03B79242832C}"/>
          </ac:inkMkLst>
        </pc:inkChg>
        <pc:inkChg chg="add reco">
          <ac:chgData name="Michael Burgess" userId="732074060_tp_dropbox" providerId="OAuth2" clId="{D16657AE-CE2B-9542-B1E3-F5C24E146CCD}" dt="2019-04-28T08:42:09.700" v="43"/>
          <ac:inkMkLst>
            <pc:docMk/>
            <pc:sldMk cId="3589930659" sldId="286"/>
            <ac:inkMk id="42" creationId="{3B2B2EFE-2FCE-EA49-86FA-7377059EB1B9}"/>
          </ac:inkMkLst>
        </pc:inkChg>
        <pc:inkChg chg="add del">
          <ac:chgData name="Michael Burgess" userId="732074060_tp_dropbox" providerId="OAuth2" clId="{D16657AE-CE2B-9542-B1E3-F5C24E146CCD}" dt="2019-04-28T08:42:12.717" v="47"/>
          <ac:inkMkLst>
            <pc:docMk/>
            <pc:sldMk cId="3589930659" sldId="286"/>
            <ac:inkMk id="44" creationId="{79C5F883-A9F4-5342-BF90-B4D578C28E31}"/>
          </ac:inkMkLst>
        </pc:inkChg>
        <pc:inkChg chg="add del">
          <ac:chgData name="Michael Burgess" userId="732074060_tp_dropbox" providerId="OAuth2" clId="{D16657AE-CE2B-9542-B1E3-F5C24E146CCD}" dt="2019-04-28T08:42:12.717" v="47"/>
          <ac:inkMkLst>
            <pc:docMk/>
            <pc:sldMk cId="3589930659" sldId="286"/>
            <ac:inkMk id="45" creationId="{13E1251E-CC95-624F-801F-A3433600750B}"/>
          </ac:inkMkLst>
        </pc:inkChg>
        <pc:inkChg chg="add del reco">
          <ac:chgData name="Michael Burgess" userId="732074060_tp_dropbox" providerId="OAuth2" clId="{D16657AE-CE2B-9542-B1E3-F5C24E146CCD}" dt="2019-04-28T08:42:17.592" v="56"/>
          <ac:inkMkLst>
            <pc:docMk/>
            <pc:sldMk cId="3589930659" sldId="286"/>
            <ac:inkMk id="46" creationId="{D624A400-B668-0B46-BAE9-B6FA8F2E1F91}"/>
          </ac:inkMkLst>
        </pc:inkChg>
        <pc:inkChg chg="add del">
          <ac:chgData name="Michael Burgess" userId="732074060_tp_dropbox" providerId="OAuth2" clId="{D16657AE-CE2B-9542-B1E3-F5C24E146CCD}" dt="2019-04-28T08:42:17.592" v="56"/>
          <ac:inkMkLst>
            <pc:docMk/>
            <pc:sldMk cId="3589930659" sldId="286"/>
            <ac:inkMk id="48" creationId="{7C144A07-C3AC-774E-9E87-944ABCBE82B8}"/>
          </ac:inkMkLst>
        </pc:inkChg>
        <pc:inkChg chg="add del">
          <ac:chgData name="Michael Burgess" userId="732074060_tp_dropbox" providerId="OAuth2" clId="{D16657AE-CE2B-9542-B1E3-F5C24E146CCD}" dt="2019-04-28T08:42:17.592" v="56"/>
          <ac:inkMkLst>
            <pc:docMk/>
            <pc:sldMk cId="3589930659" sldId="286"/>
            <ac:inkMk id="49" creationId="{0A676353-93D4-534F-B18A-AEDFA3CB0C99}"/>
          </ac:inkMkLst>
        </pc:inkChg>
        <pc:inkChg chg="add del">
          <ac:chgData name="Michael Burgess" userId="732074060_tp_dropbox" providerId="OAuth2" clId="{D16657AE-CE2B-9542-B1E3-F5C24E146CCD}" dt="2019-04-28T08:42:17.592" v="56"/>
          <ac:inkMkLst>
            <pc:docMk/>
            <pc:sldMk cId="3589930659" sldId="286"/>
            <ac:inkMk id="50" creationId="{C0476FC4-5E22-BA4A-8F64-CBE5180FDDCC}"/>
          </ac:inkMkLst>
        </pc:inkChg>
        <pc:inkChg chg="add del">
          <ac:chgData name="Michael Burgess" userId="732074060_tp_dropbox" providerId="OAuth2" clId="{D16657AE-CE2B-9542-B1E3-F5C24E146CCD}" dt="2019-04-28T08:42:17.592" v="56"/>
          <ac:inkMkLst>
            <pc:docMk/>
            <pc:sldMk cId="3589930659" sldId="286"/>
            <ac:inkMk id="51" creationId="{D29FE5C5-B153-A945-AC74-E751503145BA}"/>
          </ac:inkMkLst>
        </pc:inkChg>
        <pc:inkChg chg="add del">
          <ac:chgData name="Michael Burgess" userId="732074060_tp_dropbox" providerId="OAuth2" clId="{D16657AE-CE2B-9542-B1E3-F5C24E146CCD}" dt="2019-04-28T08:42:17.592" v="56"/>
          <ac:inkMkLst>
            <pc:docMk/>
            <pc:sldMk cId="3589930659" sldId="286"/>
            <ac:inkMk id="52" creationId="{E3BEDF55-C9F7-D349-BB05-0C02ABF94D3F}"/>
          </ac:inkMkLst>
        </pc:inkChg>
        <pc:inkChg chg="add del">
          <ac:chgData name="Michael Burgess" userId="732074060_tp_dropbox" providerId="OAuth2" clId="{D16657AE-CE2B-9542-B1E3-F5C24E146CCD}" dt="2019-04-28T08:42:17.592" v="56"/>
          <ac:inkMkLst>
            <pc:docMk/>
            <pc:sldMk cId="3589930659" sldId="286"/>
            <ac:inkMk id="53" creationId="{83484E47-42E3-F742-BD70-FB51CA91B7EC}"/>
          </ac:inkMkLst>
        </pc:inkChg>
        <pc:inkChg chg="add del">
          <ac:chgData name="Michael Burgess" userId="732074060_tp_dropbox" providerId="OAuth2" clId="{D16657AE-CE2B-9542-B1E3-F5C24E146CCD}" dt="2019-04-28T08:42:17.592" v="56"/>
          <ac:inkMkLst>
            <pc:docMk/>
            <pc:sldMk cId="3589930659" sldId="286"/>
            <ac:inkMk id="54" creationId="{26B6C725-0D46-3A4E-8757-597AF47F5A04}"/>
          </ac:inkMkLst>
        </pc:inkChg>
        <pc:inkChg chg="add del">
          <ac:chgData name="Michael Burgess" userId="732074060_tp_dropbox" providerId="OAuth2" clId="{D16657AE-CE2B-9542-B1E3-F5C24E146CCD}" dt="2019-04-28T08:42:17.592" v="56"/>
          <ac:inkMkLst>
            <pc:docMk/>
            <pc:sldMk cId="3589930659" sldId="286"/>
            <ac:inkMk id="55" creationId="{CDFCBCA9-7009-AD43-944A-421204B01734}"/>
          </ac:inkMkLst>
        </pc:inkChg>
        <pc:inkChg chg="add reco">
          <ac:chgData name="Michael Burgess" userId="732074060_tp_dropbox" providerId="OAuth2" clId="{D16657AE-CE2B-9542-B1E3-F5C24E146CCD}" dt="2019-04-28T08:42:17.592" v="56"/>
          <ac:inkMkLst>
            <pc:docMk/>
            <pc:sldMk cId="3589930659" sldId="286"/>
            <ac:inkMk id="56" creationId="{46A53253-1632-9648-8B5E-F53CBA588ECE}"/>
          </ac:inkMkLst>
        </pc:inkChg>
        <pc:inkChg chg="add del">
          <ac:chgData name="Michael Burgess" userId="732074060_tp_dropbox" providerId="OAuth2" clId="{D16657AE-CE2B-9542-B1E3-F5C24E146CCD}" dt="2019-04-28T08:42:41.918" v="61"/>
          <ac:inkMkLst>
            <pc:docMk/>
            <pc:sldMk cId="3589930659" sldId="286"/>
            <ac:inkMk id="58" creationId="{5CB30500-BED6-AB47-9E56-6713094809DB}"/>
          </ac:inkMkLst>
        </pc:inkChg>
        <pc:inkChg chg="add del">
          <ac:chgData name="Michael Burgess" userId="732074060_tp_dropbox" providerId="OAuth2" clId="{D16657AE-CE2B-9542-B1E3-F5C24E146CCD}" dt="2019-04-28T08:42:41.918" v="61"/>
          <ac:inkMkLst>
            <pc:docMk/>
            <pc:sldMk cId="3589930659" sldId="286"/>
            <ac:inkMk id="59" creationId="{2134E015-95F9-A744-8296-36F34CE72BA5}"/>
          </ac:inkMkLst>
        </pc:inkChg>
        <pc:inkChg chg="add del">
          <ac:chgData name="Michael Burgess" userId="732074060_tp_dropbox" providerId="OAuth2" clId="{D16657AE-CE2B-9542-B1E3-F5C24E146CCD}" dt="2019-04-28T08:42:41.918" v="61"/>
          <ac:inkMkLst>
            <pc:docMk/>
            <pc:sldMk cId="3589930659" sldId="286"/>
            <ac:inkMk id="60" creationId="{451AB252-239B-B14C-BC28-5004DCC97DC0}"/>
          </ac:inkMkLst>
        </pc:inkChg>
        <pc:inkChg chg="add reco">
          <ac:chgData name="Michael Burgess" userId="732074060_tp_dropbox" providerId="OAuth2" clId="{D16657AE-CE2B-9542-B1E3-F5C24E146CCD}" dt="2019-04-28T08:42:41.918" v="61"/>
          <ac:inkMkLst>
            <pc:docMk/>
            <pc:sldMk cId="3589930659" sldId="286"/>
            <ac:inkMk id="61" creationId="{15DD98BF-DC8F-6B4D-83CA-B4FC5FF1DA19}"/>
          </ac:inkMkLst>
        </pc:inkChg>
        <pc:inkChg chg="add del">
          <ac:chgData name="Michael Burgess" userId="732074060_tp_dropbox" providerId="OAuth2" clId="{D16657AE-CE2B-9542-B1E3-F5C24E146CCD}" dt="2019-04-28T08:42:43.515" v="64"/>
          <ac:inkMkLst>
            <pc:docMk/>
            <pc:sldMk cId="3589930659" sldId="286"/>
            <ac:inkMk id="63" creationId="{15D8689D-4DFB-5D45-8271-DD89F9EA8DC6}"/>
          </ac:inkMkLst>
        </pc:inkChg>
        <pc:inkChg chg="add del">
          <ac:chgData name="Michael Burgess" userId="732074060_tp_dropbox" providerId="OAuth2" clId="{D16657AE-CE2B-9542-B1E3-F5C24E146CCD}" dt="2019-04-28T08:42:43.515" v="64"/>
          <ac:inkMkLst>
            <pc:docMk/>
            <pc:sldMk cId="3589930659" sldId="286"/>
            <ac:inkMk id="64" creationId="{6CB169A3-342F-0148-BD2B-A9133A9DD827}"/>
          </ac:inkMkLst>
        </pc:inkChg>
        <pc:inkChg chg="add reco">
          <ac:chgData name="Michael Burgess" userId="732074060_tp_dropbox" providerId="OAuth2" clId="{D16657AE-CE2B-9542-B1E3-F5C24E146CCD}" dt="2019-04-28T08:42:43.515" v="64"/>
          <ac:inkMkLst>
            <pc:docMk/>
            <pc:sldMk cId="3589930659" sldId="286"/>
            <ac:inkMk id="65" creationId="{6DDADDC7-8F9A-8A4B-9BD7-7D9FABC38B1B}"/>
          </ac:inkMkLst>
        </pc:inkChg>
        <pc:inkChg chg="add del">
          <ac:chgData name="Michael Burgess" userId="732074060_tp_dropbox" providerId="OAuth2" clId="{D16657AE-CE2B-9542-B1E3-F5C24E146CCD}" dt="2019-04-28T08:42:46.821" v="68"/>
          <ac:inkMkLst>
            <pc:docMk/>
            <pc:sldMk cId="3589930659" sldId="286"/>
            <ac:inkMk id="67" creationId="{2C4ADFB2-16D3-B347-82BF-793DA7DD538B}"/>
          </ac:inkMkLst>
        </pc:inkChg>
        <pc:inkChg chg="add del">
          <ac:chgData name="Michael Burgess" userId="732074060_tp_dropbox" providerId="OAuth2" clId="{D16657AE-CE2B-9542-B1E3-F5C24E146CCD}" dt="2019-04-28T08:42:51.040" v="73"/>
          <ac:inkMkLst>
            <pc:docMk/>
            <pc:sldMk cId="3589930659" sldId="286"/>
            <ac:inkMk id="68" creationId="{22280E80-EA04-C045-84F7-7D936D3ADDA9}"/>
          </ac:inkMkLst>
        </pc:inkChg>
        <pc:inkChg chg="add del">
          <ac:chgData name="Michael Burgess" userId="732074060_tp_dropbox" providerId="OAuth2" clId="{D16657AE-CE2B-9542-B1E3-F5C24E146CCD}" dt="2019-04-28T08:42:51.040" v="73"/>
          <ac:inkMkLst>
            <pc:docMk/>
            <pc:sldMk cId="3589930659" sldId="286"/>
            <ac:inkMk id="69" creationId="{241E78A3-767B-D641-960C-5D843694AF3F}"/>
          </ac:inkMkLst>
        </pc:inkChg>
        <pc:inkChg chg="add del">
          <ac:chgData name="Michael Burgess" userId="732074060_tp_dropbox" providerId="OAuth2" clId="{D16657AE-CE2B-9542-B1E3-F5C24E146CCD}" dt="2019-04-28T08:42:51.040" v="73"/>
          <ac:inkMkLst>
            <pc:docMk/>
            <pc:sldMk cId="3589930659" sldId="286"/>
            <ac:inkMk id="70" creationId="{D0D0DBA1-8A1C-CB49-AF65-84DA74DFB2F9}"/>
          </ac:inkMkLst>
        </pc:inkChg>
        <pc:inkChg chg="add del reco">
          <ac:chgData name="Michael Burgess" userId="732074060_tp_dropbox" providerId="OAuth2" clId="{D16657AE-CE2B-9542-B1E3-F5C24E146CCD}" dt="2019-04-28T08:42:53.168" v="76"/>
          <ac:inkMkLst>
            <pc:docMk/>
            <pc:sldMk cId="3589930659" sldId="286"/>
            <ac:inkMk id="71" creationId="{CA7EE72F-7EC9-284E-B1C7-694F4935D36C}"/>
          </ac:inkMkLst>
        </pc:inkChg>
        <pc:inkChg chg="add del">
          <ac:chgData name="Michael Burgess" userId="732074060_tp_dropbox" providerId="OAuth2" clId="{D16657AE-CE2B-9542-B1E3-F5C24E146CCD}" dt="2019-04-28T08:42:53.168" v="76"/>
          <ac:inkMkLst>
            <pc:docMk/>
            <pc:sldMk cId="3589930659" sldId="286"/>
            <ac:inkMk id="73" creationId="{8B12FBFA-AC7F-EA4B-884C-9043BA6AED0E}"/>
          </ac:inkMkLst>
        </pc:inkChg>
        <pc:inkChg chg="add del">
          <ac:chgData name="Michael Burgess" userId="732074060_tp_dropbox" providerId="OAuth2" clId="{D16657AE-CE2B-9542-B1E3-F5C24E146CCD}" dt="2019-04-28T08:42:53.168" v="76"/>
          <ac:inkMkLst>
            <pc:docMk/>
            <pc:sldMk cId="3589930659" sldId="286"/>
            <ac:inkMk id="74" creationId="{CE2D8287-F515-B341-BF9C-30D7175F19CD}"/>
          </ac:inkMkLst>
        </pc:inkChg>
        <pc:inkChg chg="add del reco">
          <ac:chgData name="Michael Burgess" userId="732074060_tp_dropbox" providerId="OAuth2" clId="{D16657AE-CE2B-9542-B1E3-F5C24E146CCD}" dt="2019-04-28T08:42:55.109" v="79"/>
          <ac:inkMkLst>
            <pc:docMk/>
            <pc:sldMk cId="3589930659" sldId="286"/>
            <ac:inkMk id="75" creationId="{5ACE52AE-283C-4148-9BE5-6D0AE362E584}"/>
          </ac:inkMkLst>
        </pc:inkChg>
        <pc:inkChg chg="add del">
          <ac:chgData name="Michael Burgess" userId="732074060_tp_dropbox" providerId="OAuth2" clId="{D16657AE-CE2B-9542-B1E3-F5C24E146CCD}" dt="2019-04-28T08:42:55.109" v="79"/>
          <ac:inkMkLst>
            <pc:docMk/>
            <pc:sldMk cId="3589930659" sldId="286"/>
            <ac:inkMk id="77" creationId="{82033E7B-D054-7C47-A2F1-275491BC87AC}"/>
          </ac:inkMkLst>
        </pc:inkChg>
        <pc:inkChg chg="add del reco">
          <ac:chgData name="Michael Burgess" userId="732074060_tp_dropbox" providerId="OAuth2" clId="{D16657AE-CE2B-9542-B1E3-F5C24E146CCD}" dt="2019-04-28T08:43:05.380" v="81"/>
          <ac:inkMkLst>
            <pc:docMk/>
            <pc:sldMk cId="3589930659" sldId="286"/>
            <ac:inkMk id="78" creationId="{677A4F63-9168-EE47-B39F-36A7FDDCD07F}"/>
          </ac:inkMkLst>
        </pc:inkChg>
        <pc:inkChg chg="add del">
          <ac:chgData name="Michael Burgess" userId="732074060_tp_dropbox" providerId="OAuth2" clId="{D16657AE-CE2B-9542-B1E3-F5C24E146CCD}" dt="2019-04-28T08:43:13.332" v="85"/>
          <ac:inkMkLst>
            <pc:docMk/>
            <pc:sldMk cId="3589930659" sldId="286"/>
            <ac:inkMk id="80" creationId="{DDC89552-338F-244D-B69F-3D58E7D8CD8E}"/>
          </ac:inkMkLst>
        </pc:inkChg>
        <pc:inkChg chg="add del">
          <ac:chgData name="Michael Burgess" userId="732074060_tp_dropbox" providerId="OAuth2" clId="{D16657AE-CE2B-9542-B1E3-F5C24E146CCD}" dt="2019-04-28T08:43:13.332" v="85"/>
          <ac:inkMkLst>
            <pc:docMk/>
            <pc:sldMk cId="3589930659" sldId="286"/>
            <ac:inkMk id="81" creationId="{F0405896-A17C-2048-B78A-BEE2D8EC48BD}"/>
          </ac:inkMkLst>
        </pc:inkChg>
        <pc:inkChg chg="add del">
          <ac:chgData name="Michael Burgess" userId="732074060_tp_dropbox" providerId="OAuth2" clId="{D16657AE-CE2B-9542-B1E3-F5C24E146CCD}" dt="2019-04-28T08:43:13.332" v="85"/>
          <ac:inkMkLst>
            <pc:docMk/>
            <pc:sldMk cId="3589930659" sldId="286"/>
            <ac:inkMk id="82" creationId="{F0D2D29D-BA53-BD4A-80DD-0348F4A4465B}"/>
          </ac:inkMkLst>
        </pc:inkChg>
        <pc:inkChg chg="add del reco">
          <ac:chgData name="Michael Burgess" userId="732074060_tp_dropbox" providerId="OAuth2" clId="{D16657AE-CE2B-9542-B1E3-F5C24E146CCD}" dt="2019-04-28T08:43:15.437" v="90"/>
          <ac:inkMkLst>
            <pc:docMk/>
            <pc:sldMk cId="3589930659" sldId="286"/>
            <ac:inkMk id="83" creationId="{2FA9823E-2BC2-2543-B60A-951A52EDA15F}"/>
          </ac:inkMkLst>
        </pc:inkChg>
        <pc:inkChg chg="add del">
          <ac:chgData name="Michael Burgess" userId="732074060_tp_dropbox" providerId="OAuth2" clId="{D16657AE-CE2B-9542-B1E3-F5C24E146CCD}" dt="2019-04-28T08:43:15.437" v="90"/>
          <ac:inkMkLst>
            <pc:docMk/>
            <pc:sldMk cId="3589930659" sldId="286"/>
            <ac:inkMk id="85" creationId="{2DFF46F1-A9EE-2D49-A7A1-71FA167B6F56}"/>
          </ac:inkMkLst>
        </pc:inkChg>
        <pc:inkChg chg="add del">
          <ac:chgData name="Michael Burgess" userId="732074060_tp_dropbox" providerId="OAuth2" clId="{D16657AE-CE2B-9542-B1E3-F5C24E146CCD}" dt="2019-04-28T08:43:15.437" v="90"/>
          <ac:inkMkLst>
            <pc:docMk/>
            <pc:sldMk cId="3589930659" sldId="286"/>
            <ac:inkMk id="86" creationId="{11E4FAB0-9619-AF49-BB23-1786C5905E9B}"/>
          </ac:inkMkLst>
        </pc:inkChg>
        <pc:inkChg chg="add del">
          <ac:chgData name="Michael Burgess" userId="732074060_tp_dropbox" providerId="OAuth2" clId="{D16657AE-CE2B-9542-B1E3-F5C24E146CCD}" dt="2019-04-28T08:43:15.437" v="90"/>
          <ac:inkMkLst>
            <pc:docMk/>
            <pc:sldMk cId="3589930659" sldId="286"/>
            <ac:inkMk id="87" creationId="{23A979EB-490F-5D4A-A0D7-E6E5CE3F3EEE}"/>
          </ac:inkMkLst>
        </pc:inkChg>
        <pc:inkChg chg="add del reco">
          <ac:chgData name="Michael Burgess" userId="732074060_tp_dropbox" providerId="OAuth2" clId="{D16657AE-CE2B-9542-B1E3-F5C24E146CCD}" dt="2019-04-28T08:43:18.098" v="95"/>
          <ac:inkMkLst>
            <pc:docMk/>
            <pc:sldMk cId="3589930659" sldId="286"/>
            <ac:inkMk id="88" creationId="{C4D13190-C6E6-764B-B75B-B7E6FD93165A}"/>
          </ac:inkMkLst>
        </pc:inkChg>
        <pc:inkChg chg="add del">
          <ac:chgData name="Michael Burgess" userId="732074060_tp_dropbox" providerId="OAuth2" clId="{D16657AE-CE2B-9542-B1E3-F5C24E146CCD}" dt="2019-04-28T08:43:18.098" v="95"/>
          <ac:inkMkLst>
            <pc:docMk/>
            <pc:sldMk cId="3589930659" sldId="286"/>
            <ac:inkMk id="90" creationId="{E01593BD-6778-4B4E-BCE1-8A5B7CEFF01E}"/>
          </ac:inkMkLst>
        </pc:inkChg>
        <pc:inkChg chg="add del">
          <ac:chgData name="Michael Burgess" userId="732074060_tp_dropbox" providerId="OAuth2" clId="{D16657AE-CE2B-9542-B1E3-F5C24E146CCD}" dt="2019-04-28T08:43:18.098" v="95"/>
          <ac:inkMkLst>
            <pc:docMk/>
            <pc:sldMk cId="3589930659" sldId="286"/>
            <ac:inkMk id="91" creationId="{BCAB0F85-3DCB-2541-A221-9336BC020122}"/>
          </ac:inkMkLst>
        </pc:inkChg>
        <pc:inkChg chg="add del">
          <ac:chgData name="Michael Burgess" userId="732074060_tp_dropbox" providerId="OAuth2" clId="{D16657AE-CE2B-9542-B1E3-F5C24E146CCD}" dt="2019-04-28T08:43:18.098" v="95"/>
          <ac:inkMkLst>
            <pc:docMk/>
            <pc:sldMk cId="3589930659" sldId="286"/>
            <ac:inkMk id="92" creationId="{63FAD322-BDAC-FF45-8884-E1F26517F02C}"/>
          </ac:inkMkLst>
        </pc:inkChg>
        <pc:inkChg chg="add reco">
          <ac:chgData name="Michael Burgess" userId="732074060_tp_dropbox" providerId="OAuth2" clId="{D16657AE-CE2B-9542-B1E3-F5C24E146CCD}" dt="2019-04-28T08:43:18.098" v="95"/>
          <ac:inkMkLst>
            <pc:docMk/>
            <pc:sldMk cId="3589930659" sldId="286"/>
            <ac:inkMk id="93" creationId="{396C9832-0E7B-544C-A51F-1932D8ECB593}"/>
          </ac:inkMkLst>
        </pc:inkChg>
        <pc:inkChg chg="add del">
          <ac:chgData name="Michael Burgess" userId="732074060_tp_dropbox" providerId="OAuth2" clId="{D16657AE-CE2B-9542-B1E3-F5C24E146CCD}" dt="2019-04-28T08:43:26.518" v="99"/>
          <ac:inkMkLst>
            <pc:docMk/>
            <pc:sldMk cId="3589930659" sldId="286"/>
            <ac:inkMk id="95" creationId="{BCD6C952-6E42-344C-A463-BA1E6E332EA7}"/>
          </ac:inkMkLst>
        </pc:inkChg>
        <pc:inkChg chg="add del">
          <ac:chgData name="Michael Burgess" userId="732074060_tp_dropbox" providerId="OAuth2" clId="{D16657AE-CE2B-9542-B1E3-F5C24E146CCD}" dt="2019-04-28T08:43:26.518" v="99"/>
          <ac:inkMkLst>
            <pc:docMk/>
            <pc:sldMk cId="3589930659" sldId="286"/>
            <ac:inkMk id="96" creationId="{61BB158C-B103-2947-9C89-FBF3C6E39D6B}"/>
          </ac:inkMkLst>
        </pc:inkChg>
        <pc:inkChg chg="add reco">
          <ac:chgData name="Michael Burgess" userId="732074060_tp_dropbox" providerId="OAuth2" clId="{D16657AE-CE2B-9542-B1E3-F5C24E146CCD}" dt="2019-04-28T08:43:26.518" v="99"/>
          <ac:inkMkLst>
            <pc:docMk/>
            <pc:sldMk cId="3589930659" sldId="286"/>
            <ac:inkMk id="97" creationId="{DF0464A4-4B62-234F-90A8-9AA286049163}"/>
          </ac:inkMkLst>
        </pc:inkChg>
        <pc:inkChg chg="add del">
          <ac:chgData name="Michael Burgess" userId="732074060_tp_dropbox" providerId="OAuth2" clId="{D16657AE-CE2B-9542-B1E3-F5C24E146CCD}" dt="2019-04-28T08:43:31.931" v="103"/>
          <ac:inkMkLst>
            <pc:docMk/>
            <pc:sldMk cId="3589930659" sldId="286"/>
            <ac:inkMk id="99" creationId="{66512A7F-AD58-654A-9D5B-D6D6F3F09DB1}"/>
          </ac:inkMkLst>
        </pc:inkChg>
        <pc:inkChg chg="add del">
          <ac:chgData name="Michael Burgess" userId="732074060_tp_dropbox" providerId="OAuth2" clId="{D16657AE-CE2B-9542-B1E3-F5C24E146CCD}" dt="2019-04-28T08:43:34.189" v="106"/>
          <ac:inkMkLst>
            <pc:docMk/>
            <pc:sldMk cId="3589930659" sldId="286"/>
            <ac:inkMk id="100" creationId="{5F21389F-E009-CC40-B71E-E8876ADC2C03}"/>
          </ac:inkMkLst>
        </pc:inkChg>
        <pc:inkChg chg="add del">
          <ac:chgData name="Michael Burgess" userId="732074060_tp_dropbox" providerId="OAuth2" clId="{D16657AE-CE2B-9542-B1E3-F5C24E146CCD}" dt="2019-04-28T08:43:34.189" v="106"/>
          <ac:inkMkLst>
            <pc:docMk/>
            <pc:sldMk cId="3589930659" sldId="286"/>
            <ac:inkMk id="101" creationId="{A7F84D38-4F2A-CE41-AC2B-C1B9921522A3}"/>
          </ac:inkMkLst>
        </pc:inkChg>
        <pc:inkChg chg="add del reco">
          <ac:chgData name="Michael Burgess" userId="732074060_tp_dropbox" providerId="OAuth2" clId="{D16657AE-CE2B-9542-B1E3-F5C24E146CCD}" dt="2019-04-28T08:43:35.794" v="109"/>
          <ac:inkMkLst>
            <pc:docMk/>
            <pc:sldMk cId="3589930659" sldId="286"/>
            <ac:inkMk id="102" creationId="{357AE6CE-1CF7-7241-B064-B12127858E60}"/>
          </ac:inkMkLst>
        </pc:inkChg>
        <pc:inkChg chg="add del">
          <ac:chgData name="Michael Burgess" userId="732074060_tp_dropbox" providerId="OAuth2" clId="{D16657AE-CE2B-9542-B1E3-F5C24E146CCD}" dt="2019-04-28T08:43:35.794" v="109"/>
          <ac:inkMkLst>
            <pc:docMk/>
            <pc:sldMk cId="3589930659" sldId="286"/>
            <ac:inkMk id="104" creationId="{FBD7253F-A848-EC4F-AE7C-6327E7ACE606}"/>
          </ac:inkMkLst>
        </pc:inkChg>
        <pc:inkChg chg="add del">
          <ac:chgData name="Michael Burgess" userId="732074060_tp_dropbox" providerId="OAuth2" clId="{D16657AE-CE2B-9542-B1E3-F5C24E146CCD}" dt="2019-04-28T08:43:35.794" v="109"/>
          <ac:inkMkLst>
            <pc:docMk/>
            <pc:sldMk cId="3589930659" sldId="286"/>
            <ac:inkMk id="105" creationId="{6C8D8013-EEE0-9A40-84A9-0923625FE305}"/>
          </ac:inkMkLst>
        </pc:inkChg>
        <pc:inkChg chg="add del reco">
          <ac:chgData name="Michael Burgess" userId="732074060_tp_dropbox" providerId="OAuth2" clId="{D16657AE-CE2B-9542-B1E3-F5C24E146CCD}" dt="2019-04-28T08:43:37.943" v="111"/>
          <ac:inkMkLst>
            <pc:docMk/>
            <pc:sldMk cId="3589930659" sldId="286"/>
            <ac:inkMk id="106" creationId="{C401F6A1-8859-A14E-AC4E-AF1C8DF63072}"/>
          </ac:inkMkLst>
        </pc:inkChg>
        <pc:inkChg chg="add del">
          <ac:chgData name="Michael Burgess" userId="732074060_tp_dropbox" providerId="OAuth2" clId="{D16657AE-CE2B-9542-B1E3-F5C24E146CCD}" dt="2019-04-28T08:43:37.943" v="111"/>
          <ac:inkMkLst>
            <pc:docMk/>
            <pc:sldMk cId="3589930659" sldId="286"/>
            <ac:inkMk id="108" creationId="{6775E76F-F0ED-0A4A-ACF8-B0FC7CF2D2A9}"/>
          </ac:inkMkLst>
        </pc:inkChg>
        <pc:inkChg chg="add del reco">
          <ac:chgData name="Michael Burgess" userId="732074060_tp_dropbox" providerId="OAuth2" clId="{D16657AE-CE2B-9542-B1E3-F5C24E146CCD}" dt="2019-04-28T08:44:26.273" v="120"/>
          <ac:inkMkLst>
            <pc:docMk/>
            <pc:sldMk cId="3589930659" sldId="286"/>
            <ac:inkMk id="109" creationId="{7C93B6E7-066D-BC42-9F60-5857452F6B44}"/>
          </ac:inkMkLst>
        </pc:inkChg>
        <pc:inkChg chg="add del">
          <ac:chgData name="Michael Burgess" userId="732074060_tp_dropbox" providerId="OAuth2" clId="{D16657AE-CE2B-9542-B1E3-F5C24E146CCD}" dt="2019-04-28T08:44:24.041" v="116"/>
          <ac:inkMkLst>
            <pc:docMk/>
            <pc:sldMk cId="3589930659" sldId="286"/>
            <ac:inkMk id="111" creationId="{BE9BB477-5977-3143-B0FA-EF794F850B11}"/>
          </ac:inkMkLst>
        </pc:inkChg>
        <pc:inkChg chg="add del">
          <ac:chgData name="Michael Burgess" userId="732074060_tp_dropbox" providerId="OAuth2" clId="{D16657AE-CE2B-9542-B1E3-F5C24E146CCD}" dt="2019-04-28T08:44:24.041" v="116"/>
          <ac:inkMkLst>
            <pc:docMk/>
            <pc:sldMk cId="3589930659" sldId="286"/>
            <ac:inkMk id="112" creationId="{00ECEF83-3087-324B-8DDC-9D5ABC7304CE}"/>
          </ac:inkMkLst>
        </pc:inkChg>
        <pc:inkChg chg="add del">
          <ac:chgData name="Michael Burgess" userId="732074060_tp_dropbox" providerId="OAuth2" clId="{D16657AE-CE2B-9542-B1E3-F5C24E146CCD}" dt="2019-04-28T08:44:24.041" v="116"/>
          <ac:inkMkLst>
            <pc:docMk/>
            <pc:sldMk cId="3589930659" sldId="286"/>
            <ac:inkMk id="113" creationId="{6E169225-685F-C246-AE86-A23E84E3E2EB}"/>
          </ac:inkMkLst>
        </pc:inkChg>
        <pc:inkChg chg="add del reco">
          <ac:chgData name="Michael Burgess" userId="732074060_tp_dropbox" providerId="OAuth2" clId="{D16657AE-CE2B-9542-B1E3-F5C24E146CCD}" dt="2019-04-28T08:44:25.698" v="119"/>
          <ac:inkMkLst>
            <pc:docMk/>
            <pc:sldMk cId="3589930659" sldId="286"/>
            <ac:inkMk id="114" creationId="{0A3BF43C-15CE-DB4A-B0EE-16B9467BC8D7}"/>
          </ac:inkMkLst>
        </pc:inkChg>
        <pc:inkChg chg="add del">
          <ac:chgData name="Michael Burgess" userId="732074060_tp_dropbox" providerId="OAuth2" clId="{D16657AE-CE2B-9542-B1E3-F5C24E146CCD}" dt="2019-04-28T08:44:25.698" v="119"/>
          <ac:inkMkLst>
            <pc:docMk/>
            <pc:sldMk cId="3589930659" sldId="286"/>
            <ac:inkMk id="116" creationId="{C888F249-AFD1-014F-8BA3-64484477D3D5}"/>
          </ac:inkMkLst>
        </pc:inkChg>
        <pc:inkChg chg="add del">
          <ac:chgData name="Michael Burgess" userId="732074060_tp_dropbox" providerId="OAuth2" clId="{D16657AE-CE2B-9542-B1E3-F5C24E146CCD}" dt="2019-04-28T08:44:25.698" v="119"/>
          <ac:inkMkLst>
            <pc:docMk/>
            <pc:sldMk cId="3589930659" sldId="286"/>
            <ac:inkMk id="117" creationId="{9F134CAD-393A-F94B-8DB6-2A879770E197}"/>
          </ac:inkMkLst>
        </pc:inkChg>
        <pc:inkChg chg="add del reco">
          <ac:chgData name="Michael Burgess" userId="732074060_tp_dropbox" providerId="OAuth2" clId="{D16657AE-CE2B-9542-B1E3-F5C24E146CCD}" dt="2019-04-28T08:44:26.273" v="120"/>
          <ac:inkMkLst>
            <pc:docMk/>
            <pc:sldMk cId="3589930659" sldId="286"/>
            <ac:inkMk id="118" creationId="{DD35E44A-861A-CF4A-B26D-717C340C3D0E}"/>
          </ac:inkMkLst>
        </pc:inkChg>
        <pc:inkChg chg="add reco">
          <ac:chgData name="Michael Burgess" userId="732074060_tp_dropbox" providerId="OAuth2" clId="{D16657AE-CE2B-9542-B1E3-F5C24E146CCD}" dt="2019-04-28T08:44:26.273" v="120"/>
          <ac:inkMkLst>
            <pc:docMk/>
            <pc:sldMk cId="3589930659" sldId="286"/>
            <ac:inkMk id="120" creationId="{803DF291-8C08-C741-B0B4-A6AC2E17E111}"/>
          </ac:inkMkLst>
        </pc:inkChg>
        <pc:inkChg chg="add del">
          <ac:chgData name="Michael Burgess" userId="732074060_tp_dropbox" providerId="OAuth2" clId="{D16657AE-CE2B-9542-B1E3-F5C24E146CCD}" dt="2019-04-28T08:44:30.781" v="124"/>
          <ac:inkMkLst>
            <pc:docMk/>
            <pc:sldMk cId="3589930659" sldId="286"/>
            <ac:inkMk id="122" creationId="{F29FCA86-8300-ED41-A03D-5129955B280F}"/>
          </ac:inkMkLst>
        </pc:inkChg>
        <pc:inkChg chg="add del">
          <ac:chgData name="Michael Burgess" userId="732074060_tp_dropbox" providerId="OAuth2" clId="{D16657AE-CE2B-9542-B1E3-F5C24E146CCD}" dt="2019-04-28T08:44:30.781" v="124"/>
          <ac:inkMkLst>
            <pc:docMk/>
            <pc:sldMk cId="3589930659" sldId="286"/>
            <ac:inkMk id="123" creationId="{9C134037-FE03-7D4F-A99D-7BCE2FCCDBEE}"/>
          </ac:inkMkLst>
        </pc:inkChg>
        <pc:inkChg chg="add reco">
          <ac:chgData name="Michael Burgess" userId="732074060_tp_dropbox" providerId="OAuth2" clId="{D16657AE-CE2B-9542-B1E3-F5C24E146CCD}" dt="2019-04-28T08:44:30.781" v="124"/>
          <ac:inkMkLst>
            <pc:docMk/>
            <pc:sldMk cId="3589930659" sldId="286"/>
            <ac:inkMk id="124" creationId="{9BAE34E4-3CAD-F64C-AECB-A8DC05E51E58}"/>
          </ac:inkMkLst>
        </pc:inkChg>
        <pc:inkChg chg="add del">
          <ac:chgData name="Michael Burgess" userId="732074060_tp_dropbox" providerId="OAuth2" clId="{D16657AE-CE2B-9542-B1E3-F5C24E146CCD}" dt="2019-04-28T08:44:35.861" v="130"/>
          <ac:inkMkLst>
            <pc:docMk/>
            <pc:sldMk cId="3589930659" sldId="286"/>
            <ac:inkMk id="126" creationId="{61FBD1CF-1D0C-EE4A-A87B-C6072DCCEB3E}"/>
          </ac:inkMkLst>
        </pc:inkChg>
        <pc:inkChg chg="add del">
          <ac:chgData name="Michael Burgess" userId="732074060_tp_dropbox" providerId="OAuth2" clId="{D16657AE-CE2B-9542-B1E3-F5C24E146CCD}" dt="2019-04-28T08:44:35.861" v="130"/>
          <ac:inkMkLst>
            <pc:docMk/>
            <pc:sldMk cId="3589930659" sldId="286"/>
            <ac:inkMk id="127" creationId="{C66B52FB-1CD7-2D40-837B-074127857527}"/>
          </ac:inkMkLst>
        </pc:inkChg>
        <pc:inkChg chg="add del">
          <ac:chgData name="Michael Burgess" userId="732074060_tp_dropbox" providerId="OAuth2" clId="{D16657AE-CE2B-9542-B1E3-F5C24E146CCD}" dt="2019-04-28T08:44:35.861" v="130"/>
          <ac:inkMkLst>
            <pc:docMk/>
            <pc:sldMk cId="3589930659" sldId="286"/>
            <ac:inkMk id="128" creationId="{79FBB71B-3673-3945-A1C7-CA4B4161FC64}"/>
          </ac:inkMkLst>
        </pc:inkChg>
        <pc:inkChg chg="add del">
          <ac:chgData name="Michael Burgess" userId="732074060_tp_dropbox" providerId="OAuth2" clId="{D16657AE-CE2B-9542-B1E3-F5C24E146CCD}" dt="2019-04-28T08:44:35.861" v="130"/>
          <ac:inkMkLst>
            <pc:docMk/>
            <pc:sldMk cId="3589930659" sldId="286"/>
            <ac:inkMk id="129" creationId="{64CEEBAE-C982-354A-A2DC-CB62BDBC0BDF}"/>
          </ac:inkMkLst>
        </pc:inkChg>
        <pc:inkChg chg="add del reco">
          <ac:chgData name="Michael Burgess" userId="732074060_tp_dropbox" providerId="OAuth2" clId="{D16657AE-CE2B-9542-B1E3-F5C24E146CCD}" dt="2019-04-28T08:44:38.364" v="134"/>
          <ac:inkMkLst>
            <pc:docMk/>
            <pc:sldMk cId="3589930659" sldId="286"/>
            <ac:inkMk id="130" creationId="{54B4B9E4-C089-554B-8ECD-A8C860906C3E}"/>
          </ac:inkMkLst>
        </pc:inkChg>
        <pc:inkChg chg="add del">
          <ac:chgData name="Michael Burgess" userId="732074060_tp_dropbox" providerId="OAuth2" clId="{D16657AE-CE2B-9542-B1E3-F5C24E146CCD}" dt="2019-04-28T08:44:38.364" v="134"/>
          <ac:inkMkLst>
            <pc:docMk/>
            <pc:sldMk cId="3589930659" sldId="286"/>
            <ac:inkMk id="132" creationId="{9D8DEC96-9B77-5047-8F3B-BE18FF2D9DF2}"/>
          </ac:inkMkLst>
        </pc:inkChg>
        <pc:inkChg chg="add del">
          <ac:chgData name="Michael Burgess" userId="732074060_tp_dropbox" providerId="OAuth2" clId="{D16657AE-CE2B-9542-B1E3-F5C24E146CCD}" dt="2019-04-28T08:44:38.364" v="134"/>
          <ac:inkMkLst>
            <pc:docMk/>
            <pc:sldMk cId="3589930659" sldId="286"/>
            <ac:inkMk id="133" creationId="{241CADEB-EAEA-834A-9950-45842F246B9F}"/>
          </ac:inkMkLst>
        </pc:inkChg>
        <pc:inkChg chg="add del reco">
          <ac:chgData name="Michael Burgess" userId="732074060_tp_dropbox" providerId="OAuth2" clId="{D16657AE-CE2B-9542-B1E3-F5C24E146CCD}" dt="2019-04-28T08:44:46.368" v="147"/>
          <ac:inkMkLst>
            <pc:docMk/>
            <pc:sldMk cId="3589930659" sldId="286"/>
            <ac:inkMk id="134" creationId="{B219F46C-356D-F849-B231-6BA187EABCCA}"/>
          </ac:inkMkLst>
        </pc:inkChg>
        <pc:inkChg chg="add del">
          <ac:chgData name="Michael Burgess" userId="732074060_tp_dropbox" providerId="OAuth2" clId="{D16657AE-CE2B-9542-B1E3-F5C24E146CCD}" dt="2019-04-28T08:44:44.198" v="142"/>
          <ac:inkMkLst>
            <pc:docMk/>
            <pc:sldMk cId="3589930659" sldId="286"/>
            <ac:inkMk id="136" creationId="{1F61ADF5-C993-9F42-A06E-E5E1F82721A0}"/>
          </ac:inkMkLst>
        </pc:inkChg>
        <pc:inkChg chg="add del">
          <ac:chgData name="Michael Burgess" userId="732074060_tp_dropbox" providerId="OAuth2" clId="{D16657AE-CE2B-9542-B1E3-F5C24E146CCD}" dt="2019-04-28T08:44:44.198" v="142"/>
          <ac:inkMkLst>
            <pc:docMk/>
            <pc:sldMk cId="3589930659" sldId="286"/>
            <ac:inkMk id="137" creationId="{B5890365-18EA-EE4D-B776-67C0AFB23E62}"/>
          </ac:inkMkLst>
        </pc:inkChg>
        <pc:inkChg chg="add del">
          <ac:chgData name="Michael Burgess" userId="732074060_tp_dropbox" providerId="OAuth2" clId="{D16657AE-CE2B-9542-B1E3-F5C24E146CCD}" dt="2019-04-28T08:44:44.198" v="142"/>
          <ac:inkMkLst>
            <pc:docMk/>
            <pc:sldMk cId="3589930659" sldId="286"/>
            <ac:inkMk id="138" creationId="{BA9C940B-B29D-514F-B038-A4CEE2F19F5E}"/>
          </ac:inkMkLst>
        </pc:inkChg>
        <pc:inkChg chg="add del">
          <ac:chgData name="Michael Burgess" userId="732074060_tp_dropbox" providerId="OAuth2" clId="{D16657AE-CE2B-9542-B1E3-F5C24E146CCD}" dt="2019-04-28T08:44:44.198" v="142"/>
          <ac:inkMkLst>
            <pc:docMk/>
            <pc:sldMk cId="3589930659" sldId="286"/>
            <ac:inkMk id="139" creationId="{DE0F92AA-7CA4-F34D-9646-74EFBB0B26D9}"/>
          </ac:inkMkLst>
        </pc:inkChg>
        <pc:inkChg chg="add del">
          <ac:chgData name="Michael Burgess" userId="732074060_tp_dropbox" providerId="OAuth2" clId="{D16657AE-CE2B-9542-B1E3-F5C24E146CCD}" dt="2019-04-28T08:44:44.198" v="142"/>
          <ac:inkMkLst>
            <pc:docMk/>
            <pc:sldMk cId="3589930659" sldId="286"/>
            <ac:inkMk id="140" creationId="{FE23B2EA-267B-B446-8E77-2DE525B07258}"/>
          </ac:inkMkLst>
        </pc:inkChg>
        <pc:inkChg chg="add del">
          <ac:chgData name="Michael Burgess" userId="732074060_tp_dropbox" providerId="OAuth2" clId="{D16657AE-CE2B-9542-B1E3-F5C24E146CCD}" dt="2019-04-28T08:44:44.198" v="142"/>
          <ac:inkMkLst>
            <pc:docMk/>
            <pc:sldMk cId="3589930659" sldId="286"/>
            <ac:inkMk id="141" creationId="{B5B1F3CE-7674-354C-BADF-6955FC1A5AF7}"/>
          </ac:inkMkLst>
        </pc:inkChg>
        <pc:inkChg chg="add del reco">
          <ac:chgData name="Michael Burgess" userId="732074060_tp_dropbox" providerId="OAuth2" clId="{D16657AE-CE2B-9542-B1E3-F5C24E146CCD}" dt="2019-04-28T08:44:46.368" v="147"/>
          <ac:inkMkLst>
            <pc:docMk/>
            <pc:sldMk cId="3589930659" sldId="286"/>
            <ac:inkMk id="142" creationId="{AD033201-C24C-FC4E-8A03-6FB6E1795DEA}"/>
          </ac:inkMkLst>
        </pc:inkChg>
        <pc:inkChg chg="add del">
          <ac:chgData name="Michael Burgess" userId="732074060_tp_dropbox" providerId="OAuth2" clId="{D16657AE-CE2B-9542-B1E3-F5C24E146CCD}" dt="2019-04-28T08:44:46.368" v="147"/>
          <ac:inkMkLst>
            <pc:docMk/>
            <pc:sldMk cId="3589930659" sldId="286"/>
            <ac:inkMk id="144" creationId="{AC5B747B-0897-3D44-B6C6-FC4EE03E0D93}"/>
          </ac:inkMkLst>
        </pc:inkChg>
        <pc:inkChg chg="add del">
          <ac:chgData name="Michael Burgess" userId="732074060_tp_dropbox" providerId="OAuth2" clId="{D16657AE-CE2B-9542-B1E3-F5C24E146CCD}" dt="2019-04-28T08:44:46.368" v="147"/>
          <ac:inkMkLst>
            <pc:docMk/>
            <pc:sldMk cId="3589930659" sldId="286"/>
            <ac:inkMk id="145" creationId="{AC3CF606-4985-3D40-B972-60E57236A31A}"/>
          </ac:inkMkLst>
        </pc:inkChg>
        <pc:inkChg chg="add del">
          <ac:chgData name="Michael Burgess" userId="732074060_tp_dropbox" providerId="OAuth2" clId="{D16657AE-CE2B-9542-B1E3-F5C24E146CCD}" dt="2019-04-28T08:44:46.368" v="147"/>
          <ac:inkMkLst>
            <pc:docMk/>
            <pc:sldMk cId="3589930659" sldId="286"/>
            <ac:inkMk id="146" creationId="{97835C14-6CA3-F44D-87FC-06AD8067563C}"/>
          </ac:inkMkLst>
        </pc:inkChg>
        <pc:inkChg chg="add del">
          <ac:chgData name="Michael Burgess" userId="732074060_tp_dropbox" providerId="OAuth2" clId="{D16657AE-CE2B-9542-B1E3-F5C24E146CCD}" dt="2019-04-28T08:44:46.368" v="147"/>
          <ac:inkMkLst>
            <pc:docMk/>
            <pc:sldMk cId="3589930659" sldId="286"/>
            <ac:inkMk id="147" creationId="{EBB948ED-49C9-644C-B1D2-CC22E3247AE4}"/>
          </ac:inkMkLst>
        </pc:inkChg>
        <pc:inkChg chg="add reco">
          <ac:chgData name="Michael Burgess" userId="732074060_tp_dropbox" providerId="OAuth2" clId="{D16657AE-CE2B-9542-B1E3-F5C24E146CCD}" dt="2019-04-28T08:44:46.368" v="147"/>
          <ac:inkMkLst>
            <pc:docMk/>
            <pc:sldMk cId="3589930659" sldId="286"/>
            <ac:inkMk id="148" creationId="{076197E3-FF0E-2F45-8DCE-922748F9F687}"/>
          </ac:inkMkLst>
        </pc:inkChg>
        <pc:inkChg chg="add del">
          <ac:chgData name="Michael Burgess" userId="732074060_tp_dropbox" providerId="OAuth2" clId="{D16657AE-CE2B-9542-B1E3-F5C24E146CCD}" dt="2019-04-28T08:44:54.182" v="151"/>
          <ac:inkMkLst>
            <pc:docMk/>
            <pc:sldMk cId="3589930659" sldId="286"/>
            <ac:inkMk id="150" creationId="{8206BF7C-F57D-7A41-9C0A-B1DC881CBD71}"/>
          </ac:inkMkLst>
        </pc:inkChg>
        <pc:inkChg chg="add del">
          <ac:chgData name="Michael Burgess" userId="732074060_tp_dropbox" providerId="OAuth2" clId="{D16657AE-CE2B-9542-B1E3-F5C24E146CCD}" dt="2019-04-28T08:44:54.182" v="151"/>
          <ac:inkMkLst>
            <pc:docMk/>
            <pc:sldMk cId="3589930659" sldId="286"/>
            <ac:inkMk id="151" creationId="{999F9D47-9F61-CF4B-8FA3-978EE7164EF3}"/>
          </ac:inkMkLst>
        </pc:inkChg>
        <pc:inkChg chg="add reco">
          <ac:chgData name="Michael Burgess" userId="732074060_tp_dropbox" providerId="OAuth2" clId="{D16657AE-CE2B-9542-B1E3-F5C24E146CCD}" dt="2019-04-28T08:44:54.182" v="151"/>
          <ac:inkMkLst>
            <pc:docMk/>
            <pc:sldMk cId="3589930659" sldId="286"/>
            <ac:inkMk id="152" creationId="{E5C67CF0-6A7D-B548-8E31-699C7FC5EF05}"/>
          </ac:inkMkLst>
        </pc:inkChg>
        <pc:inkChg chg="add del">
          <ac:chgData name="Michael Burgess" userId="732074060_tp_dropbox" providerId="OAuth2" clId="{D16657AE-CE2B-9542-B1E3-F5C24E146CCD}" dt="2019-04-28T08:45:07.856" v="158"/>
          <ac:inkMkLst>
            <pc:docMk/>
            <pc:sldMk cId="3589930659" sldId="286"/>
            <ac:inkMk id="154" creationId="{3D9D1853-9A9D-7A44-BCB5-5E7E16088295}"/>
          </ac:inkMkLst>
        </pc:inkChg>
        <pc:inkChg chg="add del">
          <ac:chgData name="Michael Burgess" userId="732074060_tp_dropbox" providerId="OAuth2" clId="{D16657AE-CE2B-9542-B1E3-F5C24E146CCD}" dt="2019-04-28T08:45:07.856" v="158"/>
          <ac:inkMkLst>
            <pc:docMk/>
            <pc:sldMk cId="3589930659" sldId="286"/>
            <ac:inkMk id="155" creationId="{EEDB49BE-59A2-514E-8B7F-679FE031887F}"/>
          </ac:inkMkLst>
        </pc:inkChg>
        <pc:inkChg chg="add del">
          <ac:chgData name="Michael Burgess" userId="732074060_tp_dropbox" providerId="OAuth2" clId="{D16657AE-CE2B-9542-B1E3-F5C24E146CCD}" dt="2019-04-28T08:45:07.856" v="158"/>
          <ac:inkMkLst>
            <pc:docMk/>
            <pc:sldMk cId="3589930659" sldId="286"/>
            <ac:inkMk id="156" creationId="{E191A247-18C3-D34D-993E-CCD30AC0ABC4}"/>
          </ac:inkMkLst>
        </pc:inkChg>
        <pc:inkChg chg="add del">
          <ac:chgData name="Michael Burgess" userId="732074060_tp_dropbox" providerId="OAuth2" clId="{D16657AE-CE2B-9542-B1E3-F5C24E146CCD}" dt="2019-04-28T08:45:07.856" v="158"/>
          <ac:inkMkLst>
            <pc:docMk/>
            <pc:sldMk cId="3589930659" sldId="286"/>
            <ac:inkMk id="157" creationId="{4E359638-7B41-7546-BE36-676A2BAD8841}"/>
          </ac:inkMkLst>
        </pc:inkChg>
        <pc:inkChg chg="add del">
          <ac:chgData name="Michael Burgess" userId="732074060_tp_dropbox" providerId="OAuth2" clId="{D16657AE-CE2B-9542-B1E3-F5C24E146CCD}" dt="2019-04-28T08:45:07.856" v="158"/>
          <ac:inkMkLst>
            <pc:docMk/>
            <pc:sldMk cId="3589930659" sldId="286"/>
            <ac:inkMk id="158" creationId="{D6043F70-D9B1-1143-89A6-C87BF85B6EB8}"/>
          </ac:inkMkLst>
        </pc:inkChg>
        <pc:inkChg chg="add del reco">
          <ac:chgData name="Michael Burgess" userId="732074060_tp_dropbox" providerId="OAuth2" clId="{D16657AE-CE2B-9542-B1E3-F5C24E146CCD}" dt="2019-04-28T08:45:14.566" v="160"/>
          <ac:inkMkLst>
            <pc:docMk/>
            <pc:sldMk cId="3589930659" sldId="286"/>
            <ac:inkMk id="159" creationId="{24E157C5-F30F-B148-B11F-9341B24DE451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61" creationId="{80E52BB9-92D5-1047-BF0C-AAF167AEE51B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62" creationId="{564BE5CD-89B2-4243-8F14-9975CCFFF444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63" creationId="{7C7EB32D-E155-7B48-80E6-1B93DE116EBE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64" creationId="{FCE33C98-9706-9841-8E16-4D96245879B2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65" creationId="{887139D6-500A-0846-AB3E-FB1B4CB86D39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66" creationId="{A9B2C0D3-A053-9743-9513-0A8DB83373E5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67" creationId="{3B78CF7C-8DEF-974E-9520-C2CBD6FBD041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68" creationId="{526AC3C3-8D1E-A243-841C-19753354E50D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69" creationId="{8CC275D5-1625-624C-9C32-BC597A620F7D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70" creationId="{BD237E28-4259-0C44-8521-23E770E4FBBA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71" creationId="{C3995B84-69D2-874C-8FEF-382412976340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72" creationId="{22E04AD1-5A5A-1944-99E1-AF72658C2319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73" creationId="{DE388214-2312-1B4A-BC26-8E5329A96709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74" creationId="{69939212-DE7A-3C46-AF1B-C8AA6798291A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75" creationId="{6241E4B0-D3FF-9F43-B086-71CF44BD5627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76" creationId="{28F3517B-E7EC-1C47-B36E-459CBF6DEEA2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77" creationId="{D6F5A610-54B8-7E4D-924C-C0B0D4BF799C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78" creationId="{E4F03F26-0E5E-3E4C-9B5F-02F6EA1B6656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79" creationId="{3EC18E65-BDAB-784F-9C21-3E1CAA684D8E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80" creationId="{A31D8D47-CEEA-8E43-B484-F37CE66CE03D}"/>
          </ac:inkMkLst>
        </pc:inkChg>
        <pc:inkChg chg="add del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81" creationId="{1DE812F8-9C5A-8340-BB45-B554306C2C79}"/>
          </ac:inkMkLst>
        </pc:inkChg>
        <pc:inkChg chg="add del reco">
          <ac:chgData name="Michael Burgess" userId="732074060_tp_dropbox" providerId="OAuth2" clId="{D16657AE-CE2B-9542-B1E3-F5C24E146CCD}" dt="2019-04-28T08:46:13.968" v="220"/>
          <ac:inkMkLst>
            <pc:docMk/>
            <pc:sldMk cId="3589930659" sldId="286"/>
            <ac:inkMk id="182" creationId="{7B59EAF4-72F5-9646-A8A8-9AA5C8C62574}"/>
          </ac:inkMkLst>
        </pc:inkChg>
        <pc:inkChg chg="add reco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83" creationId="{814CFBD4-C3C7-BA4E-9204-70422680FA4A}"/>
          </ac:inkMkLst>
        </pc:inkChg>
        <pc:inkChg chg="add reco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84" creationId="{091DD39A-172C-594C-9585-AE030FC1B2F7}"/>
          </ac:inkMkLst>
        </pc:inkChg>
        <pc:inkChg chg="add reco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85" creationId="{D3DF2594-D5D5-674A-B6B5-BB966C8EF466}"/>
          </ac:inkMkLst>
        </pc:inkChg>
        <pc:inkChg chg="add reco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86" creationId="{604F2D11-B223-2549-869B-25C5FD254FE8}"/>
          </ac:inkMkLst>
        </pc:inkChg>
        <pc:inkChg chg="add reco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87" creationId="{895FB16D-C4B4-9B45-94BC-C1ECBCFAE44E}"/>
          </ac:inkMkLst>
        </pc:inkChg>
        <pc:inkChg chg="add reco">
          <ac:chgData name="Michael Burgess" userId="732074060_tp_dropbox" providerId="OAuth2" clId="{D16657AE-CE2B-9542-B1E3-F5C24E146CCD}" dt="2019-04-28T08:45:38.358" v="182"/>
          <ac:inkMkLst>
            <pc:docMk/>
            <pc:sldMk cId="3589930659" sldId="286"/>
            <ac:inkMk id="188" creationId="{0764EF19-7ECD-524A-A3D4-A70EECC4F7E3}"/>
          </ac:inkMkLst>
        </pc:inkChg>
        <pc:inkChg chg="add del">
          <ac:chgData name="Michael Burgess" userId="732074060_tp_dropbox" providerId="OAuth2" clId="{D16657AE-CE2B-9542-B1E3-F5C24E146CCD}" dt="2019-04-28T08:45:49.596" v="189"/>
          <ac:inkMkLst>
            <pc:docMk/>
            <pc:sldMk cId="3589930659" sldId="286"/>
            <ac:inkMk id="196" creationId="{40417535-8D6C-7249-815C-BDBAADD22FC5}"/>
          </ac:inkMkLst>
        </pc:inkChg>
        <pc:inkChg chg="add del">
          <ac:chgData name="Michael Burgess" userId="732074060_tp_dropbox" providerId="OAuth2" clId="{D16657AE-CE2B-9542-B1E3-F5C24E146CCD}" dt="2019-04-28T08:45:49.383" v="188"/>
          <ac:inkMkLst>
            <pc:docMk/>
            <pc:sldMk cId="3589930659" sldId="286"/>
            <ac:inkMk id="197" creationId="{4D919DDF-1D70-F144-A60B-4630A4409BBE}"/>
          </ac:inkMkLst>
        </pc:inkChg>
        <pc:inkChg chg="add del reco">
          <ac:chgData name="Michael Burgess" userId="732074060_tp_dropbox" providerId="OAuth2" clId="{D16657AE-CE2B-9542-B1E3-F5C24E146CCD}" dt="2019-04-28T08:45:49.383" v="188"/>
          <ac:inkMkLst>
            <pc:docMk/>
            <pc:sldMk cId="3589930659" sldId="286"/>
            <ac:inkMk id="198" creationId="{6FA46FFD-B7DE-A549-A1C5-FF9E788CF5DB}"/>
          </ac:inkMkLst>
        </pc:inkChg>
        <pc:inkChg chg="add del">
          <ac:chgData name="Michael Burgess" userId="732074060_tp_dropbox" providerId="OAuth2" clId="{D16657AE-CE2B-9542-B1E3-F5C24E146CCD}" dt="2019-04-28T08:45:58.778" v="197"/>
          <ac:inkMkLst>
            <pc:docMk/>
            <pc:sldMk cId="3589930659" sldId="286"/>
            <ac:inkMk id="200" creationId="{4DF6243F-C5A2-5347-98ED-9D4F4E4DF64E}"/>
          </ac:inkMkLst>
        </pc:inkChg>
        <pc:inkChg chg="add del">
          <ac:chgData name="Michael Burgess" userId="732074060_tp_dropbox" providerId="OAuth2" clId="{D16657AE-CE2B-9542-B1E3-F5C24E146CCD}" dt="2019-04-28T08:45:58.778" v="197"/>
          <ac:inkMkLst>
            <pc:docMk/>
            <pc:sldMk cId="3589930659" sldId="286"/>
            <ac:inkMk id="201" creationId="{F4063534-58EC-B144-86EB-44553D69D429}"/>
          </ac:inkMkLst>
        </pc:inkChg>
        <pc:inkChg chg="add del">
          <ac:chgData name="Michael Burgess" userId="732074060_tp_dropbox" providerId="OAuth2" clId="{D16657AE-CE2B-9542-B1E3-F5C24E146CCD}" dt="2019-04-28T08:45:58.778" v="197"/>
          <ac:inkMkLst>
            <pc:docMk/>
            <pc:sldMk cId="3589930659" sldId="286"/>
            <ac:inkMk id="202" creationId="{440CD7FE-7BBB-5B42-9F47-B66AF1212102}"/>
          </ac:inkMkLst>
        </pc:inkChg>
        <pc:inkChg chg="add del">
          <ac:chgData name="Michael Burgess" userId="732074060_tp_dropbox" providerId="OAuth2" clId="{D16657AE-CE2B-9542-B1E3-F5C24E146CCD}" dt="2019-04-28T08:45:58.778" v="197"/>
          <ac:inkMkLst>
            <pc:docMk/>
            <pc:sldMk cId="3589930659" sldId="286"/>
            <ac:inkMk id="203" creationId="{3AAC39E0-C0F9-2646-9E1C-6FB4D004B793}"/>
          </ac:inkMkLst>
        </pc:inkChg>
        <pc:inkChg chg="add del">
          <ac:chgData name="Michael Burgess" userId="732074060_tp_dropbox" providerId="OAuth2" clId="{D16657AE-CE2B-9542-B1E3-F5C24E146CCD}" dt="2019-04-28T08:45:58.778" v="197"/>
          <ac:inkMkLst>
            <pc:docMk/>
            <pc:sldMk cId="3589930659" sldId="286"/>
            <ac:inkMk id="204" creationId="{8F0740DF-FB34-DB4B-8532-CF7ACD01A1F8}"/>
          </ac:inkMkLst>
        </pc:inkChg>
        <pc:inkChg chg="add del">
          <ac:chgData name="Michael Burgess" userId="732074060_tp_dropbox" providerId="OAuth2" clId="{D16657AE-CE2B-9542-B1E3-F5C24E146CCD}" dt="2019-04-28T08:45:58.778" v="197"/>
          <ac:inkMkLst>
            <pc:docMk/>
            <pc:sldMk cId="3589930659" sldId="286"/>
            <ac:inkMk id="205" creationId="{B80F50D5-27DB-AD45-9D33-36688B01C464}"/>
          </ac:inkMkLst>
        </pc:inkChg>
        <pc:inkChg chg="add del">
          <ac:chgData name="Michael Burgess" userId="732074060_tp_dropbox" providerId="OAuth2" clId="{D16657AE-CE2B-9542-B1E3-F5C24E146CCD}" dt="2019-04-28T08:45:58.778" v="197"/>
          <ac:inkMkLst>
            <pc:docMk/>
            <pc:sldMk cId="3589930659" sldId="286"/>
            <ac:inkMk id="206" creationId="{6B48C6AF-C187-F042-B1F3-0185E55B5392}"/>
          </ac:inkMkLst>
        </pc:inkChg>
        <pc:inkChg chg="add reco">
          <ac:chgData name="Michael Burgess" userId="732074060_tp_dropbox" providerId="OAuth2" clId="{D16657AE-CE2B-9542-B1E3-F5C24E146CCD}" dt="2019-04-28T08:45:58.778" v="197"/>
          <ac:inkMkLst>
            <pc:docMk/>
            <pc:sldMk cId="3589930659" sldId="286"/>
            <ac:inkMk id="207" creationId="{80DA4CC6-4CA0-0242-9DC3-8259502909CC}"/>
          </ac:inkMkLst>
        </pc:inkChg>
        <pc:inkChg chg="add del">
          <ac:chgData name="Michael Burgess" userId="732074060_tp_dropbox" providerId="OAuth2" clId="{D16657AE-CE2B-9542-B1E3-F5C24E146CCD}" dt="2019-04-28T08:46:01.470" v="204"/>
          <ac:inkMkLst>
            <pc:docMk/>
            <pc:sldMk cId="3589930659" sldId="286"/>
            <ac:inkMk id="209" creationId="{B2A7475C-D0C5-6F42-90A5-9FA8B75F7376}"/>
          </ac:inkMkLst>
        </pc:inkChg>
        <pc:inkChg chg="add del">
          <ac:chgData name="Michael Burgess" userId="732074060_tp_dropbox" providerId="OAuth2" clId="{D16657AE-CE2B-9542-B1E3-F5C24E146CCD}" dt="2019-04-28T08:46:01.695" v="205"/>
          <ac:inkMkLst>
            <pc:docMk/>
            <pc:sldMk cId="3589930659" sldId="286"/>
            <ac:inkMk id="210" creationId="{A14F4B19-38B2-C144-93DC-1E011BF1A2B3}"/>
          </ac:inkMkLst>
        </pc:inkChg>
        <pc:inkChg chg="add del">
          <ac:chgData name="Michael Burgess" userId="732074060_tp_dropbox" providerId="OAuth2" clId="{D16657AE-CE2B-9542-B1E3-F5C24E146CCD}" dt="2019-04-28T08:46:01.470" v="204"/>
          <ac:inkMkLst>
            <pc:docMk/>
            <pc:sldMk cId="3589930659" sldId="286"/>
            <ac:inkMk id="211" creationId="{FADDF453-1296-634A-A92C-7550660B203F}"/>
          </ac:inkMkLst>
        </pc:inkChg>
        <pc:inkChg chg="add del reco">
          <ac:chgData name="Michael Burgess" userId="732074060_tp_dropbox" providerId="OAuth2" clId="{D16657AE-CE2B-9542-B1E3-F5C24E146CCD}" dt="2019-04-28T08:46:01.470" v="204"/>
          <ac:inkMkLst>
            <pc:docMk/>
            <pc:sldMk cId="3589930659" sldId="286"/>
            <ac:inkMk id="212" creationId="{EC504F50-E4D8-9044-A994-79C1C992BCDB}"/>
          </ac:inkMkLst>
        </pc:inkChg>
        <pc:inkChg chg="add del">
          <ac:chgData name="Michael Burgess" userId="732074060_tp_dropbox" providerId="OAuth2" clId="{D16657AE-CE2B-9542-B1E3-F5C24E146CCD}" dt="2019-04-28T08:46:07.496" v="210"/>
          <ac:inkMkLst>
            <pc:docMk/>
            <pc:sldMk cId="3589930659" sldId="286"/>
            <ac:inkMk id="214" creationId="{4E6E6D5B-E708-624C-B5AD-BC057332BA26}"/>
          </ac:inkMkLst>
        </pc:inkChg>
        <pc:inkChg chg="add del">
          <ac:chgData name="Michael Burgess" userId="732074060_tp_dropbox" providerId="OAuth2" clId="{D16657AE-CE2B-9542-B1E3-F5C24E146CCD}" dt="2019-04-28T08:46:07.496" v="210"/>
          <ac:inkMkLst>
            <pc:docMk/>
            <pc:sldMk cId="3589930659" sldId="286"/>
            <ac:inkMk id="215" creationId="{368BEDE9-7339-A14D-B4DC-0A3B76EBF740}"/>
          </ac:inkMkLst>
        </pc:inkChg>
        <pc:inkChg chg="add del">
          <ac:chgData name="Michael Burgess" userId="732074060_tp_dropbox" providerId="OAuth2" clId="{D16657AE-CE2B-9542-B1E3-F5C24E146CCD}" dt="2019-04-28T08:46:07.496" v="210"/>
          <ac:inkMkLst>
            <pc:docMk/>
            <pc:sldMk cId="3589930659" sldId="286"/>
            <ac:inkMk id="216" creationId="{3B9691CA-F7C0-AB40-8F0C-FA41C890F73B}"/>
          </ac:inkMkLst>
        </pc:inkChg>
        <pc:inkChg chg="add del">
          <ac:chgData name="Michael Burgess" userId="732074060_tp_dropbox" providerId="OAuth2" clId="{D16657AE-CE2B-9542-B1E3-F5C24E146CCD}" dt="2019-04-28T08:46:07.496" v="210"/>
          <ac:inkMkLst>
            <pc:docMk/>
            <pc:sldMk cId="3589930659" sldId="286"/>
            <ac:inkMk id="217" creationId="{587CF264-16FB-CC47-A590-2D4E016D631E}"/>
          </ac:inkMkLst>
        </pc:inkChg>
        <pc:inkChg chg="add reco">
          <ac:chgData name="Michael Burgess" userId="732074060_tp_dropbox" providerId="OAuth2" clId="{D16657AE-CE2B-9542-B1E3-F5C24E146CCD}" dt="2019-04-28T08:46:07.496" v="210"/>
          <ac:inkMkLst>
            <pc:docMk/>
            <pc:sldMk cId="3589930659" sldId="286"/>
            <ac:inkMk id="218" creationId="{D0E0EDE6-3A9B-3844-B17B-4C1AC81A7258}"/>
          </ac:inkMkLst>
        </pc:inkChg>
        <pc:inkChg chg="add del">
          <ac:chgData name="Michael Burgess" userId="732074060_tp_dropbox" providerId="OAuth2" clId="{D16657AE-CE2B-9542-B1E3-F5C24E146CCD}" dt="2019-04-28T08:46:13.390" v="219"/>
          <ac:inkMkLst>
            <pc:docMk/>
            <pc:sldMk cId="3589930659" sldId="286"/>
            <ac:inkMk id="220" creationId="{29693F6E-CBBE-3C48-BBF6-0B9926347A5A}"/>
          </ac:inkMkLst>
        </pc:inkChg>
        <pc:inkChg chg="add del">
          <ac:chgData name="Michael Burgess" userId="732074060_tp_dropbox" providerId="OAuth2" clId="{D16657AE-CE2B-9542-B1E3-F5C24E146CCD}" dt="2019-04-28T08:46:13.390" v="219"/>
          <ac:inkMkLst>
            <pc:docMk/>
            <pc:sldMk cId="3589930659" sldId="286"/>
            <ac:inkMk id="221" creationId="{BE3B1F54-4DAD-8049-8458-ADAA14C37269}"/>
          </ac:inkMkLst>
        </pc:inkChg>
        <pc:inkChg chg="add del">
          <ac:chgData name="Michael Burgess" userId="732074060_tp_dropbox" providerId="OAuth2" clId="{D16657AE-CE2B-9542-B1E3-F5C24E146CCD}" dt="2019-04-28T08:46:13.390" v="219"/>
          <ac:inkMkLst>
            <pc:docMk/>
            <pc:sldMk cId="3589930659" sldId="286"/>
            <ac:inkMk id="222" creationId="{06442130-9392-6F46-A9BB-13A2B06CD4BF}"/>
          </ac:inkMkLst>
        </pc:inkChg>
        <pc:inkChg chg="add del">
          <ac:chgData name="Michael Burgess" userId="732074060_tp_dropbox" providerId="OAuth2" clId="{D16657AE-CE2B-9542-B1E3-F5C24E146CCD}" dt="2019-04-28T08:46:13.390" v="219"/>
          <ac:inkMkLst>
            <pc:docMk/>
            <pc:sldMk cId="3589930659" sldId="286"/>
            <ac:inkMk id="223" creationId="{55FEF6B6-7A30-E849-9DE5-A5ED3C5D9CCA}"/>
          </ac:inkMkLst>
        </pc:inkChg>
        <pc:inkChg chg="add del">
          <ac:chgData name="Michael Burgess" userId="732074060_tp_dropbox" providerId="OAuth2" clId="{D16657AE-CE2B-9542-B1E3-F5C24E146CCD}" dt="2019-04-28T08:46:13.390" v="219"/>
          <ac:inkMkLst>
            <pc:docMk/>
            <pc:sldMk cId="3589930659" sldId="286"/>
            <ac:inkMk id="224" creationId="{983C852A-286A-4E47-B2DA-C0B29FD341CF}"/>
          </ac:inkMkLst>
        </pc:inkChg>
        <pc:inkChg chg="add del">
          <ac:chgData name="Michael Burgess" userId="732074060_tp_dropbox" providerId="OAuth2" clId="{D16657AE-CE2B-9542-B1E3-F5C24E146CCD}" dt="2019-04-28T08:46:13.390" v="219"/>
          <ac:inkMkLst>
            <pc:docMk/>
            <pc:sldMk cId="3589930659" sldId="286"/>
            <ac:inkMk id="225" creationId="{8CC332C3-F559-1341-A4BF-7CC8E72A880F}"/>
          </ac:inkMkLst>
        </pc:inkChg>
        <pc:inkChg chg="add del">
          <ac:chgData name="Michael Burgess" userId="732074060_tp_dropbox" providerId="OAuth2" clId="{D16657AE-CE2B-9542-B1E3-F5C24E146CCD}" dt="2019-04-28T08:46:13.390" v="219"/>
          <ac:inkMkLst>
            <pc:docMk/>
            <pc:sldMk cId="3589930659" sldId="286"/>
            <ac:inkMk id="226" creationId="{F4597756-C87A-B94C-80A9-CA7CAB569874}"/>
          </ac:inkMkLst>
        </pc:inkChg>
        <pc:inkChg chg="add del reco">
          <ac:chgData name="Michael Burgess" userId="732074060_tp_dropbox" providerId="OAuth2" clId="{D16657AE-CE2B-9542-B1E3-F5C24E146CCD}" dt="2019-04-28T08:46:13.968" v="220"/>
          <ac:inkMkLst>
            <pc:docMk/>
            <pc:sldMk cId="3589930659" sldId="286"/>
            <ac:inkMk id="227" creationId="{014B780A-707D-7B45-8B20-023285E0D729}"/>
          </ac:inkMkLst>
        </pc:inkChg>
        <pc:inkChg chg="add reco">
          <ac:chgData name="Michael Burgess" userId="732074060_tp_dropbox" providerId="OAuth2" clId="{D16657AE-CE2B-9542-B1E3-F5C24E146CCD}" dt="2019-04-28T08:46:13.968" v="220"/>
          <ac:inkMkLst>
            <pc:docMk/>
            <pc:sldMk cId="3589930659" sldId="286"/>
            <ac:inkMk id="229" creationId="{E6D4E20F-D53C-BF45-B4D7-101567E3F30C}"/>
          </ac:inkMkLst>
        </pc:inkChg>
        <pc:inkChg chg="add del">
          <ac:chgData name="Michael Burgess" userId="732074060_tp_dropbox" providerId="OAuth2" clId="{D16657AE-CE2B-9542-B1E3-F5C24E146CCD}" dt="2019-04-28T08:46:20.265" v="225"/>
          <ac:inkMkLst>
            <pc:docMk/>
            <pc:sldMk cId="3589930659" sldId="286"/>
            <ac:inkMk id="231" creationId="{4101C2E6-5393-474C-9ADA-3F4903E05DB3}"/>
          </ac:inkMkLst>
        </pc:inkChg>
        <pc:inkChg chg="add del">
          <ac:chgData name="Michael Burgess" userId="732074060_tp_dropbox" providerId="OAuth2" clId="{D16657AE-CE2B-9542-B1E3-F5C24E146CCD}" dt="2019-04-28T08:46:20.265" v="225"/>
          <ac:inkMkLst>
            <pc:docMk/>
            <pc:sldMk cId="3589930659" sldId="286"/>
            <ac:inkMk id="232" creationId="{F5642D9F-C0D0-2B42-A491-624A5DFB2D93}"/>
          </ac:inkMkLst>
        </pc:inkChg>
        <pc:inkChg chg="add reco">
          <ac:chgData name="Michael Burgess" userId="732074060_tp_dropbox" providerId="OAuth2" clId="{D16657AE-CE2B-9542-B1E3-F5C24E146CCD}" dt="2019-04-28T08:46:20.265" v="225"/>
          <ac:inkMkLst>
            <pc:docMk/>
            <pc:sldMk cId="3589930659" sldId="286"/>
            <ac:inkMk id="233" creationId="{8B2A6506-63C9-CC4F-81C0-083449E400EA}"/>
          </ac:inkMkLst>
        </pc:inkChg>
        <pc:inkChg chg="add del">
          <ac:chgData name="Michael Burgess" userId="732074060_tp_dropbox" providerId="OAuth2" clId="{D16657AE-CE2B-9542-B1E3-F5C24E146CCD}" dt="2019-04-28T08:46:23.878" v="231"/>
          <ac:inkMkLst>
            <pc:docMk/>
            <pc:sldMk cId="3589930659" sldId="286"/>
            <ac:inkMk id="235" creationId="{020B1B6B-278A-8A47-956B-899E6CCCEE96}"/>
          </ac:inkMkLst>
        </pc:inkChg>
        <pc:inkChg chg="add del">
          <ac:chgData name="Michael Burgess" userId="732074060_tp_dropbox" providerId="OAuth2" clId="{D16657AE-CE2B-9542-B1E3-F5C24E146CCD}" dt="2019-04-28T08:46:23.878" v="231"/>
          <ac:inkMkLst>
            <pc:docMk/>
            <pc:sldMk cId="3589930659" sldId="286"/>
            <ac:inkMk id="236" creationId="{9E23982D-240A-4E43-95DF-D67EDBBFCEFB}"/>
          </ac:inkMkLst>
        </pc:inkChg>
        <pc:inkChg chg="add del">
          <ac:chgData name="Michael Burgess" userId="732074060_tp_dropbox" providerId="OAuth2" clId="{D16657AE-CE2B-9542-B1E3-F5C24E146CCD}" dt="2019-04-28T08:46:23.878" v="231"/>
          <ac:inkMkLst>
            <pc:docMk/>
            <pc:sldMk cId="3589930659" sldId="286"/>
            <ac:inkMk id="237" creationId="{80629567-AFCB-1A47-AA34-D8BBA91477FA}"/>
          </ac:inkMkLst>
        </pc:inkChg>
        <pc:inkChg chg="add del">
          <ac:chgData name="Michael Burgess" userId="732074060_tp_dropbox" providerId="OAuth2" clId="{D16657AE-CE2B-9542-B1E3-F5C24E146CCD}" dt="2019-04-28T08:46:23.878" v="231"/>
          <ac:inkMkLst>
            <pc:docMk/>
            <pc:sldMk cId="3589930659" sldId="286"/>
            <ac:inkMk id="238" creationId="{2A2B91E5-12B4-CF48-A0AD-9D7EF9A296F3}"/>
          </ac:inkMkLst>
        </pc:inkChg>
        <pc:inkChg chg="add reco">
          <ac:chgData name="Michael Burgess" userId="732074060_tp_dropbox" providerId="OAuth2" clId="{D16657AE-CE2B-9542-B1E3-F5C24E146CCD}" dt="2019-04-28T08:46:23.878" v="231"/>
          <ac:inkMkLst>
            <pc:docMk/>
            <pc:sldMk cId="3589930659" sldId="286"/>
            <ac:inkMk id="239" creationId="{5BD5DE14-496B-8048-97F3-CB0D583AF284}"/>
          </ac:inkMkLst>
        </pc:inkChg>
        <pc:inkChg chg="add del">
          <ac:chgData name="Michael Burgess" userId="732074060_tp_dropbox" providerId="OAuth2" clId="{D16657AE-CE2B-9542-B1E3-F5C24E146CCD}" dt="2019-04-28T08:46:27.732" v="243"/>
          <ac:inkMkLst>
            <pc:docMk/>
            <pc:sldMk cId="3589930659" sldId="286"/>
            <ac:inkMk id="241" creationId="{06AF365F-0F5D-1C4D-B9A5-C0ACA8E328DA}"/>
          </ac:inkMkLst>
        </pc:inkChg>
        <pc:inkChg chg="add del">
          <ac:chgData name="Michael Burgess" userId="732074060_tp_dropbox" providerId="OAuth2" clId="{D16657AE-CE2B-9542-B1E3-F5C24E146CCD}" dt="2019-04-28T08:46:27.732" v="243"/>
          <ac:inkMkLst>
            <pc:docMk/>
            <pc:sldMk cId="3589930659" sldId="286"/>
            <ac:inkMk id="242" creationId="{5CE625E7-9DE0-474C-B805-07FDCC988E2B}"/>
          </ac:inkMkLst>
        </pc:inkChg>
        <pc:inkChg chg="add del">
          <ac:chgData name="Michael Burgess" userId="732074060_tp_dropbox" providerId="OAuth2" clId="{D16657AE-CE2B-9542-B1E3-F5C24E146CCD}" dt="2019-04-28T08:46:27.732" v="243"/>
          <ac:inkMkLst>
            <pc:docMk/>
            <pc:sldMk cId="3589930659" sldId="286"/>
            <ac:inkMk id="243" creationId="{3969A2ED-AED1-224A-AC81-3207C7BCB44E}"/>
          </ac:inkMkLst>
        </pc:inkChg>
        <pc:inkChg chg="add del">
          <ac:chgData name="Michael Burgess" userId="732074060_tp_dropbox" providerId="OAuth2" clId="{D16657AE-CE2B-9542-B1E3-F5C24E146CCD}" dt="2019-04-28T08:46:27.732" v="243"/>
          <ac:inkMkLst>
            <pc:docMk/>
            <pc:sldMk cId="3589930659" sldId="286"/>
            <ac:inkMk id="244" creationId="{D789C7BF-E8F2-754E-B474-BF2B69896972}"/>
          </ac:inkMkLst>
        </pc:inkChg>
        <pc:inkChg chg="add del">
          <ac:chgData name="Michael Burgess" userId="732074060_tp_dropbox" providerId="OAuth2" clId="{D16657AE-CE2B-9542-B1E3-F5C24E146CCD}" dt="2019-04-28T08:46:27.732" v="243"/>
          <ac:inkMkLst>
            <pc:docMk/>
            <pc:sldMk cId="3589930659" sldId="286"/>
            <ac:inkMk id="245" creationId="{F3DC3549-4AC1-F645-AEEA-E7CFD5DDE19F}"/>
          </ac:inkMkLst>
        </pc:inkChg>
        <pc:inkChg chg="add del">
          <ac:chgData name="Michael Burgess" userId="732074060_tp_dropbox" providerId="OAuth2" clId="{D16657AE-CE2B-9542-B1E3-F5C24E146CCD}" dt="2019-04-28T08:46:27.732" v="243"/>
          <ac:inkMkLst>
            <pc:docMk/>
            <pc:sldMk cId="3589930659" sldId="286"/>
            <ac:inkMk id="246" creationId="{EA6835AF-9BA1-AE48-849E-E3E1BCAA45AC}"/>
          </ac:inkMkLst>
        </pc:inkChg>
        <pc:inkChg chg="add del">
          <ac:chgData name="Michael Burgess" userId="732074060_tp_dropbox" providerId="OAuth2" clId="{D16657AE-CE2B-9542-B1E3-F5C24E146CCD}" dt="2019-04-28T08:46:27.732" v="243"/>
          <ac:inkMkLst>
            <pc:docMk/>
            <pc:sldMk cId="3589930659" sldId="286"/>
            <ac:inkMk id="247" creationId="{D7D3141E-C51A-234D-BD55-717423C07F6C}"/>
          </ac:inkMkLst>
        </pc:inkChg>
        <pc:inkChg chg="add del">
          <ac:chgData name="Michael Burgess" userId="732074060_tp_dropbox" providerId="OAuth2" clId="{D16657AE-CE2B-9542-B1E3-F5C24E146CCD}" dt="2019-04-28T08:46:27.732" v="243"/>
          <ac:inkMkLst>
            <pc:docMk/>
            <pc:sldMk cId="3589930659" sldId="286"/>
            <ac:inkMk id="248" creationId="{15896BB9-B0D6-AF42-811F-B2B239F49538}"/>
          </ac:inkMkLst>
        </pc:inkChg>
        <pc:inkChg chg="add del">
          <ac:chgData name="Michael Burgess" userId="732074060_tp_dropbox" providerId="OAuth2" clId="{D16657AE-CE2B-9542-B1E3-F5C24E146CCD}" dt="2019-04-28T08:46:27.732" v="243"/>
          <ac:inkMkLst>
            <pc:docMk/>
            <pc:sldMk cId="3589930659" sldId="286"/>
            <ac:inkMk id="249" creationId="{F6541A88-DFD5-1545-B633-22BD282EB08F}"/>
          </ac:inkMkLst>
        </pc:inkChg>
        <pc:inkChg chg="add del">
          <ac:chgData name="Michael Burgess" userId="732074060_tp_dropbox" providerId="OAuth2" clId="{D16657AE-CE2B-9542-B1E3-F5C24E146CCD}" dt="2019-04-28T08:46:27.732" v="243"/>
          <ac:inkMkLst>
            <pc:docMk/>
            <pc:sldMk cId="3589930659" sldId="286"/>
            <ac:inkMk id="250" creationId="{251CDA53-7E7C-DE40-AAE3-549EB0F1E6FB}"/>
          </ac:inkMkLst>
        </pc:inkChg>
        <pc:inkChg chg="add del">
          <ac:chgData name="Michael Burgess" userId="732074060_tp_dropbox" providerId="OAuth2" clId="{D16657AE-CE2B-9542-B1E3-F5C24E146CCD}" dt="2019-04-28T08:46:27.732" v="243"/>
          <ac:inkMkLst>
            <pc:docMk/>
            <pc:sldMk cId="3589930659" sldId="286"/>
            <ac:inkMk id="251" creationId="{1F2ED70E-76F6-524A-8CE0-29FB560190AC}"/>
          </ac:inkMkLst>
        </pc:inkChg>
        <pc:inkChg chg="add reco">
          <ac:chgData name="Michael Burgess" userId="732074060_tp_dropbox" providerId="OAuth2" clId="{D16657AE-CE2B-9542-B1E3-F5C24E146CCD}" dt="2019-04-28T08:46:27.732" v="243"/>
          <ac:inkMkLst>
            <pc:docMk/>
            <pc:sldMk cId="3589930659" sldId="286"/>
            <ac:inkMk id="252" creationId="{145DD50E-B64B-3B4C-A5E3-AA12BC7BF2DB}"/>
          </ac:inkMkLst>
        </pc:inkChg>
        <pc:inkChg chg="add reco">
          <ac:chgData name="Michael Burgess" userId="732074060_tp_dropbox" providerId="OAuth2" clId="{D16657AE-CE2B-9542-B1E3-F5C24E146CCD}" dt="2019-04-28T08:46:27.732" v="243"/>
          <ac:inkMkLst>
            <pc:docMk/>
            <pc:sldMk cId="3589930659" sldId="286"/>
            <ac:inkMk id="253" creationId="{BA4471F0-B036-BD41-8729-90DA8DD47FCB}"/>
          </ac:inkMkLst>
        </pc:inkChg>
        <pc:inkChg chg="add del">
          <ac:chgData name="Michael Burgess" userId="732074060_tp_dropbox" providerId="OAuth2" clId="{D16657AE-CE2B-9542-B1E3-F5C24E146CCD}" dt="2019-04-28T08:46:31.023" v="247"/>
          <ac:inkMkLst>
            <pc:docMk/>
            <pc:sldMk cId="3589930659" sldId="286"/>
            <ac:inkMk id="256" creationId="{C9DEFE55-96CE-7B46-A3F2-CD629BF55B3F}"/>
          </ac:inkMkLst>
        </pc:inkChg>
        <pc:inkChg chg="add del">
          <ac:chgData name="Michael Burgess" userId="732074060_tp_dropbox" providerId="OAuth2" clId="{D16657AE-CE2B-9542-B1E3-F5C24E146CCD}" dt="2019-04-28T08:46:31.023" v="247"/>
          <ac:inkMkLst>
            <pc:docMk/>
            <pc:sldMk cId="3589930659" sldId="286"/>
            <ac:inkMk id="257" creationId="{D8F2D712-B904-9C4D-80BB-C0D9FC8EE5F8}"/>
          </ac:inkMkLst>
        </pc:inkChg>
        <pc:inkChg chg="add del reco">
          <ac:chgData name="Michael Burgess" userId="732074060_tp_dropbox" providerId="OAuth2" clId="{D16657AE-CE2B-9542-B1E3-F5C24E146CCD}" dt="2019-04-28T08:46:37.154" v="258"/>
          <ac:inkMkLst>
            <pc:docMk/>
            <pc:sldMk cId="3589930659" sldId="286"/>
            <ac:inkMk id="258" creationId="{D6830587-F4CB-5144-A780-09A26D70BD8D}"/>
          </ac:inkMkLst>
        </pc:inkChg>
        <pc:inkChg chg="add del">
          <ac:chgData name="Michael Burgess" userId="732074060_tp_dropbox" providerId="OAuth2" clId="{D16657AE-CE2B-9542-B1E3-F5C24E146CCD}" dt="2019-04-28T08:46:37.154" v="258"/>
          <ac:inkMkLst>
            <pc:docMk/>
            <pc:sldMk cId="3589930659" sldId="286"/>
            <ac:inkMk id="260" creationId="{9CC7F8BF-34AE-A249-8F06-4BC2CD101743}"/>
          </ac:inkMkLst>
        </pc:inkChg>
        <pc:inkChg chg="add del">
          <ac:chgData name="Michael Burgess" userId="732074060_tp_dropbox" providerId="OAuth2" clId="{D16657AE-CE2B-9542-B1E3-F5C24E146CCD}" dt="2019-04-28T08:46:37.154" v="258"/>
          <ac:inkMkLst>
            <pc:docMk/>
            <pc:sldMk cId="3589930659" sldId="286"/>
            <ac:inkMk id="261" creationId="{0BC6DC95-C373-D04F-9CC9-4891FE23B422}"/>
          </ac:inkMkLst>
        </pc:inkChg>
        <pc:inkChg chg="add del">
          <ac:chgData name="Michael Burgess" userId="732074060_tp_dropbox" providerId="OAuth2" clId="{D16657AE-CE2B-9542-B1E3-F5C24E146CCD}" dt="2019-04-28T08:46:37.154" v="258"/>
          <ac:inkMkLst>
            <pc:docMk/>
            <pc:sldMk cId="3589930659" sldId="286"/>
            <ac:inkMk id="262" creationId="{D844B2E5-4589-E74F-B193-881169F0AB94}"/>
          </ac:inkMkLst>
        </pc:inkChg>
        <pc:inkChg chg="add del">
          <ac:chgData name="Michael Burgess" userId="732074060_tp_dropbox" providerId="OAuth2" clId="{D16657AE-CE2B-9542-B1E3-F5C24E146CCD}" dt="2019-04-28T08:46:37.154" v="258"/>
          <ac:inkMkLst>
            <pc:docMk/>
            <pc:sldMk cId="3589930659" sldId="286"/>
            <ac:inkMk id="263" creationId="{E1F654B6-5A29-AC48-8D19-2FFC4D96C832}"/>
          </ac:inkMkLst>
        </pc:inkChg>
        <pc:inkChg chg="add del">
          <ac:chgData name="Michael Burgess" userId="732074060_tp_dropbox" providerId="OAuth2" clId="{D16657AE-CE2B-9542-B1E3-F5C24E146CCD}" dt="2019-04-28T08:46:37.716" v="260"/>
          <ac:inkMkLst>
            <pc:docMk/>
            <pc:sldMk cId="3589930659" sldId="286"/>
            <ac:inkMk id="264" creationId="{08218453-4401-8D4A-AF7B-9B295C91F850}"/>
          </ac:inkMkLst>
        </pc:inkChg>
        <pc:inkChg chg="add del">
          <ac:chgData name="Michael Burgess" userId="732074060_tp_dropbox" providerId="OAuth2" clId="{D16657AE-CE2B-9542-B1E3-F5C24E146CCD}" dt="2019-04-28T08:46:37.367" v="259"/>
          <ac:inkMkLst>
            <pc:docMk/>
            <pc:sldMk cId="3589930659" sldId="286"/>
            <ac:inkMk id="265" creationId="{D73FEAA2-1A31-334F-9BBE-FEACB73F0BA1}"/>
          </ac:inkMkLst>
        </pc:inkChg>
        <pc:inkChg chg="add del">
          <ac:chgData name="Michael Burgess" userId="732074060_tp_dropbox" providerId="OAuth2" clId="{D16657AE-CE2B-9542-B1E3-F5C24E146CCD}" dt="2019-04-28T08:46:37.154" v="258"/>
          <ac:inkMkLst>
            <pc:docMk/>
            <pc:sldMk cId="3589930659" sldId="286"/>
            <ac:inkMk id="266" creationId="{6558C892-B207-1645-A31E-716917B37E0A}"/>
          </ac:inkMkLst>
        </pc:inkChg>
        <pc:inkChg chg="add del reco">
          <ac:chgData name="Michael Burgess" userId="732074060_tp_dropbox" providerId="OAuth2" clId="{D16657AE-CE2B-9542-B1E3-F5C24E146CCD}" dt="2019-04-28T08:46:37.154" v="258"/>
          <ac:inkMkLst>
            <pc:docMk/>
            <pc:sldMk cId="3589930659" sldId="286"/>
            <ac:inkMk id="267" creationId="{F85ADE32-CAEA-6541-978B-285D9DE3516C}"/>
          </ac:inkMkLst>
        </pc:inkChg>
        <pc:inkChg chg="add del">
          <ac:chgData name="Michael Burgess" userId="732074060_tp_dropbox" providerId="OAuth2" clId="{D16657AE-CE2B-9542-B1E3-F5C24E146CCD}" dt="2019-04-28T08:46:40.914" v="263"/>
          <ac:inkMkLst>
            <pc:docMk/>
            <pc:sldMk cId="3589930659" sldId="286"/>
            <ac:inkMk id="269" creationId="{8AD42B98-954E-C342-A636-17A829C8CA2D}"/>
          </ac:inkMkLst>
        </pc:inkChg>
        <pc:inkChg chg="add del">
          <ac:chgData name="Michael Burgess" userId="732074060_tp_dropbox" providerId="OAuth2" clId="{D16657AE-CE2B-9542-B1E3-F5C24E146CCD}" dt="2019-04-28T08:46:40.914" v="263"/>
          <ac:inkMkLst>
            <pc:docMk/>
            <pc:sldMk cId="3589930659" sldId="286"/>
            <ac:inkMk id="270" creationId="{590067AB-817B-AE47-9D98-A514E0737952}"/>
          </ac:inkMkLst>
        </pc:inkChg>
        <pc:inkChg chg="add reco">
          <ac:chgData name="Michael Burgess" userId="732074060_tp_dropbox" providerId="OAuth2" clId="{D16657AE-CE2B-9542-B1E3-F5C24E146CCD}" dt="2019-04-28T08:46:40.914" v="263"/>
          <ac:inkMkLst>
            <pc:docMk/>
            <pc:sldMk cId="3589930659" sldId="286"/>
            <ac:inkMk id="271" creationId="{6EE7C12D-AFC2-204B-BB9B-5173A4659B0F}"/>
          </ac:inkMkLst>
        </pc:inkChg>
        <pc:inkChg chg="add del">
          <ac:chgData name="Michael Burgess" userId="732074060_tp_dropbox" providerId="OAuth2" clId="{D16657AE-CE2B-9542-B1E3-F5C24E146CCD}" dt="2019-04-28T08:46:42.638" v="268"/>
          <ac:inkMkLst>
            <pc:docMk/>
            <pc:sldMk cId="3589930659" sldId="286"/>
            <ac:inkMk id="273" creationId="{BA86A58F-8D53-E145-8626-35047F350C2D}"/>
          </ac:inkMkLst>
        </pc:inkChg>
        <pc:inkChg chg="add del">
          <ac:chgData name="Michael Burgess" userId="732074060_tp_dropbox" providerId="OAuth2" clId="{D16657AE-CE2B-9542-B1E3-F5C24E146CCD}" dt="2019-04-28T08:46:42.084" v="267"/>
          <ac:inkMkLst>
            <pc:docMk/>
            <pc:sldMk cId="3589930659" sldId="286"/>
            <ac:inkMk id="274" creationId="{737A6EEB-746D-9E41-9B32-B4ACAEE951CF}"/>
          </ac:inkMkLst>
        </pc:inkChg>
        <pc:inkChg chg="add del reco">
          <ac:chgData name="Michael Burgess" userId="732074060_tp_dropbox" providerId="OAuth2" clId="{D16657AE-CE2B-9542-B1E3-F5C24E146CCD}" dt="2019-04-28T08:46:42.084" v="267"/>
          <ac:inkMkLst>
            <pc:docMk/>
            <pc:sldMk cId="3589930659" sldId="286"/>
            <ac:inkMk id="275" creationId="{18C1F1EA-9098-8A42-B492-6156474607B6}"/>
          </ac:inkMkLst>
        </pc:inkChg>
        <pc:inkChg chg="add del">
          <ac:chgData name="Michael Burgess" userId="732074060_tp_dropbox" providerId="OAuth2" clId="{D16657AE-CE2B-9542-B1E3-F5C24E146CCD}" dt="2019-04-28T08:46:46.030" v="271"/>
          <ac:inkMkLst>
            <pc:docMk/>
            <pc:sldMk cId="3589930659" sldId="286"/>
            <ac:inkMk id="277" creationId="{443CFE29-79B2-6243-BCD6-E5CCAF64AF68}"/>
          </ac:inkMkLst>
        </pc:inkChg>
        <pc:inkChg chg="add del">
          <ac:chgData name="Michael Burgess" userId="732074060_tp_dropbox" providerId="OAuth2" clId="{D16657AE-CE2B-9542-B1E3-F5C24E146CCD}" dt="2019-04-28T08:46:46.030" v="271"/>
          <ac:inkMkLst>
            <pc:docMk/>
            <pc:sldMk cId="3589930659" sldId="286"/>
            <ac:inkMk id="278" creationId="{1625157D-F68A-CC44-93E1-F12D8F7E2743}"/>
          </ac:inkMkLst>
        </pc:inkChg>
        <pc:inkChg chg="add reco">
          <ac:chgData name="Michael Burgess" userId="732074060_tp_dropbox" providerId="OAuth2" clId="{D16657AE-CE2B-9542-B1E3-F5C24E146CCD}" dt="2019-04-28T08:46:46.030" v="271"/>
          <ac:inkMkLst>
            <pc:docMk/>
            <pc:sldMk cId="3589930659" sldId="286"/>
            <ac:inkMk id="279" creationId="{A218B803-4F33-5443-A27E-AF5315C69FDF}"/>
          </ac:inkMkLst>
        </pc:inkChg>
        <pc:inkChg chg="add">
          <ac:chgData name="Michael Burgess" userId="732074060_tp_dropbox" providerId="OAuth2" clId="{D16657AE-CE2B-9542-B1E3-F5C24E146CCD}" dt="2019-04-28T08:46:47.281" v="273"/>
          <ac:inkMkLst>
            <pc:docMk/>
            <pc:sldMk cId="3589930659" sldId="286"/>
            <ac:inkMk id="281" creationId="{34FC6AAC-87F8-1241-BADC-AF40CAAE8D74}"/>
          </ac:inkMkLst>
        </pc:inkChg>
        <pc:inkChg chg="add del">
          <ac:chgData name="Michael Burgess" userId="732074060_tp_dropbox" providerId="OAuth2" clId="{D16657AE-CE2B-9542-B1E3-F5C24E146CCD}" dt="2019-04-28T08:46:51.462" v="282"/>
          <ac:inkMkLst>
            <pc:docMk/>
            <pc:sldMk cId="3589930659" sldId="286"/>
            <ac:inkMk id="282" creationId="{6277AA18-5A17-AF4F-B8BA-BC1E81D1BF47}"/>
          </ac:inkMkLst>
        </pc:inkChg>
        <pc:inkChg chg="add del">
          <ac:chgData name="Michael Burgess" userId="732074060_tp_dropbox" providerId="OAuth2" clId="{D16657AE-CE2B-9542-B1E3-F5C24E146CCD}" dt="2019-04-28T08:46:51.462" v="282"/>
          <ac:inkMkLst>
            <pc:docMk/>
            <pc:sldMk cId="3589930659" sldId="286"/>
            <ac:inkMk id="283" creationId="{FEA55087-2AA2-354E-8174-BF170C3DF631}"/>
          </ac:inkMkLst>
        </pc:inkChg>
        <pc:inkChg chg="add del">
          <ac:chgData name="Michael Burgess" userId="732074060_tp_dropbox" providerId="OAuth2" clId="{D16657AE-CE2B-9542-B1E3-F5C24E146CCD}" dt="2019-04-28T08:46:51.462" v="282"/>
          <ac:inkMkLst>
            <pc:docMk/>
            <pc:sldMk cId="3589930659" sldId="286"/>
            <ac:inkMk id="284" creationId="{73987E61-0617-9048-BF19-68A0F857968F}"/>
          </ac:inkMkLst>
        </pc:inkChg>
        <pc:inkChg chg="add del">
          <ac:chgData name="Michael Burgess" userId="732074060_tp_dropbox" providerId="OAuth2" clId="{D16657AE-CE2B-9542-B1E3-F5C24E146CCD}" dt="2019-04-28T08:46:51.462" v="282"/>
          <ac:inkMkLst>
            <pc:docMk/>
            <pc:sldMk cId="3589930659" sldId="286"/>
            <ac:inkMk id="285" creationId="{69DEEC33-3002-0D43-98E3-5FB54C737DA9}"/>
          </ac:inkMkLst>
        </pc:inkChg>
        <pc:inkChg chg="add del">
          <ac:chgData name="Michael Burgess" userId="732074060_tp_dropbox" providerId="OAuth2" clId="{D16657AE-CE2B-9542-B1E3-F5C24E146CCD}" dt="2019-04-28T08:46:51.462" v="282"/>
          <ac:inkMkLst>
            <pc:docMk/>
            <pc:sldMk cId="3589930659" sldId="286"/>
            <ac:inkMk id="286" creationId="{29CA2D7D-2A87-E148-886C-65D3C4697A57}"/>
          </ac:inkMkLst>
        </pc:inkChg>
        <pc:inkChg chg="add del">
          <ac:chgData name="Michael Burgess" userId="732074060_tp_dropbox" providerId="OAuth2" clId="{D16657AE-CE2B-9542-B1E3-F5C24E146CCD}" dt="2019-04-28T08:46:51.462" v="282"/>
          <ac:inkMkLst>
            <pc:docMk/>
            <pc:sldMk cId="3589930659" sldId="286"/>
            <ac:inkMk id="287" creationId="{74D7F372-1806-EE4A-A6FD-1759FB3460C0}"/>
          </ac:inkMkLst>
        </pc:inkChg>
        <pc:inkChg chg="add del">
          <ac:chgData name="Michael Burgess" userId="732074060_tp_dropbox" providerId="OAuth2" clId="{D16657AE-CE2B-9542-B1E3-F5C24E146CCD}" dt="2019-04-28T08:46:51.462" v="282"/>
          <ac:inkMkLst>
            <pc:docMk/>
            <pc:sldMk cId="3589930659" sldId="286"/>
            <ac:inkMk id="288" creationId="{22E6F097-F314-184F-879B-C59942E79E2D}"/>
          </ac:inkMkLst>
        </pc:inkChg>
        <pc:inkChg chg="add reco">
          <ac:chgData name="Michael Burgess" userId="732074060_tp_dropbox" providerId="OAuth2" clId="{D16657AE-CE2B-9542-B1E3-F5C24E146CCD}" dt="2019-04-28T08:46:51.462" v="282"/>
          <ac:inkMkLst>
            <pc:docMk/>
            <pc:sldMk cId="3589930659" sldId="286"/>
            <ac:inkMk id="289" creationId="{4615B350-E6E7-1C4D-9EB7-F70871EB2A71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1:33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8655,'0'-15'3268,"0"0"-1336,0 1-1595,0 5 0,0 1 1329,0 3-704,0 4-412,0-6 170,0 7 373,0 0 1,0 12-846,0 2 0,5 11-65,0-1 1,5 6-6,-5 4 0,6 7 28,-1 13 0,-2 1-23,2 14 1,0 12-45,5 13 1,-10-45 0,-1 1-175,2 1 1,-2 1 0,-2 2-1,-1 1 75,2 1 1,-1 1 0,0 4 0,-2 1-207,0 1 1,0 1-1,0-1 1,0 0 189,0 1 1,0-1-1,0-2 1,0-1 31,0 1 1,0 1 0,2-3 0,1 1-198,-1-1 0,1-1 0,0-2 1,-1-1-26,-2 0 1,0-2 0,5 45-337,0-5 1,4-8-113,-4-1 1,0-8-379,-5 3 0,2-9-248,3-1 1,-4-7 590,4 1 0,-3-2 649,-2-2 0,0-1 0,0 1 0,0 0 0,0 0 0,0 0 0</inkml:trace>
  <inkml:trace contextRef="#ctx0" brushRef="#br0" timeOffset="1018">353 3410 8005,'-15'0'2782,"7"0"-1915,2-6 753,-1 4-1143,6-4 0,-6 4 3,7-3 577,0 3 129,0-4-371,0 6-271,0 0 0,8 0-361,7 0 1,8 2 22,11 2 0,10-2 46,10 3 0,10-3-11,4-2 1,8 0-230,7 0 1,2 0 109,13 0 0,-46 0 1,2 0-222,4 0 0,2 0 0,2-1 0,1 0 202,5-1 0,1-1 1,2 2-1,1-1-78,3-3 1,1 0 0,3 3 0,1-1-1185,5-2 1,1 0 1250,0 4-1,0-1-149,-1-5 1,0 1 0,3 5 0,0 0 6,0-1 1,0-1 107,0-1 0,1 0 35,6 4 1,-1-1-37,-5-6 0,-1 1-82,0 5 1,0 0-1,-3-5 1,0 1 51,-1 2 1,-1 1-222,-5-1 1,0 1 0,-1-1 0,0 1 224,-3-1 0,-1 1 0,-9-1 0,-2 1 7,-5 2 1,-2 0-123,-1-3 1,-2-1 0,30 3 80,-3-4 0,-13 3 173,-12 2 1,-11 0-593,-14 0 0,-6 0-5254,-8 0 5677,-7 0 0,-1 0 0</inkml:trace>
  <inkml:trace contextRef="#ctx0" brushRef="#br0" timeOffset="2634">427 3175 8002,'-7'-8'2933,"6"1"-2337,-6 7 196,7 0-47,0 0 0,5-6-328,0-4 1,8 2 33,2-2 0,1 0 48,8-4 1,3-8-156,7-2 0,10-10 6,10-6 1,11-9-171,9-5 0,-35 24 0,2-2-310,2 1 0,2-1 0,0-4 0,1 0 233,3-1 0,0 0 1,-1-1-1,1 0-12,6-6 1,2-1 0,-2 2 0,1 0-18,7-6 0,2 0 0,1-2 1,2-1-457,3-2 1,0 0 0,0-1 0,0 1 281,3-1 1,-1 2-1,-7 4 1,0 2 81,3 0 0,-1 1 0,-6 1 0,-1 1 163,-2 5 0,-1 0 0,-5 3 0,-3 0-153,-5 4 0,-1 0 0,36-22 622,-12 5 0,-9 9-212,-10 0 1,-5 8 100,-5-3 1,-9 11 16,-11 4 0,-2 4 415,-3 1 0,-4 1-546,0-1 1,-5 5 552,5 0 0,-7 5-2142,2-4 1371,-4 5-6325,6-2 6154,-5-1 0,11-1 0,-5-7 0</inkml:trace>
  <inkml:trace contextRef="#ctx0" brushRef="#br0" timeOffset="13453">500 2146 11969,'13'7'1021,"-3"3"1,1 3-696,-6 1 1,7 1-144,-2 0 1,-2 4-93,2 1 1,-1 1 68,6-1 1,-5-2-377,0 6 0,-5-6 211,4 2 0,-4-4-936,5-1 1,-5-2-827,5-3 0,-5 1 63,4-6 1704,-5 6 0,9-9 0,-5 5 0</inkml:trace>
  <inkml:trace contextRef="#ctx0" brushRef="#br0" timeOffset="13755">530 2102 7569,'-15'0'4319,"7"0"-2915,1 0-971,7-6 1,0 2-371,0-6 1,7 2 75,3-1 0,7-3 56,3 7 0,1-5-230,-1 5 0,-4-4-122,4 4-58,3 0 0,-7 11 139,4 4 0,-9 5-170,-1 5 1,-7 1 71,2 3 0,-5 4 203,-5-3 1,-1 1-68,-4-2 0,-3-1-372,3-3 1,-1-9-913,1 4 615,-3-4-1530,4-3 2237,1-1 0,-5-7 0,5 0 0</inkml:trace>
  <inkml:trace contextRef="#ctx0" brushRef="#br0" timeOffset="14246">794 1984 9018,'8'0'1028,"-1"2"-943,-7 3 1,0-2 775,0 7 1,0 0-352,0 5 1,1-1-380,4 1 0,-1 0 64,5-1 0,-5 1-11,1 0 1,1-1-156,-1 1 1,2 0 72,-3 0 1,-2-6-161,3 1 1,-3-5 113,-2 5-300,6-7 1,-4 5-47,3-3 233,-4-3 19,-1 4-534,0-6 287,0 0 1,-5-6 82,1-4 0,-3-8 177,2-2 1,3-6-78,-2 2 1,-3-4 165,2-1 0,-1 4-89,1 1 1,3 6 272,-3-2 0,4 4-8,1 1 88,0 0-45,0 1 1,0 4 127,0 0-379,0 7 0,1-4 78,4 7 0,-2 2 18,7 3 0,0-2-18,5 7 1,4 0-74,1 4 1,1 1 65,-1 0 1,-4-1-127,4 1 0,-4 0-60,-1 0 0,-1-1 126,1 1-413,0 0 0,-1-2 168,1-3 0,-5 1-765,0-6 0,-5 5 443,4-5 0,-4 1-1996,5-1 2520,-7-3 0,10 4 0,-4-6 0</inkml:trace>
  <inkml:trace contextRef="#ctx0" brushRef="#br0" timeOffset="14463">853 2043 13646,'15'0'1001,"-1"0"-1449,1 0 0,0-1 365,-1-4 1,6 1 194,0-5 1,-1 1 64,-4-2 0,0-3-177,-1 3 0,8-3 0,0-2 0</inkml:trace>
  <inkml:trace contextRef="#ctx0" brushRef="#br0" timeOffset="14847">1279 1705 7569,'-14'0'646,"-1"0"1,5 0-1,0 0 11,-1 0 1,-1 7 10,3 3 0,-4 3-261,3 1 0,2 1-93,-2 0 0,6-1-131,0 1 1,2-5-207,2 0 76,0-1 0,0 1-177,0 0 133,0-7 1,5 6-202,0-5 0,6-2 78,-1 3 0,3-3 118,2-2 1,4 0-492,1 0 0,0 0 222,-6 0 1,1 0-328,0 0 363,-1 0 1,1 0 61,0 0 0,-7 1-34,-3 4 0,-2-2 1064,2 7-71,-3 0 0,2 5-802,-8-1 1,-5 1 44,-5 0 1,1-5 64,3-1 0,-3 0-456,3 0 1,-1 0 55,1-5-2299,-3-2 1459,5 5 1140,-1-7 0,-4-7 0,5-1 0</inkml:trace>
  <inkml:trace contextRef="#ctx0" brushRef="#br0" timeOffset="15103">1323 1602 7569,'9'0'3172,"-3"0"1,-1 7-2837,0 3 1,6-2-105,-1 2 1,-2-1-195,2 6 0,-2 5 93,2-1 0,1 1 259,-6-5-438,7-1 1,-6 1-750,4 0 0,2-6-794,-8 1 0,1-5 793,-5 5 0,5-5 798,0 5 0,0-1 0,-5 6 0</inkml:trace>
  <inkml:trace contextRef="#ctx0" brushRef="#br0" timeOffset="15315">1191 1632 12198,'15'-7'966,"1"-3"77,4-9 0,-2 1-482,6-7 1,-1 6-1142,2-6 1,1 6-4279,-7-6 4858,7 7 0,-3-10 0,7 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3:32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3423 1687 7569,'-15'0'0,"1"0"0,-1 0 1959,0 0-433,1 0 14,-1 0-246,7 0 468,1 0 827,7 7-1918,0-6 1,8 6 555,7-7 0,8 0-598,11 0 1,17-7-147,13-2 0,14-13-185,10-7 1,-36 12-1,2-2-321,4-2 1,2-2-1,9-3 1,2 0 99,2-3 0,1-1 0,11-2 0,2-1-441,-26 9 1,1-1-1,1 0 1,2-1 0,0 0-1,1 0 164,2-1 1,1 1 0,0 0 0,-1 0 0,-1 0-1,0 0 97,-1 1 0,-1 1 1,0-1-92,5-1 1,0-1 0,-1 0 0,-6 2-1,-1 0 1,1 0-265,4-1 0,0 0 0,0 0 0,-4 1 0,0 0 0,-1 0-93,29-12 1,-1 0-204,-4 4 0,0-1 0,-2-1 1,0 0 210,-3 3 1,0 0 0,-4 1-1,1 0-142,-2 4 0,0 0 0,-6 0 0,0 0 359,-3 5 0,-2 0 326,-1-2 0,-2 1 0,-3 6 0,0 0 0,0-3 0,-1-1 0,1 0 0,0 1 0,0 2 0,-1 0 0</inkml:trace>
  <inkml:trace contextRef="#ctx0" brushRef="#br0" timeOffset="692">7524 173 7768,'0'-14'-473,"0"5"157,0-4 1,0 10 278,0-7-127,0 7 112,7-4 0,-4 7-186,7 0-1,-7 0 262,10 0 175,-11 0-276,11 0 25,-12 0 0,6-1 77,-7-4-124,6 3 385,-4-4 1,5 4 21,-7-3 175,6 4 1,-4-8 382,3 5-279,-4 2 0,-1-6 272,0 3-17,0 3 593,0-11-569,0 12 620,0-6-1034,0 0 0,2 6 146,3-4 1,-4 11-130,4 9 0,-3 6 51,-2 9 0,-7 12-216,-2 7 0,-4 13-120,-2 7 1,-6 16-215,-4 8 1,9-41-1,0 2 176,-1 2 0,-1 1 1,-3 7-1,0 1-334,-1 3 0,0 1 0,-1 6 0,-2 2 308,-4 3 1,-1 2 0,3 1 0,1 0-217,-4 2 1,1 2 0,-1 2-1,1 1-51,2-1 0,0-1 0,2 0 0,1 0-140,2-4 0,0-1 0,0-2 0,2-1-69,2-3 1,1-2 0,0 0 0,2-1-357,1 2 1,3 0 0,3-4 0,1-1 271,4 1 1,1-1 440,1-6 0,1-1 0,2-4 0,1-3 0,2 38 0,-2-13 0,-1-11 0</inkml:trace>
  <inkml:trace contextRef="#ctx0" brushRef="#br0" timeOffset="1856">3320 1805 7569,'0'-15'1779,"0"7"-1256,0 1-363,0 7 1,2 2 0,1 3 206,2 5-119,6 9 0,-1 4 195,10 7 1,-2 4-28,6 0 1,1 7-61,4-2 0,2 4-8,3 1 0,2 5-96,4 0 1,7 6 7,-3-1 1,5 5 135,0 5 0,8 3-470,7 6 0,-29-34 1,2 1 170,-1-1 1,1 0-1,0 1 1,1-2-1,4 0 0,0-2 1,-1 1-1,1-1-63,1 1 0,2 0 1,4 1-1,2 1 27,0-2 0,1-1 0,3 0 1,1-3 52,-3-6 1,2 0-47,7 2 1,3-1 0,-4-7 0,2-1-1105,10 3 0,1-2 1041,-2-7 1,0-1-108,5 5 1,-1-1 0,-4-8 0,0-2-239,2 3 0,-1 0 1,-1-4-1,0-2 211,4-1 0,0-2-498,-5 1 0,0-2 0,0 0 0,0 0 108,-5 0 0,0 0 1,3-3-1,-1 0 322,-6-2 1,-1 0 0,1-4 0,0-2 196,-7-1 0,-2 0 0,-2-2 0,-1 0 0,40-12 0,-10 3 0,-12 3 0,-5 1 0</inkml:trace>
  <inkml:trace contextRef="#ctx0" brushRef="#br0" timeOffset="2640">4158 2775 7691,'-8'0'1162,"0"0"-740,3 0 0,3 2 231,-3 3 482,4-4-407,1 6-157,0-7 0,11-2-188,4-3 0,14 2-91,1-7 0,9 0-153,0-4 1,10-3-65,5-2 1,5 4 61,4 0 1,-2 2 45,2 8 1,-7 2-208,-2 8 1,-13 6 56,-2 14 0,-8 1-69,-7 13 0,-9 0-88,-10 6 0,-3-5-100,-2 4 0,-7-3-243,-3 8 1,-3-10-460,-1-4 1,4-9 925,0-2 0,7-6 0,-4 4 0</inkml:trace>
  <inkml:trace contextRef="#ctx0" brushRef="#br0" timeOffset="4460">4364 2878 6632,'-8'0'-116,"-1"0"284,5 0-97,2 0 1,-6 0 302,3 0-125,3 0 339,-4 0-145,6 0 377,0 0 43,-7 0-7,6 0-499,-13 0 0,6 0 108,-6 0-172,5 0 96,3 0 1,-1 0-241,6 0 1,-4 0-206,10 0 1,-4-2-32,4-3 1,3 4-120,2-4 1,3 2-286,2-2 1,-5 3 232,0-3 0,-1-1-157,6 1 1,-5 0-124,0 5 105,-7 0 230,4 0 0,-16 6 239,-5 4 1,-3 3 96,-7 2 1,1 0 163,-2-1 0,4 1 148,7 0 0,-1-6-206,0 1 0,7-5-3,3 5-128,3-7 0,9 4 41,3-7 1,8-2-149,1-3 0,9-3-544,1-7 0,3 1 215,7-1 1,-5-5-95,5 1 1,-6-1 99,1 6 0,-4 0-213,-6 5 659,-3-4-190,-13 11 0,-3-5 477,-10 7 1,-8 7-250,-6 3 1,-7 3 443,1 2 0,-4 4-177,-6 1 1,9 1-50,-3-1 1,8-9 77,-4 4 0,9-4-132,1 4 1,2-5-340,8-1 1,2-5 100,8 1 1,3-4 94,7-1 1,8-1-156,6-4 1,7-4-933,8-5 0,-5-1 363,0 0 1,1 1-5,4-1 1,-7 0 209,-2 1 0,-11 5-248,-4 5 647,-4-5 1,-9 9-110,-7 0 0,-9 7 478,-10 8 0,-11 1-280,-9 4 1,2-4 506,-3 3 1,8 3-156,-3-3 0,6 1 47,5-5 0,2-2 200,8-4-363,5 5-620,3-13 1,14 6 229,7-7 1,6-7 142,8-3 0,6-3-283,-1-1 1,5-6-1056,-5 0 0,6 1 667,-6 4 0,-5 2 230,-4 3 1,-12-1 602,2 6-296,-10 0 1,-7 7-135,-13 3 0,-8 4-22,-11 11 0,1-2 1049,-6 6 1,7-4-391,-3 4 0,4-4 196,2 5 1,6-12 10,3 1-605,11-2-307,2 2 0,17-5 177,9-4 1,6-5-508,14-5 0,0-4 318,5-5 0,-4-1 102,-1 0 1,-2 1-155,3-1 1,-9 5-175,-7 0 1,-11 7 294,2-2 410,-10-3 0,-5 8 438,-10 0 0,-11 7-387,-9 7 1,1 1 410,-5 0 0,-2-1-265,1 1 1,6 0-293,4-1 0,12-5 189,-1-4 46,9 3-591,-2-7 1,20 6-479,7-7 0,1-5-263,4 0 1,2-6 470,3 1 1,1-3-44,-12-2 0,1 5 117,-5 0 0,-2 6-60,-3-6 414,-4 0 0,-17 2 958,-4 3 0,-8 3-603,4 2 1,-8-1-230,3-4 0,1 3 458,-1-3 1,11 4-49,-2 1 0,5-2-724,0-3 1,4-3 192,6-7 1,6 0-566,4 1 1,3-1 317,2 0 0,3 1-232,-4-1 1,4 0 334,-8 1 0,-3-1 300,-2 0 1,-4 5 96,-1 1 1,-1 4-199,-4-5 1,-5 7 317,-10-2 1,-1 3 45,-3 2-95,-4 0-309,12 0 0,-6 7 0,8 1 0</inkml:trace>
  <inkml:trace contextRef="#ctx0" brushRef="#br0" timeOffset="49860">1013 3373 7268,'-8'0'1152,"1"-2"-252,7-3-582,0 4 0,-1-6 25,-4 7 0,3-1 193,-3-4 254,3 3 188,2-4-323,0 6-334,0-7 175,0 5-51,0-4-192,0-1-218,0-1 1,0-7-28,0 1 1,7-1 69,3 0 1,1-1-104,-1-4 0,3 4-3,-3-4 1,3-1-61,2 2 1,-6-1 8,1 5 0,-2-4-189,2-1 226,-3 1 1,-2 4 15,0 0 0,-1 5-44,-4 1 50,0 5 0,-1-2-34,-4 6 1,-3 0 22,-7 0 0,0 6 162,1 4 1,-3 10 47,-2 4 1,1 6 83,-7 4 0,1 3-171,-6 8 1,-4 5-23,0 4 1,-1-2 249,6 2 0,-5 0-56,-1 5 1,0-5-206,0 0 0,1 0 55,-10 4 1,3 6-212,-8 0 0,3 1 239,2-1 0,-5-9-30,0 4 0,0-5-53,5 0 0,7-3-98,2-7 1,4-2 118,2-3 1,6 1-1,3-11 1,6-3-487,4-11 175,-3-1 43,11-5 0,-3-5 138,10-8 0,3-6-219,7-10 1,6-9 45,4-10 0,3-4-90,1-1 1,0-3 129,1 3 1,1-4 31,3 9 0,-5 10-38,1 4 1,-2 9 12,-9 6 0,6-1 658,-6 6 0,3 8-40,-3 12 0,-3 3 218,4 11 0,-4-1-223,-1 11 0,1 0 203,4 5 0,-2 0-519,7 0 0,-6-1 25,6-4 1,-1-3-355,6-7 1,-4-6 183,3-3 1,-3-5-196,8-6 1,-1-2-309,1-7 0,-3 0-630,4 0 0,-4-8 149,-2-7 0,-4-1-481,-1-9 0,-6 6-1117,2-6 2606,-10 1 0,3-12 0,-5-2 0</inkml:trace>
  <inkml:trace contextRef="#ctx0" brushRef="#br0" timeOffset="50251">278 3711 7569,'-8'0'1014,"-5"0"-182,11 0-254,-4 0-124,-1 0 1,5 2 693,-3 3-588,4-4 1,2 6-199,4-7 0,-1 5-106,5-1 0,6 1-73,5-5 1,6-1-120,-2-4 1,-1 2-78,2-7 0,-1 5-175,6-5 1,-3 5-149,-2-5 1,1 5-482,-6-4 1,4 5-573,-4 0 0,-1 2-97,-4 2 933,0 0 553,-7 0 0,-2 6 0,-6 3 0</inkml:trace>
  <inkml:trace contextRef="#ctx0" brushRef="#br0" timeOffset="50486">263 3946 7569,'-14'0'3341,"5"0"-2184,3 0-846,19 0 0,-2 0-33,14 0 1,-6-5 125,6 0 0,-2-4-493,1 4 1,4-5 126,-3 5 0,-3-5-896,3 5 0,-2-5 269,1 6 589,-2-1 0,-1 5 0,2 0 0</inkml:trace>
  <inkml:trace contextRef="#ctx0" brushRef="#br0" timeOffset="51836">2321 3637 7569,'20'-11'-198,"-1"-4"0,1-3 643,-5 4 1,-1-1-103,1 0 1,0 1 82,-1-1-116,1 0 0,-5 0-77,0 1 1,-7-1 294,2 0 1,-5 1-162,-5-1 1,-3 0 28,-7 1 0,-6 4-200,-4 0 0,-2 7-130,-3-2 0,-1 8 168,-3 2 0,-4 13 66,-6 2 1,-6 7 30,-4 8 1,3 2-92,2 7 1,-2 7 214,2 3 0,0 11-307,5 9 0,2 6 15,3 8 1,18-42 0,2 1-37,-10 46 1,5-5-100,14-4 1,3-9 205,7-2 1,12-1-12,2-8 0,16-7-106,-1-8 1,10-5 77,1-5 0,7-9 34,2-11 1,8-2-65,2-3 0,1-6-242,9-3 0,0-15-146,4-4 0,-1-12 182,-4-4 1,3-6-80,-8-8 0,1-5-211,-5 0 1,-7-6-51,-3 1 0,-5-3 150,-5-2 0,-3-8 103,-6-7 1,-9 1-52,-6-6 1,-7 3-168,-8-3 1,-7 6 125,-2-1 1,-18 7 147,-7 9 1,-12 12-247,-3 7 1,-13 8-175,-1 6 1,-1 6-199,0 9 1,5 3 263,6 7 1,4 0-747,9 0 0,4 8 142,7 7 1030,0 6 0,2 9 0,5-1 0,5 0 0,4 1 0,3-1 0</inkml:trace>
  <inkml:trace contextRef="#ctx0" brushRef="#br0" timeOffset="52378">2262 3564 8073,'8'2'779,"-3"3"0,-3-2-467,-2 7 1,0 6 115,0 8 0,-2 4 13,-3 2 0,2 6-147,-7 3 1,1 3-145,-6 2 1,0 0 55,1 0 1,-1 1-24,0-1 1,0-2 31,1-3 0,1 2 23,3-7 0,3 1-31,7-6 0,0-4 0,0-1 1,2-11-105,3 2 0,8-5 46,7 0 0,6 1-550,-2-6 1,4 0 296,1-5 1,6-2-1169,-1-3 1,2 2 173,-2-7 1098,-3 7 0,12-10 0,-6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4:29.7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368 1160 9186,'0'-8'864,"2"2"-266,3 6-2,-4-7 342,6 5 557,-7-4-1070,0-1 1,0 4 987,0-7-864,0 1 1,0-6-23,0 0 0,0-1-229,0-4 0,0-1-92,0-3 1,0-4 74,0 3 1,0-9-66,0-5 0,0-5-411,0-5 0,0 1 178,0-6 0,0 9-181,0 1 1,0 1 159,0 9 1,0 1-147,0 9 216,0 2-29,0 8 0,-2 6-31,-3 3 1,2 5 13,-7 5 1,-1 3-210,-9 6 0,4 3 109,-4 2 0,-1-1-121,1 7 1,-6-1 29,2 6 0,-4-1 117,-1 0 0,1 1 128,3-1 0,-1-6 238,7-3 0,-1 1 253,5-1 0,7-1-248,3-4 0,4-5-138,1-1 1,1-5 14,4 1 0,3-4 527,7-1 1,6 0-322,4 0 1,2 0-339,3 0 0,4-6-109,0-4 1,6-3-326,-6-2 1,5 2-1037,-5 3 1,1-3 734,-6 3 1,1-1-1021,-1 1 0,0-3 879,1 3 0,-6 2-193,1-2 1,-6 5 1040,6-4 0,-7-1 0,3-5 0</inkml:trace>
  <inkml:trace contextRef="#ctx0" brushRef="#br0" timeOffset="287">486 29 7569,'-7'-15'4536,"7"7"-3943,0 3 1,15 11 491,14 9 0,7 11-521,8 8 0,5 14 681,0 1 0,8 13-862,-8 6 1,-3 11 126,-16 4 0,-14 9-419,-6 1 0,-9 5-280,-6-5 0,1-41 1,-1 0-106,-4 0 0,-2-1 0,-2 2 1,-2-1 229,-1-3 0,-2 0 0,-2-2 0,1-1-1804,-16 37 0,-2-9 219,7-11 1649,-2-9 0,9 3 0,-6-6 0,-1 0 0,1-2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4:33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559 625 7569,'0'-10'43,"0"0"0,-5 5 91,0-5 18,0 1 0,5-6 218,0 0 0,5 1 444,0-1-368,0 0 0,-5 1-50,0-1 1,2 5 725,3 0 5,-4 0-780,6 2 0,-7 0 109,0 3-187,0 4-287,0 7 1,0 6 115,0 12 1,0 2-53,0 8 1,0 4 99,0 6 1,0 0-20,0 0 0,-5-1-52,0-4 0,0 3 25,5-2 0,-5-4-110,0-2 1,0-3 91,5-2 1,0-4-137,0-1 1,2-6 115,3 2 96,-3-10 36,4 3-5,-6-12 1,0-1-25,0-9 1,0-5-89,0 0 1,0-7-5,0-4 0,0-3 36,0-1 1,0-5-249,0-1 1,0-10 87,0 0 1,2-2 126,3 3 1,-4 0-398,4 0 1,-2 6 113,2 4 1,-3 5 355,3 4 1,-4 4-56,-1 6 1,0 5 164,0 1-161,0 5 1,5-1 90,0 10 1,5 8-50,-5 7 0,5 8 38,-5 1 1,6 7-69,-1 8 1,3-3 4,2 3 1,-1-5-162,1 5 0,-5 4 76,0-9 1,-1 2-77,6-7 0,-5-5 74,0 1 0,-2-2-68,2-9 0,-2 1 73,-3-6 1,-2 0-20,7-5 0,-5-2-18,5-7 1,-6 0-11,6 0 1,-5-2 237,5-3 1,-5-4-48,5-11 1,-5 2-337,4-7 0,-4 6 73,5-6 0,-7-4 122,2-5 0,-2-7-283,2 2 0,-3-4-377,3-1 1,1-5 345,-1 0 1,2 2 30,-2 8 0,-4 4 1171,4 11-568,3 3-404,1 12 0,4 11-11,-3 13 0,1 6 1023,-6 8 1,5 6-35,-5-1 1,4 7 49,-4-2 0,2-2-728,-2 3 0,1-3-318,4 2 1,1-1-1794,-6-4 0,7-3 1086,-2 4 0,-2 1-5053,2-2 5826,-7 7 0,10-4 0,-5 7 0</inkml:trace>
  <inkml:trace contextRef="#ctx0" brushRef="#br0" timeOffset="626">2896 581 7569,'0'-10'111,"0"0"560,0-1-114,0-2-89,0-2-221,0 0 0,2 1 51,3-1 1,-4 5 427,4 0-144,3 7-169,-6-10 285,11 11 776,-11-4-1030,4 6 1,-7 6-54,-4 4 1,2 10-80,-7 4 1,0 4-107,-5 1 1,1 2 148,-1 4 1,5-3-69,0 7 0,5-6-81,-4 1 1,5 2-24,-1-1 1,4-4 196,1-2 1,6-9-79,4 4 1,3-6-142,2-3 0,6-2-172,4-3 1,2 1-258,3-6 0,4 0-811,0-5 0,1-5 539,-6 0 1,0-1-939,1 1 1,-7 1-12,-4-5-1196,4 5 1519,-7-9 1166,-1 12 0,-8-12 0,-7 4 0</inkml:trace>
  <inkml:trace contextRef="#ctx0" brushRef="#br0" timeOffset="844">2823 698 10489,'13'-8'839,"-2"-5"-526,14 3 1,-1 2-119,6-2 0,1 2-50,3-2 1,2 2-1992,3 3 1846,4 4 0,-6-12 0,7 4 0</inkml:trace>
  <inkml:trace contextRef="#ctx0" brushRef="#br0" timeOffset="1298">2000 140 7569,'-7'-15'0,"1"-6"0,-4-2 0,5 0 0,3 2 0,2 6 0,0 0 0,2 9 0,3 6 0,1 18 0,4 21 0,8 36 0,-10-21 0,-1 5 0,2 12 0,0 3-455,-1 12 1,-2 5 0,-2-21 0,-2 2 0,1 3 454,-1 6 0,-1 3 0,0 1 0,0 7 0,0 3 0,-1 0-330,0-19 0,0 1 0,0 1 0,0 0 0,0 3 0,0 1 0,-1 0 0,0 1 330,0 3 0,0 1 0,0 1 0,0-1-442,0 2 1,1 1 0,0-1 0,-1 1 441,-2-1 0,0-1 0,-1 1 0,1-1 0,1-1 0,0 0 0,0-1 0,0-1 0,-2-4 0,1-2 0,-1 1 0,0-2 0,1-1 0,0 0 0,0-1 0</inkml:trace>
  <inkml:trace contextRef="#ctx0" brushRef="#br0" timeOffset="3576">280 1815 7569,'-7'-8'1106,"6"-5"-739,-6 5 439,7-7 1,0 6 55,0-1-587,0 0 422,0 2 603,0 1-782,0 7 0,0 8 112,0 7 1,0 6-49,0 9 1,0-1-213,0 1 1,2 4-297,3 0 0,-4 5 16,4-4 0,-3-1-365,-2-5 0,0 1 234,0-1 1,0-6 176,0-3 1,0-4-692,0-1 1,1-2-1084,4-4 1,-1 3-155,5-7 0,1 0 385,5-5 1407,-7 0 0,12-7 0,-4-1 0</inkml:trace>
  <inkml:trace contextRef="#ctx0" brushRef="#br0" timeOffset="4087">515 1815 7913,'0'-8'2708,"0"2"-1877,0 6 2136,0 0-2417,7 0 187,-6-7-438,12 6 1,-5-11-232,7 7 1,0-1 0,-1 1 1,1 2-92,0-7 1,-4 5-69,4-5 0,-4 7 108,9-2 0,-4 3-228,-1 2 0,0 0-29,-1 0 63,1 0 1,-2 12-11,-3 2 1,-3 9 1,-7-3 1,0 11 141,0-2 0,-9 6 87,-5-1 0,-3 2 186,-7 3 1,-1 2-105,-4-7 0,4 5 287,1-4 0,6-1-161,-2-5 0,4-6 377,1-3 0,7-9 237,3-1-516,4 0 1,2-2-34,4-3 1,5-4 98,10-1 0,4 0-356,10 0 1,-1-4 77,6-1 0,-4-5-206,4 5 1,-2 0 92,3 5 1,0-5-792,-5 0 0,-6-1-199,-4 1 1,-7 3-607,1-3 0,-3 4 685,-1 1 1,0 0-832,0 0 1716,-7-7 0,5 6 0,-5-6 0</inkml:trace>
  <inkml:trace contextRef="#ctx0" brushRef="#br0" timeOffset="7783">2852 1918 6085,'0'-8'595,"0"2"-333,0 6 149,0 0-84,0-7-139,0 5 67,0-4 72,0 6 336,0 0-314,0-7 0,0 4 414,0-7 193,0 7-238,0-10-366,7 5 0,-1-7 217,4 0-363,3 1 1,-5-1-24,7 0 1,0 6-70,-1-1 1,1 5-28,0-5 1,-5 7-173,-1-2 1,1 3 27,5 2-93,0 0 0,-1 2-6,1 3 0,-5 3 43,0 7 0,-7 6 146,2 3 1,-4 4-38,-1 2 1,0 4 148,0 0 1,-5 7-73,1-2 1,-8-1-36,2 1 0,-3-2-29,-1 3 1,-6-4 10,0-7 0,-4 4 121,4-4 1,-1 2-93,1-11 0,2 4 4,-6-4 1,6-2-18,-2-8 1,4 1 175,1-6 0,6 0-42,-1-5 1,5-2-95,-5-3 1,7-3-25,-2-7 1,3-6 11,2-3 0,2 1-46,3-2 1,1 1 43,4-6 1,3 3 104,-3 2 0,1 4-76,-1 6 1,3 2 270,-3 3 1,3-1 62,2 6 1,4 2 162,1 8 0,1 3-214,-1 6 0,-2 3-36,6 2 0,-4-2-261,4 2 0,-4 3 71,5-3 0,-6 1 58,6-6 1,-7 1-207,1 0 0,2 0-1287,-1-1 0,1-4 184,-1 0 1,-4-7-385,4 2 0,-4-2-30,-1 2 1,-1-3 776,1 3 0,0-2-264,0 2 0,-6-3-48,1 2 1052,0-2 0,5-8 0,-1-3 0</inkml:trace>
  <inkml:trace contextRef="#ctx0" brushRef="#br0" timeOffset="8185">3587 1845 7569,'8'-15'228,"-1"0"125,-7 1 1,0 4 17,0 0 0,-7 5 143,-3-5 1,2 7 216,-2-2 0,1 4-280,-6 1 0,0 6 194,1 4 1,-6 5-118,0 4 0,1 4 82,4 7 0,5-1-218,0 0 0,7 6-62,-2-1 1,4 0-167,1-4 0,0-1 31,0 0 0,6-1-348,4-3 1,8 1 179,2-7 0,-1 1 134,-4-5 1,4-1-249,1 1 1,0-5-976,-6 0 0,6-7 594,0 2 1,-1-4 173,-4-1 0,0 0-131,-1 0 0,-1-1 109,-3-4 0,3-3 299,-3-7 1,1-1-124,-1-4 1,2-1 71,-7-4 0,-1-7-40,-4 2 1,0-2 68,0 2 0,0-1-64,0-3 0,-6 3 20,-4-3 1,-3 3-24,-2 1 1,1 2 1,-1 4 1,0 3-381,1 6 314,-1 0 1,5 2-87,0 3-398,7 4-518,-4 12 0,9 8 247,3 5 925,3 1 0,7 1 0,0 2 0</inkml:trace>
  <inkml:trace contextRef="#ctx0" brushRef="#br0" timeOffset="8532">3969 1889 8797,'-10'-5'1511,"1"0"-133,5 0-919,-9-1 0,5 4-212,-7-3 1,6 4-9,-1 1 0,5 6 189,-5 4 1,7 5-85,-2 4 1,-2 2-34,3 4 1,-1 3-72,5-4 0,0 2 0,0-1 0,6 3-245,4-4 1,3-1 86,2 1 0,-1-6-313,1 2 0,6-4 162,4-1 1,-2 0-146,1-1 0,-1-5-60,2-5 1,7-2-211,-2-2 0,-3 0 108,-2 0 0,-2-2-101,1-2 0,2-6 201,-6-10 0,0 2 81,-6-6 1,-5 4-1,-5-4 0,-2 4 222,-2-4 0,-6-1 1036,-4-4 0,-3-6-535,-2 1 0,-6 0-86,-4 4 0,-3-4-265,-1 0 0,0 4-134,-1 6 1,1 6-1201,-1-2 1,3 10 634,2 6 1,-1 4 521,6 4 0,-6 11 0,3 8 0</inkml:trace>
  <inkml:trace contextRef="#ctx0" brushRef="#br0" timeOffset="9330">2646 3109 7569,'-6'-8'45,"4"-5"1,-3 3-1,4-3 472,1-2 1,5 5-244,-1 1 1,8-1-92,-2-5 1,4 0 188,6 1 0,-4 4-23,4 0 0,-2 5-166,1-5 1,-2 7 22,2-2 1,3 4-24,-3 1 1,1 8 52,-5 6 0,-2 3-285,-4 7 0,-2 7 38,-7 8 0,-2 2-10,-3-1 1,-3 5 115,-6-6 0,-3 7-14,-2-7 1,-4 2 162,-7-2 0,6-3-46,-1-6 1,1-6 149,-6 1 0,8-9-95,2-1 0,-1-2-154,1-8 1,5 0-70,6-5 1,5-2-240,-1-3 0,4-5-250,1-9 1,0-4 246,0-7 1,8-1 11,7-3 0,-1 1 56,6-6 1,-4 7-35,-1-3 1,-2 11 27,-3 4 1,3 5 533,-3 6 0,3 2 7,2 7 0,-1 2 242,1 3 0,-5 3-234,0 7 1,-1 1 129,6 3 1,5 3-493,-1 2 0,1 2 58,-5-6 1,6 4-263,3-4 0,-1 0 175,2-6 1,-1-4-1252,6 0 0,4-5 85,0 5 1,0-7-250,-4 2 0,4-4 542,0-1 865,1 0 0,1-6 0,1-2 0</inkml:trace>
  <inkml:trace contextRef="#ctx0" brushRef="#br0" timeOffset="9690">3572 3094 7569,'0'-23'0,"0"-3"835,0 7-494,0 6 1,-1 1-13,-4 7 0,2 0-146,-7 5 1,0 0 1727,-5 0-1251,-6 13 0,3-1 228,-6 12 1,4 6-440,-5 4 1,8 2-76,-3-2 0,5-3-89,5 4 0,-1-4-102,6-2 1,0-1-29,5-4 0,5 2-271,0-6 0,11 0 137,-1-6 0,5-4 174,-1 0 0,4-7-558,6 2 0,1-3-24,-1-2 0,-1-5-322,-3 0 0,2-7 326,-2 3 1,1-9-149,-2-2 0,-2-1 249,-8 1 1,-1-1 257,-3-3 1,-3-4 12,-7 3 0,-2-7 208,-3-3 0,-8-4-239,-6 5 1,-8 0-69,3 4 0,-2 1 641,1-1 1,-1 12 153,7 4-1061,-8 2 0,11 4-245,-3 3 1,7 5-518,2 5 0,7 3 261,-2 7 1,10 0 876,5-1 0,9 8 0,4 0 0</inkml:trace>
  <inkml:trace contextRef="#ctx0" brushRef="#br0" timeOffset="9907">4160 2962 7569,'7'-15'460,"-5"7"0,6 0 403,-3 3-110,-4 3 0,11 4 710,-7 13 1,-1 6-738,-4 8 1,0 2 281,0 4 1,0-3-475,0 8 1,0-3-1074,0 2 1,0 2-16,0-7 1,0-4-254,0-6 1,5-1 806,0 2 0,7 2 0,-4-4 0</inkml:trace>
  <inkml:trace contextRef="#ctx0" brushRef="#br0" timeOffset="10895">15 3153 7569,'-1'8'-85,"-4"-3"182,3-3 5,-4-2 265,6 0 656,0 0-613,0-7 108,0 6-151,0-6 380,0 7 32,0 0-469,6 0 0,-4-2-27,3-2 45,-4 2 48,-1-5-9,0 7 1233,0 0 1,0 7-1393,0 3 1,0 4-138,0 6 1,0 3 123,0 6 0,0 6-234,0-1 1,-5 5 78,0-5 1,1 6 76,4-6 1,0 0-309,0-4 0,0-3-1172,0-2 0,1 1 61,4-6 1,3-3 1301,7-7 0,6 3 0,2-4 0</inkml:trace>
  <inkml:trace contextRef="#ctx0" brushRef="#br0" timeOffset="11349">309 3153 7569,'-8'-6'1479,"-5"4"-700,5-11 282,0 11-451,1-4 1,7 4 32,0-3-448,0 3 0,2-4 555,3 6 1,3 0-290,6 0 1,3-5-67,2 0 1,3 0-169,2 5 1,4 0-208,-4 0 0,-2 0-29,-3 0 0,2 7-256,-1 3 0,-5 4-8,-5 6 1,-7 3 171,2 6 0,-5 2-8,-5 3 1,-5 2-15,-10 4 0,4 0 244,-3-5 0,-3-1-3,3-5 0,-1 1 196,5-1 0,2-1-68,4-4 1,2-2 63,7-8 0,0 1-54,0 0 0,2-2 34,3-3 1,4-2-287,11-3 0,-4-4 51,4 4 0,3-5-197,1-5 1,-1 2-412,2-7 0,-6 1-689,6-6 0,-6 2 191,6 3 1,-7-3-576,1 3 1,3-3 1625,-3-2 0,1 1 0,-6-1 0</inkml:trace>
  <inkml:trace contextRef="#ctx0" brushRef="#br0" timeOffset="11485">838 3579 11519,'7'-8'-59,"-5"2"1,17-1 0,-3-1 0</inkml:trace>
  <inkml:trace contextRef="#ctx0" brushRef="#br0" timeOffset="11926">1103 3168 6094,'8'-2'625,"-3"-3"1,3 4-125,2-4 0,5-2-131,4 2 1,-1-5-188,7 6 1,-1-6-1,6 5 1,-6 0-202,1 5 1,-7 0-19,1 0 1,-4 2 7,-5 2 0,-4 5 143,-6 5 1,0 3-35,0 2 0,-6 2-88,-4 4 1,-3 3 33,-2-4 1,-1 6 95,-4 4 1,2-3-50,-6 3 1,6-3 27,-2-1 1,4-1 143,1 1 0,5-3 165,1-2 1,5 1-86,-1-6 1,4-1-8,1-4 0,1 0-257,4-1 0,-1-4 100,5 0 0,3-7-950,7 2 0,-1-3 475,7-2 1,7-7-996,13-3 1,2-9 444,12-6 1,-4 2 862,9-1 0,-4-1 0,-1-4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4:53.0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280 515 7569,'15'-2'150,"-1"-2"1,1 0 328,0-5 0,-2 4 266,-3-5-509,3 7 1,-5-9-31,7 7 1,-6-1-24,1 1 1,-5 3 511,5-3-86,-7 4-264,4 1 0,-9 0-65,-3 0 0,-3 0-120,-7 0 1,-6 1 17,-3 4 0,-4 2-1,-2 2 1,1 5-53,0-5 0,-2 0 58,-4 0 1,9-4-1,-3 5 1,7-5 22,-2 5 1,6-5-217,-2 4 0,9-5 37,1 1 0,7-2 411,-2 2-289,-3-4-192,6 6 1,-4-5-15,6 2 1,0 0 41,0 5 1,1 0-104,4 0 1,-3 5 60,3-5 0,-2 4 78,2 2 1,-3 5-46,2-1 0,-2 1-24,-2-5 1,0-1 83,0 1 0,0-5 129,0 0 0,0-6 322,0 6-332,0-6 1,2 2 79,3-6 1,-2 0-71,7 0 0,-1-2-39,6-2 1,1 0 26,4-6 1,-2 6-440,7-6 1,-1 7 96,5-2 0,-4 3-43,-1 2 0,1 0 125,4 0 1,1 2-53,-1 3 1,-6 3 147,-3 6 0,-4 1-64,-1 0 1,-2 1 248,-4 4 1,-2-2-76,-7 6 0,0-6 258,0 2 1,-8 1-93,-7-1 0,-1-1-1,-9-4 1,6 0-94,-6-1 0,1-1-16,-6-3 0,1 2-801,0-8 0,-1 1 387,1-5 1,4 0-1456,1 0 1,4-3 802,-4-7 0,6 1-1917,-2-11 2828,10-3 0,-9-6 0,2-9 0</inkml:trace>
  <inkml:trace contextRef="#ctx0" brushRef="#br0" timeOffset="281">221 1 9563,'16'0'1849,"4"0"-648,9 6 0,9-1-517,6 10 1,7 3-73,3 11 0,1 9-241,-1 6 1,0 6 194,-10 9 1,-1 2-368,-9 2 1,-10 4-468,1 7 1,-7 6-233,-3 3 1,-9 4 135,-6 1 1,-8 5-1185,-12 0 0,-3 0 1027,-6-5 0,12-41 1,0 1 520,0 1 0,-1 0 0,-1 1 0,-1 0 0,3-1 0,0 0 0,-1-1 0,0 0 0,-2 2 0,-1 0 0,-2 2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36.7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9652,'0'-14'2925,"0"4"-2494,0 0-361,0 7 11,7-4 0,-4 7-576,7 0 486,-7 0 0,5 0-859,-3 0 0,-3 2 471,3 3 0,-4-2 397,-1 7 0,0 0 0,0 4 0</inkml:trace>
  <inkml:trace contextRef="#ctx0" brushRef="#br0" timeOffset="129">59 177 8901,'0'14'0,"0"1"0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35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 9168,'-8'0'3713,"2"0"-2800,6 0-186,-7 0-718,5 0 146,-4 0-1534,6 0-4181,0 0 5560,0 6 0,-7 9 0,-1 8 0</inkml:trace>
  <inkml:trace contextRef="#ctx0" brushRef="#br0" timeOffset="114">15 133 8366,'0'15'0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34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12180,'0'-8'2151,"0"2"-2751,0 6 529,0 0 222,7 0 0,-4 0-3748,7 0 2116,0 6 1481,-2 2 0,5 7 0,-5 0 0</inkml:trace>
  <inkml:trace contextRef="#ctx0" brushRef="#br0" timeOffset="212">118 280 7569,'0'15'2269,"0"-7"-1659,0-2 0,-2-4-1576,-3 3 213,4-3-326,-6 4-763,7-6 1842,0 7 0,7-6 0,1 6 0</inkml:trace>
  <inkml:trace contextRef="#ctx0" brushRef="#br0" timeOffset="362">132 471 7569,'0'8'4142,"0"-1"-2904,0-1 1,-1-4-939,-4 3-259,3-3 1,-4-1-662,6 4-1067,0-3 1687,0 4 0,6 1 0,2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33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7569,'0'-15'0,"0"1"1837,0-1-754,0 7 788,0-5-1355,0 11 1,0-3-215,0 10 0,0 8 801,0 7 1,5 11-495,0-2 0,5 9 43,-5-4 1,1 7-264,-1-2 0,-1 3-186,5 3 1,-5-6-140,1 0 1,-4-5-175,-1 5 0,5-6-575,0 1 0,0-4 476,-5-6 0,0 2 125,0-6 0,1-5-63,4-5 0,-3-6-732,3 6 0,-2-7-119,2 2 1,3-10-927,7-4 1,-5-6 910,0-5 1,-1-2 185,6-8 0,-2 1 827,-3-1 0,3-4 0,-3 0 0,-4-5 0,-1 4 0,2-6 0,-2 2 0,6-3 0,-3-2 0</inkml:trace>
  <inkml:trace contextRef="#ctx0" brushRef="#br0" timeOffset="200">280 103 7569,'1'-19'155,"4"-1"0,-3 1 302,3 4 0,-4 5 645,-1 0 646,0 7 140,0-4-1385,0 7 0,5 9-206,0 5 1,5 8 47,-5 7 0,5 5 411,-5 1 0,4 5-329,-4 0 0,5-3-63,-5 2 0,5-6-437,-5 1 1,4-3 115,-4-1 0,5-3-657,-5-2 0,2 1 438,-3-6 0,-2 4-1138,3-4 1,-3-1 194,-2-4 1,5 0-166,-1 0 1,1-6 60,-5 1 7,0-7 1216,0 4 0,-6-7 0,-2 0 0</inkml:trace>
  <inkml:trace contextRef="#ctx0" brushRef="#br0" timeOffset="391">118 383 7569,'-23'14'3657,"3"-4"-779,11 0-1049,2-7-275,7 4-714,0-7 0,8 0-740,7 0 0,6 0-24,9 0 0,1 0-777,3 0 0,0-2 509,10-3 1,-6 2-2279,11-7 0,-7 5 2470,7-5 0,-9 1 0,-4-6 0</inkml:trace>
  <inkml:trace contextRef="#ctx0" brushRef="#br0" timeOffset="837">721 530 7569,'-15'0'4307,"7"0"-2621,-5 6-830,11-4-1031,-4 4 221,6-6 1,6 0-347,4 0 0,3-5 257,2 1 1,-1-1 203,1 5 1,0 0-277,-1 0-655,1 0 823,0 0-147,0 0 0,-7 1 857,-3 4 1,-4-2-337,-1 7 1,0-5 476,0 5 0,-5 0-55,0 4-662,-6 1-145,9 0-405,-4 0-438,6-1 1,6-4 469,4 0 1,3-5-430,2 5 0,0-6 258,-1 6 0,-1 0 112,-3 5 1,-3-1 851,-7 1 1,0 0 942,0 0 1,0-1-532,0 1 1,-7 0 582,-3-1 1,-3 1-115,-1 0-1006,-1-1 0,0-4-1587,1 0 1,4-7 344,0 2-3461,7-3 4366,-10-2 0,11 0 0,-5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31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1 112 7569,'1'-8'1559,"3"1"149,1 1-846,6-2-306,-9-1 724,4 3-603,1 6 1,-4 0-88,7 0-160,-7 13 0,4-2 608,-7 14-758,0 6 1,0 2 90,0 6-142,0 0 35,0 5 1,0 0 402,0 0-484,0 0 1,0-6-763,0 4 358,0-11 202,0 12-892,0-12 0,0 0 279,0-7 455,0-6-697,0 10 0,6-12 369,4 4 1,-2-5-969,2-5 1,0 1 735,4-6 0,6 0 737,0-5 0,6-7 0,-3-1 0</inkml:trace>
  <inkml:trace contextRef="#ctx0" brushRef="#br0" timeOffset="284">398 24 8642,'-8'-8'1277,"1"-5"-225,7 11 0,0 2-334,0 10 1,2 8 116,3 1 0,-4 12 65,4-1 1,-2 9-415,2 0 0,-3 2 79,3-2 0,-4 7-213,-1-7 1,0 5-125,0-10 1,0 6-34,0-6 0,5 0-311,0-4 1,2-3-695,-2-2 0,-4-2-266,4-4 0,2-2-424,-2 2 1,1-7-94,-1-2-908,-3-7 1249,11 10 1252,-12-12 0,6-1 0,-7-8 0</inkml:trace>
  <inkml:trace contextRef="#ctx0" brushRef="#br0" timeOffset="494">104 494 7569,'-8'0'4134,"1"0"-2499,7 0-676,0 7 0,7-4-184,2 7 0,6-7 368,5 2 1,1 1-411,3-1-484,4 0 0,-5-5-1803,6 0 1,-1 0 977,-3 0 1,2 0-1649,-2 0 2224,9 0 0,-3 0 0,5 0 0</inkml:trace>
  <inkml:trace contextRef="#ctx0" brushRef="#br0" timeOffset="980">868 700 13504,'10'-2'993,"0"-3"0,0 4-771,4-4 1,1 3-17,0 2 1,-1-5-221,1 0 1,0 1-691,-1 4 1,-4 0 495,0 0 232,0 0 88,-2 6 0,-1-3-159,-7 7 578,0 0 1,-2 5-227,-3-1 0,2-1 206,-7-3 0,5 3-114,-5-3 1,7-2 347,-2 2-105,-3 0 105,6 4-524,-4 1 1,6-5-16,0 0 0,1-7-305,4 2 1,-1-2 112,5 2 0,1-3 192,5 3 1,-4-4-699,4-1 1,-4 0-6258,9 0 6749,3-6 0,-7-2 0,5-7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30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30 133 8549,'0'-14'1471,"0"-1"0,-2 2-1276,-3 3 0,4-3 1175,-4 3 1,2-1 478,-2 1-240,3-3-364,-4 5-518,6-1-89,0 3-189,0 6 174,0 0-386,0 6 1,1 3-43,4 5 0,-3 8 53,3 2 0,-4 5 108,-1 6 0,5 2-350,0 7 0,0 5 44,-5 0 1,0 5-522,0-5 0,0 0 327,0-5 0,5 4-884,0-4 1,1 2 508,-1-12 0,-2-1-942,7-9 0,-5 2 432,5-6 1,-5-1 62,5-4 1,-7 0-2178,2-1 3143,3-5 0,0 4 0,7-5 0</inkml:trace>
  <inkml:trace contextRef="#ctx0" brushRef="#br0" timeOffset="384">265 74 7569,'0'-8'619,"0"2"1,0 4 759,0-3 288,0 4-1221,0-6 0,0 5 1036,0-2-575,7 2-452,-6-5 1,11 9-129,-7 3 0,1 3 314,-1 7 1,-2 1-127,7 4 0,-5 3 24,5 6 1,-5 7-118,5 3 1,-7 4-126,2 1 1,-4 0-263,-1 0 0,5 0 64,0 0 1,0 0-725,-5 0 1,0 0 455,0 0 0,0-6-361,0-4 0,0-4-428,0-6 1,5 2-723,0-6 0,1-1 1109,-1-4 0,-1-2 45,5-3 526,-5 3 0,9-11 0,-5 4 0</inkml:trace>
  <inkml:trace contextRef="#ctx0" brushRef="#br0" timeOffset="724">59 648 7569,'-8'0'-330,"2"0"789,6 0 1081,0 0 0,6 5-462,4 0 1,5 1-110,4-1 0,-2-3-471,2 2 0,2-2-177,-1-2 0,0 0-549,-6 0 0,1 0 194,0 0 0,-1 0-1631,1 0 0,5 0 1020,-1 0 0,7 0 645,-1 0 0,9-6 0,4-3 0</inkml:trace>
  <inkml:trace contextRef="#ctx0" brushRef="#br0" timeOffset="1093">780 839 7569,'-9'0'291,"-4"0"891,12 0-551,-6 0-241,7 0 797,0 0 52,0 6 0,0-2-451,0 5 1,5 1-212,0 5 0,0 0-465,-5-1 1,0 1 179,0 0-1761,0-1 1229,0 8 0,0-6-1376,0 4 0,0-4 260,0-1 1356,6-1 0,3 1 0,5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1:53.1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10006,'0'-8'5362,"7"2"-3263,3 6-1615,3 6 1,3 4 0,4 9-42,4 6 1,4 8-249,1 1 0,1 5-824,-1-5 1,5 7 245,1-2 383,6 4 0,3 1 0,8 0 0</inkml:trace>
  <inkml:trace contextRef="#ctx0" brushRef="#br0" timeOffset="2208">530 662 8813,'8'0'-198,"-2"0"-144,-6 0 167,0 0 307,7 7-132,-6-6 0,6 12 0,-7-5 0</inkml:trace>
  <inkml:trace contextRef="#ctx0" brushRef="#br0" timeOffset="2559">750 853 11076,'0'8'1413,"0"-1"-1218,7-1 0,-4-4-309,7 3 0,-5 1-1974,4-1 2088,-5 0 0,9-5 0,-5 0 0</inkml:trace>
  <inkml:trace contextRef="#ctx0" brushRef="#br0" timeOffset="3859">1147 662 7569,'8'0'1441,"0"-2"-1094,-3-3 1,-2 4 138,7-4-265,0-3 1,0 5-72,0-7 1,-1 6-140,6 0 126,0 2 1,-5-3 275,-1 0-182,1 0-412,5 5 0,-7 2 20,-3 3 142,-3-4 25,-2 12 1,0-4 30,0 5 0,-7 1 28,-3 0 1,2-5 17,-2-1-38,1 1 1,-1 3 35,0-3-203,7 3 0,-9-10-185,7 7 0,-1-5-251,1 5 1,3-5-417,-3 5 0,4-6 444,1 6 1,0-5-188,0 5 717,0-7 0,0 10 0,0-5 0</inkml:trace>
  <inkml:trace contextRef="#ctx0" brushRef="#br0" timeOffset="4043">1250 1044 7569,'0'10'1178,"0"0"-451,0-7 607,0 4 0,-2-7-101,-3 0-810,4 0 1650,-6 0-898,7 0-213,0 0-804,-6 0 140,4 0-298,-5 0 0,14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54.4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191 317 7569,'0'-14'373,"0"-1"1088,0 0-852,0 7 0,-5-5 861,1 3-665,-1-3 22,5 5-332,0-5-312,0 11 1,0-3 96,0 10 1,-2 5-86,-3 10 0,-1 3-65,-4 6 1,-5 7-25,0 3 0,2 2-135,-1-2 1,-4 4-96,8-4 1,-7-2 102,8 3 1,1-8 21,-2 2 1,5-4 28,-5-6 0,7 2 9,-2-6 0,3 0-48,2-6 1,0-4-134,0 0 33,0-7-219,0 4 338,0-7 1,0-2-26,0-3 0,2-3-29,3-7 0,-2-6 19,7-3 1,-2-4-11,2-1 1,3-7 7,-3-4 0,-2-4 13,2-5 0,-1 2-11,6-7 1,-2 2-1,-3-2 0,3-2-17,-3 7 0,3 2 10,2 8 0,-6 3 157,1 6 1,-2 8-48,2 2 0,2 9-88,-8 1 72,1 6 0,0 6 413,0 13 0,5 8-197,-5 11 0,1 0-119,-1 10 0,-1-3 296,5 8 1,-4 2-98,5-2 1,-2 0-190,2-5 0,3-2 15,-3-2 0,3 0 22,2-5 1,-1-6-115,1-4 1,0-7-824,-1 1 0,1-2 49,0-3 0,0-6-369,-1-3 1,3-3 659,2-2 0,-2 0-3,2 0 0,-1-5-3072,2 0 3466,-4-6 0,5-4 0,-6-8 0</inkml:trace>
  <inkml:trace contextRef="#ctx0" brushRef="#br0" timeOffset="215">235 376 7569,'-14'8'1489,"-1"-3"1,7-2 94,3 2-1209,3-3 1,2 6-13,0-3 0,7-3 202,3 3 1,4-4-506,6-1 1,3 0-524,6 0 0,1-1-1274,-1-4 1,5 1 1736,1-5 0,5-1 0,-2-5 0</inkml:trace>
  <inkml:trace contextRef="#ctx0" brushRef="#br0" timeOffset="876">1235 479 7569,'0'-8'111,"0"1"444,0 1 247,6-2 185,-4-7-228,5 0-564,-7 1 0,-2 4 49,-3 0 1,2 7 310,-7-2 0,0 3-129,-4 2 1,-1 0 35,0 0 1,-1 2-37,-4 3 1,4 4-127,-4 11 1,2 3-4,-1 6 1,7 2-65,-2 4 0,4-4-39,0 3 1,3-3-4,7-2 0,0-6-111,0-3 1,2 1-82,3-1 1,3-6-181,7-4 1,4-5-633,1 5 1,1-7 428,-1 2 1,-4 2-631,4-3 1,-2 1 409,1-5 0,-2 0-226,2 0 0,-2 0 202,-3 0 1,6-1-49,0-4 0,4 2 233,-4-7 1,4 0-180,-4-5 622,6-6 0,-3 5 0,6-5 0</inkml:trace>
  <inkml:trace contextRef="#ctx0" brushRef="#br0" timeOffset="2286">1617 508 7569,'-13'-9'602,"3"-1"0,2 2-223,3-2 0,2-2 132,-7 8 0,5-1 236,-5 5-419,7 0 1,-10 1 307,3 4-374,4 3 1,-6 12-21,7 0 1,-4 6-51,4-2 1,-5 2-159,5-1 0,0 1 64,5-6 0,0 4-55,0-4 1,0-1 104,0-4 1,0 0-340,0-1 1,2-6-18,3-3 0,-2 2-105,7-2 0,-5 0 61,4-5 0,-4 0-149,5 0 1,-2-2-7,2-3 1,3-1 124,-3-4 0,-2-3 175,2 3 1,0-5-90,4-4 1,-4 2 96,0-2 0,-2-2 38,2 1 1,-2-6 134,-3 1 1,-3 2-79,3-1 0,-4 4 88,-1-4 0,0 11 523,0-2-316,0 10 166,0-1 1,-5 7-191,0 4 0,-1 8 41,1 7 1,3 6-11,-3-2 1,4-1-17,1 2 0,0-6-84,0 6 0,0-7-105,0 1 1,1-1-94,4 2 1,-1-9 63,5 4 1,0-3-330,0 2 0,4-4 172,-3 0 1,-2-7-296,2 2 0,-5-2 181,5 2 1,-5-3 36,5 3 0,-2-5-104,2-5 0,1 2-46,-6-7 0,6 0 5,-1-5 0,2-1 100,-3-4 0,4-1 149,-3-3 0,3-4-121,2 3 1,-2 3 198,-3-3 1,3 1 40,-3-6 1,-2 7 130,2 4 1,-5 2 34,4 3 95,-5 5 82,2 3 0,-6 8-172,0 2 0,0 5 49,0 5 1,0 3-14,0 2 0,0 4-61,0 7 0,0-6-79,0 1 0,0-6-74,0 6 0,0-6 27,0 6 0,0-7-210,0 1 105,0-2 1,7-4 76,3-4 0,-2-2-221,1-7 0,-4 0 53,5 0 0,0 0-89,5 0 0,-1-2-117,1-3 1,0-3-133,-1-6 0,1-1 146,0 0 1,4 1 16,1-1 0,0-5 76,-6 1 1,-4-8 37,0 3 1,0-2 105,4 1 1,-5-1-130,-4 7 1,-4-1 819,-1 5-273,0 1 0,0 4 797,0 0-524,0 7-238,-6 9 1,4 9 47,-3 9 1,-1 3-112,1-8 0,-2 6-15,2-6 1,4 6-92,-4-6 1,3 1-139,2-5 1,0-1-52,0 1 0,2-2-142,3-3 1,-2 1-81,7-6 1,-2 2-260,2-2 0,3-4-192,-3 4 1,3-3 310,1-2 0,1-2-204,0-3 1,-1-1 143,1-4 1,5-3 102,-1 3 0,2-3 166,-1-2 0,-4-4-24,4-1 1,-4 1 59,-1 4 0,-2 0 125,-3 1 1,1-6 254,-6 0 1,5 1-191,-5 4 1,0 0 938,-5 1-781,0-1 1,0 0 326,0 1 1,-7-1 166,-2 0-75,2 7-217,-6-5 1,5 11 343,-7-3-350,7 4 0,-4 2-144,8 4 0,-1-1-214,5 5 0,0-4 120,0 5 1,0 0-188,0 5 0,0-4 37,0 4 1,1-7-31,4 11 1,-2-6 92,7 7 1,-6-2-32,0 2 1,3-4-229,-2 4 1,0 2 60,-5 3 0,0-4 13,0-1 0,0 1 69,0-1 0,-2-1-62,-3-4 0,4 0 54,-4-1 0,-2-4-13,2 0-135,0-7 0,4 4-596,-4-7-242,3 0 398,-4 0-7,12 0 1,2-5 181,7 0 0,0-7 26,-1 3 0,1 0 213,0 0 1,1-1 162,4-5 1,-4 1-104,4-1 1,-2 3 10,1-2 0,-2 6 98,2-12 1,-2 7-31,-3-7 0,1 4 6,0 1 0,-1 1 49,1-1 0,-2 0 310,-3 0 0,-4 1 48,-6-1 0,0 5 180,0 0 1,0 6 212,0-6-202,0 6 1,-6-2 4,-4 6 0,-3 2-219,-2 2 1,1 5 107,-1 5 0,2 1-126,3 0 1,-3 1-209,3 4 1,4-4 75,1 4 0,3 1 0,2-2 0,2 6-86,3-5 0,4-1-94,11-4 0,-4 3-554,4-4 1,3 4 348,1-8 1,-1 2-883,2-3 1,-6 3 500,6-7 1,-6 0 236,6-5 1,-2 0-454,1 0 0,4 0-2344,-3 0 3126,2-7 0,3-1 0,-1-7 0</inkml:trace>
  <inkml:trace contextRef="#ctx0" brushRef="#br0" timeOffset="2773">3249 420 8323,'-10'10'758,"0"0"0,5-7-339,-5 2 1,6 2 13,-6-3 1,0 3 3,-5-2 1,1-2-130,-1 7 1,0-2 463,0 2-565,-6 3 0,5-5-24,-4 7 1,9-5 11,1-1 0,7-4 195,-2 5-520,3-7 0,9 9 6,3-7 0,4 0-169,6-5 1,3 5 16,6-1 1,-4 3-256,-1-2 1,-1-2 230,1 7 1,-2-5 68,-8 5 0,-1-5 340,-3 4 1,2 1-118,-7 5 0,-2 0 192,-8-1 0,-3-4 103,-7 0 0,-1 0 281,-4 4 1,4-4-387,-4 0 1,-1-5 59,1 5-1308,1-7 0,4 3 139,0-6 927,7 0 0,-5 0 0,5 0 0</inkml:trace>
  <inkml:trace contextRef="#ctx0" brushRef="#br0" timeOffset="3124">3778 200 7569,'-8'-7'2374,"-5"6"-1934,11-6 1,-5 14 480,7 2-603,0 11 0,0 9 115,0 11 0,0-3-99,0 2 1,0-1-152,0 1 1,0 2-1,0-7 1,0 1-510,0-6 1,0-1 242,0-4 1,0 2-1505,0-6-69,0 0 441,7-6 0,-4-6-29,7-3 1244,-7-3 0,10-9 0,-4-1 0</inkml:trace>
  <inkml:trace contextRef="#ctx0" brushRef="#br0" timeOffset="3482">3763 332 9070,'-13'-15'1216,"3"1"1,4 4-728,6 0 1,1 2-205,4-2 1,8-1-343,7 6 0,6-5-378,-1 5 0,2-5 267,3 5 0,-1-4-131,1 4 0,-8 0 128,-2 5 1,-4 0 109,-1 0 0,-5 5 803,0 0-579,-7 6 1,-3-3 567,-10 7 1,-5 0-168,-4-1 1,-4 3 53,-6 2 1,4-3-373,1 4 0,7-4-198,3-1 1,0 5-607,10-1 0,0 1 422,9-5 1,8-1-221,7 1 1,6 1 186,-1 4 1,2-4 325,3 4 1,-7-2 119,-4 1 0,-3-1 186,-1 7 1,-7-7 119,-3 1 1,-5 3-250,-5-3 0,-4 3 639,-11-3 1,-3-3-448,-6 4 0,-1-4-143,1-1 1,4-5-155,1 0 1,6-5-1940,-2 4 1,4-5-1912,1 1 3621,7-4 0,-5-1 0,5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59.8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38 7569,'-9'-15'1140,"3"2"-319,-1 4 0,6 9 1,-4 9-430,3 4 1,2 9-42,0 2 1,0 9-102,0 1 1,0 0 78,0-4 1,0 4-95,0 0 0,0 1-34,0-6 0,5-1-153,0-4 0,0 4 47,-5-3 1,0-4-623,0-2 1,0 3 338,0-3 0,2-1-1180,2-8 1,-2 3 266,3-3 0,3-4 1101,2-1 0,3-3 0,2-2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04.2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0 309 7073,'0'-8'2807,"0"2"-2119,0 6 576,0 0 0,7-2-1095,3-3 1,4 2-152,6-7 1,1 5 77,4-5 0,7 0 99,-2-4 0,2 4-12,-2 0 1,1 2-28,3-2 0,-8 4-75,4 6 0,-9 0-981,3 0 0,-6 0 390,2 0 1,-10 6 221,-5 4 0,-4 3 171,-1 2 0,-1 4 55,-4 1 1,-5 4 162,-10-4 1,2 5-63,-6-6 1,1 2-96,-2-1 1,-1-4 29,7 4 1,-3-4 827,3-1-309,9-7-272,-10-1-187,19-7 0,1 0-138,10 0 0,8 0 190,1 0 1,7-5-38,-1 0 1,3-5-7,1 5 1,-5 0-10,1 5 0,-2 0-74,1 0 1,-2 7 7,-8 3 1,-4-2 0,0 2 1,-7 4 143,2 6 1,-5 1 124,-5-1 0,-3-4 440,-7 4 0,-6 1-326,-3-2 0,-4 1 495,-2-5 0,1-2-362,0-3 0,-1 3-226,1-4 0,4-2-193,1-2 0,6-2-162,-2 2 1,4-3-698,1 3-1016,7-4-561,2-1 1,7 0 304,4 0 2065,10-6 0,8-3 0,6-5 0</inkml:trace>
  <inkml:trace contextRef="#ctx0" brushRef="#br0" timeOffset="1757">1176 383 7569,'0'-8'1476,"0"-6"-851,0 13-430,-6-12 0,2 10 242,-5-7 1,4 6 327,-5 0 1,5 2-90,-5 2-445,0 0 1,-6 8 18,-4 7 1,2 1 64,-6 9 0,4-6 4,-4 6 0,4 1-90,-4 8 0,6-3-90,-2 3 0,9-7 44,1-3 1,7-4-1,-2 4 1,3-6-160,2 2 0,0-4-272,0-1 0,5-5-115,0-1 0,6-5 216,-1 1 1,3-4-149,2-1 1,5 0 118,-1 0 1,7-1-201,-1-4 1,3-4 123,1-5 0,0-1-268,1 0 1,4-4 138,0-1 1,2-6 147,-1 2 1,-4 2-91,3 3 0,-3-2-46,-2 1 0,1 0 365,-1 6 1,-4 1-73,-1 3 1,-6 2 497,2 3-386,-4 3 386,-1-4 1,-5 6 207,-1 0 138,-5 0-273,2 0 28,-6 0 1073,0 0-1562,-6 0 1,-3 0 5,-5 0 0,-1 0 97,0 0 1,-1 6 5,-4 4 0,2 3-37,-6 2 1,4-1-12,-4 1 0,4 5 43,-4-1 1,6 2-31,-2-1 1,4-4 33,1 4 1,2 1 26,3-1-231,4-1 0,6-4 76,0 0 1,1-7-148,4-3 0,-1 1-166,5-1 0,6 0 161,5-5 1,4-5-94,-4 0 0,6-6 43,-2 1 0,-1-5-201,2-4 0,-2 3 54,1-4 0,2 2 3,-6-2 1,4 2 187,-4-6 1,1 6-7,-1-2 0,-6 4 135,1 1 1,0 6-134,-5-1 335,-4 6-174,7-2 1,-11 8 187,3 2 0,-8 6 5,-2 10 1,-7-2 136,2 6 0,-3-4-98,-1 4 0,4-6 117,0 2 1,5-4 124,-5-1-101,7 0-709,-3-1 307,6-5 0,6-3 114,4-6 1,3 0-292,2 0 1,1 0-420,4 0 1,1-6 266,3-4 0,4-3-96,-3-2 1,1-5 159,-2 1 1,4-6 29,-4 6 1,4-7 262,2 1 1,-1-1-60,0 1 0,-4 4 377,-1 7-228,-6-1-141,4 0 354,-14 7 1,-2 3-36,-6 10 0,-6 3-4,-4 7 0,-3 1-64,-2 4 0,2-2 103,3 6 0,-6-4-60,6 4 0,-6-4 19,6 4 0,2-6 6,-2 2-291,7-4 305,-4-1-112,7 0 1,7-7-896,3-3 586,3-4 1,6-7-376,1-4 1,1-3 236,-1-2 1,-2 1-137,6-1 1,-4-5 200,4 1 1,-4-3 96,4 3 0,-6 3 276,2-4 1,-4 4-460,-1 1 374,0 0-70,-1 1 458,-5 5-343,-3 3 0,-8 12 128,-2 4 1,0 8-100,-6 2 0,6 4-118,-6-4 0,7 4-11,-2-4 1,3 4-8,2-4 1,0 0-42,0-6 0,2-1 74,3-3 1,3 2-134,6-8 0,1 1 54,0-5 0,4 0-439,1 0 0,6-5 27,-1 1 0,2-13-124,3 3 1,-2-4 235,-4 3 1,4-1-35,-4-4 1,2 2 383,-1-6 0,1 6-97,-6-2 0,4 4-128,-4 1 0,-1 0 11,-4 1 1,-2 4 733,-3 0-59,3 7-172,-5-4 1,0 9 57,-3 3-118,3 3 1,-6 7-88,3-1 1,-8 1-82,-2 0 1,-5-1-23,5 1 0,-6 0 25,1-1 1,2 1 131,-2 0 0,5-5-38,-5-1 0,5-5-48,-5 1 1,7-2 173,-2 2 31,4-4-397,1 6 1,0-9 131,0-3 1,6 4-211,4-4 0,3 3 66,2 2 0,-1-5-45,1 0 1,1-4-39,4 4 0,-4-5-53,4 5 1,3-6 109,1 1 1,-1-2 11,2 3 1,-6-9 153,6 3 1,-6-3-88,6 3 0,-5 1 39,4-1 1,-4 0-58,4 0 0,-8 1-1,-1-1 1,0 5 102,-5 0 68,-4 1 1,1-1-107,-7 0 1,-7 7-28,-3-2 0,-8 3 468,-1 2 1,-7 7-185,1 3 1,2 4 328,-1 6 0,4 1-244,-4 4 1,6 2 96,-2-2 0,5-2-70,6 1 0,-3-1-63,7 2 0,0-4-138,5-7 0,2 0-55,3-5 1,3 3 34,7-7 1,0 0 22,-1-5 0,3 0-1450,2 0 0,-1-2 667,7-3 0,-1-5-1548,6-9 1,-1 2 343,0-2 1781,1 2 0,-1-4 0,1-2 0</inkml:trace>
  <inkml:trace contextRef="#ctx0" brushRef="#br0" timeOffset="2361">3851 192 7569,'0'-15'952,"0"0"-197,0 1 40,0 5-490,0 3 1,-1 9-16,-4 7 0,-3 6-71,-7 14 0,-1 6 194,-4 3 1,2 3 5,-6 2 0,4 0 42,-5 1 0,8-6-149,-3 0 1,4-11 22,1 1 0,5-4-18,0-1 0,7-3 185,-2-6-282,3-7 147,2-1-326,0-7 0,7-4-143,3-5 1,8-3-152,1-12 0,8-2 138,-3-9 1,1 3-60,4-8 1,-3 0 24,8-9 1,-8 3 56,-1-3 0,-2-2-124,1 2 1,-2 5 75,-8 5 1,-4 8 449,0 1 1,-5 8-104,5 7 0,-6 2 267,6 3-13,-6 4-132,9 6 0,-7 6-139,4 4 1,-4 9 24,-6 6 0,0 9 472,0 5 0,-1 4-244,-4 1 0,2 3-127,-7-3 0,7 4-241,-2-9 0,-2-3-163,2-2 0,0-3-626,5-1 0,0-7 456,0-4 0,7-1-698,3 2 0,1-9 420,-1 4 1,3-10 173,-3 0 0,8-4 54,1-1 0,1 0-1514,-5 0 0,-1 0 515,1 0 0,0-5 1307,-1 0 0,1-6 0,0 3 0</inkml:trace>
  <inkml:trace contextRef="#ctx0" brushRef="#br0" timeOffset="2607">3822 397 7569,'-8'9'0,"3"-5"0,10-8 0,-2 2 3844,7-3-2562,6 3 0,7-2-1565,6-1 114,1 0 1,-1 0-94,1 0 1,1 0-782,3 5 1043,-3-7 0,5 6 0,-7-6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5:37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15 544 7569,'-8'0'1617,"2"0"-2574,6 0 376,0 0 581,6 0 0,-4 7 0,4 1 0</inkml:trace>
  <inkml:trace contextRef="#ctx0" brushRef="#br0" timeOffset="127">59 647 7569,'0'10'798,"0"0"-115,-6-7-1616,4 4 579,-4-1 354,6 2 0,-7 7 0,-1 0 0</inkml:trace>
  <inkml:trace contextRef="#ctx0" brushRef="#br0" timeOffset="31159">721 486 7787,'6'-15'310,"-4"5"147,3 0 0,1 0-221,-1-4 0,0 4 172,-5 0 268,0 0 261,0-4-119,0 5-419,0 3 1,-6 6-107,-4 0 0,-3 0-98,-2 0 0,-4 11 104,-1 4 1,-5 11-117,6 4 1,-6 1 74,6 8 0,1-2-63,8 3 0,-1 2-113,6-3 1,0-3 35,5-2 1,1-4-53,4-6 0,3 2 108,7-6 0,6-2-15,4-8 1,3 1-644,1-6 0,0 0 280,1-5 0,-1 0 109,1 0 1,-3-5-524,-2 0 1,8-5-3671,-4 6 4288,4-8 0,-4-3 0,0-7 0</inkml:trace>
  <inkml:trace contextRef="#ctx0" brushRef="#br0" timeOffset="33319">1662 456 7713,'-15'0'130,"0"0"1,2-2-115,3-2 0,-3 2 12,3-3 715,-3 3 1,-1 4-211,-1 3 0,2 3-136,3 7 1,-3 4 61,3 1 1,2 5-114,-2-6 0,7 6-63,-2-6 1,3 6-67,2-6 0,0 1-173,0-5 0,0-1 85,0 1 1,7 0-294,3-1 0,1-4 43,-1 0 1,3-7-464,-3 2 368,3 3 1,2-6 95,-1 3 1,1-3 44,0-2 0,1-5 8,4 0 0,-2-7-25,6 2 0,-4-3-19,4-1 1,1-6-261,4 1 1,1-1 13,-1 5 0,0 1-36,1-1 0,-6 2 68,1 3 0,-6-1 59,6 6 0,-7-5 82,1 5 1,-1-2 209,2 2 0,-9 4-187,4-4 60,-3 3 791,2 2-520,-6-6 0,1 4 260,-5-3-113,-2 4-129,5 1 219,-7 0-302,0 0 1,-7 0-26,-3 0 0,2 0-13,-2 0 0,1 0 185,-6 0 0,-5 0 94,1 0 1,-1 0 69,5 0 0,1 0-87,-1 0 1,-5 0-70,1 0 1,-1 6-44,5 4 0,-4 3-34,-1 2 1,1 4-85,4 1 0,0 1 49,1-1 0,0-4-163,5 4 1,2-4 72,7-1 0,0-1 69,0 1 0,0-5-645,0 0 1,5-5 291,0 4 1,6-5-270,-1 1 0,8 1 220,2-1 1,-1 0 37,-4-5 1,5-5-51,-1 0 1,2-6-171,-1 1 0,-2-3 209,7-2 0,-6 0 207,6 1 1,-6-6-7,6 1 0,-7-6-111,1 5 1,-2 1 295,-3 4 0,1-3-37,0 3 394,-7-3-244,5 17-169,-11-6 79,4 7 0,-8 2-72,-2 3 0,0 8 158,-5 7 0,4 4-58,-5-4 0,5 4 18,-5-4 0,7-1-71,-2-4 0,3 0 98,2-1-10,0 1-442,0 0 1,2-5 96,3-1 1,3-5 32,7 1 0,-1-4-3,1-1 0,1-5 61,4 0 0,-2-8-139,7-1 1,-1-1 77,5-5 0,-1-1-47,-3 2 0,1-6 62,-7 5 0,6-4-178,-5 4 1,-1 1-4,-4 4 1,-2 0 99,-3 1 1,1 4 228,-6 0-144,0 7 285,-5-4-176,0 7 0,-2 7 42,-3 3 0,2 8 0,-7 1 1,1 6 218,-6-6 0,2 6-58,3-6 0,-1 1-9,6-5 1,0-1-184,5 1 100,0-7-231,0 5 0,1-11 103,4 3 0,3-4-301,7-1 0,1 0 116,4 0 1,-2-6 91,6-4 1,-4 2-137,5-2 0,-6-5-241,6-4 1,-2-1 316,1 6 1,2-1-22,-6 0 1,4-4 250,-4-1-128,-1 0 460,-4 6-184,0-1 172,-7 7-273,-1 1 1,-12 19-75,0 2 1,-7 6 134,3 0 1,0-2-70,0 6 1,5-4-139,-1 4 1,4-6 91,1 2 1,0-9-196,0-1 117,6 0 1,2-2 4,7-3 1,0-4-33,0-1 1,-1 0-108,1 0 1,1-1 104,4-4 1,1-3 10,4-7 0,1 0-553,-7 1 0,6-6 250,-6 0 0,6-1-41,-5 2 0,-1 1 84,-4-7 1,3 7 236,-3-1 0,7 2 25,-7 3 1,-2-1 177,-3 0-1,0 2 124,4 3 0,-4 4-25,0 6-87,0 0 1,0 0-69,-1 0 1,-5 1 89,1 4 0,-4-1 2,-1 5 0,0 1-28,0 5 1,0 0-107,0-1 0,0 1-131,0 0 0,-1-1-35,-4 1 1,1 5 55,-5-1 0,0 1-160,0-5 173,-4-1 0,6 1 249,-3 0-162,4-7 209,6 5-161,0-12-34,0 6 0,1-7-200,4 0 0,3 0 116,7 0 0,1 0-137,4 0 0,-2-2 49,7-3 0,-3-1-42,3-4 0,3-3 116,-4 3 1,9 2-36,1-2 1,2 1 15,-2-6 0,-1 0 11,6 0 0,-6 1-77,1-1 0,-3-3 59,-1 3 1,-6-3 30,1 9 0,-12-3-67,1 2 420,-9-3 1,2 10-162,-7-7 0,-7 7 355,-3-2 0,-3-1-192,-1 1 1,-3 0-43,-2 5 1,1 6-90,-7 4 1,7 3-5,-1 2 1,2 6-187,3 4 0,4-3 119,0 3 1,7-5-176,-2 4 1,3-6 27,2 2 1,0-4-84,0-1 0,7-6-117,3 1 0,9-7-110,6 2 0,-2-3 21,1-2 0,2 0 91,9 0 0,-4 0-522,3 0 0,3-7 262,3-2 0,-3-4-167,2-2 1,1 0 267,4 1 1,-7-6 138,-2 0 1,0-1 170,0 1 1,-3-1 160,-7-3 1,-2-4-217,-4 3 1,-7-2-75,3-3 1,-11 6 1060,1-1 1,-3 7-410,-2-1 1,0 7 153,0 3 0,-7 0-287,-2 0 1,0 2-12,0 7-236,5 0 0,-7 7-143,6 2 1,0 4 153,5 2 0,0 5-72,0-1 0,0 3 39,0-3 0,0-1-55,0 7 0,5-6 321,0 6 1,2-7-19,-3 1 0,-2-2 327,3-3-380,-3 1 0,-4-2 52,-3-3 0,2-2-174,-7-3 1,5-3 43,-5 2 1,5-2-1039,-4-2 1,0-2 199,0-2 554,-4 2 101,11-5 0,-11 1 0,5-2 0</inkml:trace>
  <inkml:trace contextRef="#ctx0" brushRef="#br0" timeOffset="34226">4984 177 7235,'0'-15'-111,"0"5"705,0 1 1,0-1-172,0-5 1,0 5 58,0 0 611,0 7-583,0 10 1,-7 9-178,-3 13 1,-4 7-116,-6 4 0,4 4-87,-4 5 1,2-5 63,-2 0 0,4-2-162,-4-7 0,4-1 39,1-5 1,6-1-76,-1-3 1,7-4 90,-2-6 0,-2-6 112,2 1-377,0-7 0,7 2 72,3-10 1,3-4-181,7-11 0,-1-3 124,1-6 1,0-2-53,0-4 1,-1 3 12,1-7 1,0 1 64,-1-1 0,-1-4-4,-3 4 1,3-8-19,-3-2 0,-2 1 93,2 9 1,-5 5-165,5 9 835,-7 4-459,10 6 0,-6 15 522,2 10 0,0 16-119,-5 14 1,-2 0 141,3 0 1,-2 7-365,2-3 1,-3 2-125,3-7 0,3 2-607,2-7 1,-2-4 316,2-6 0,-1-4-347,6 4 0,-5-6 274,0 2 1,0-9-1226,4-1 0,-4-2-33,0 2 1416,-7-4 0,10 1 0,-5 1 0</inkml:trace>
  <inkml:trace contextRef="#ctx0" brushRef="#br0" timeOffset="34384">4881 309 7569,'-15'0'3666,"0"0"-2452,7 0-610,2 0 0,14 5-554,6 0 1,3 0-469,7-5 1,2 0-1249,9 0 845,-4 0 821,11 0 0,-11 6 0,5 3 0</inkml:trace>
  <inkml:trace contextRef="#ctx0" brushRef="#br0" timeOffset="34589">5483 574 7569,'10'6'0,"0"4"0,-7 8 856,2 2 1,-3 6 1151,-2-2 1,0 4-1898,0 1 0,-2 1-1055,-3-1 1,2 1 604,-7-1 339,7-6 0,-10 5 0,5-6 0</inkml:trace>
  <inkml:trace contextRef="#ctx0" brushRef="#br0" timeOffset="34800">5733 324 7543,'10'0'82,"0"0"1,-5 6 201,4 4 0,-5 3-672,1 2 0,1 5 148,-1-1 0,0 6-532,-5-6 772,0 1 0,7 1 0,1 2 0</inkml:trace>
  <inkml:trace contextRef="#ctx0" brushRef="#br0" timeOffset="35234">5763 294 7569,'-15'-6'2487,"7"4"-1630,1-11 1,7 10-139,0-7 1,0 5 45,0-5 0,2 6-422,3-6 0,11 2-127,13-2 0,4-3-292,11 3 0,0-3 90,15-2 0,-3 5-45,7 1 1,-9 5-167,-5-1 1,-10 4-275,-4 1 0,-4 0 199,-2 0 0,-13 1-185,-6 4 1,-6 3 210,-4 7 0,-14 1 76,-5 4 0,-14-4 331,-6 4 0,1 1-135,-1-1 1,2-1 427,-2-4 0,4 0-356,11 0 1,4-6-459,10 1 81,4 0 1,14 5-479,7-1 1,8 1 493,11 0 1,-3 1 66,3 4 0,-4 3-412,-6 6 0,1 2 211,-11 3 1,-2-3 926,-12 4 0,-4 1 102,-5-2 0,-9-2 485,-17-7 1,1 1-622,-10-6 0,5-6-9,-5-4 1,1-7-4062,9 2 3574,6-3 0,0-15 0,5-3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18.7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528 734 7569,'0'-15'242,"0"0"1,0 1 2273,0-1-2104,0 0 0,1 1 692,4-1 0,-3 5-362,3 0 0,-4 5 399,-1-4-877,0-1 1,-6 2 119,-4 3 1,-5 3-102,-4 2 0,-4 7-80,-7 2 1,1 9-9,0 2 0,-7 13-12,-3 1 1,-2 13 11,2 7 0,-2 3 0,6 2 0,1 5 300,5-1 0,6 4-98,3-8 0,4 3-9,1-8 0,7-3-246,3-2 1,5-5-148,5-5 0,3-3-133,7-7 0,4-6 175,1-3 0,8 0 104,1-6 1,6 3-30,4-13 0,8 1-573,-3-5 0,4-8 74,-4-7 0,0-4-23,0-6 1,-7-2-180,-2 2 0,-11 4 210,-4 1 1,-5-3 426,-6-1 1,-4 1-69,-10-1 0,-4 4-118,-11-5 1,-3 3-45,-6-3 1,-7 6 172,-3 9 1,-4-2-171,-1 7 1,0 4-259,0 11 1,1 1-641,4 13 0,5 6 1077,9 4 0,-2 14 0,4-3 0</inkml:trace>
  <inkml:trace contextRef="#ctx0" brushRef="#br0" timeOffset="989">689 146 7569,'-6'-28'289,"-2"2"0,-2 3 1381,0 2 0,7 1-705,-2 5 147,3 7 0,6 3 97,5 10 1,14 13-644,16 17 1,12 17 8,8 21 1,-29-29 0,0 2-644,5 7 1,-1 2-1,0 3 1,-1 3 227,2 7 1,-2 1 0,-2 1 0,-3 1-91,-2 2 0,-3 1 0,-5 2 0,-3 1-106,-2 1 0,-2 1 0,-2 1 1,-1 0-639,-2 1 0,-3 0 0,-2-3 0,-3-1 444,-4 0 0,-3-2 1,-1-5-1,-3-1-2014,-2 0 0,-4-1 2244,-2-5 0,-2-2 0,-1 1 0,-1-1 0,-1-10 0,0-3 0,-20 37 0,3-15 0,4-8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22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45 235 7569,'0'-14'516,"0"4"0,0 0 0,2-2 0,1-1 605,2-1 1,0-1 734,-5 0-886,6 7-686,-4-5 0,6 11 382,-3-2 386,-3 2 1,6 8-379,-3 4 0,-4 10-13,4 4 1,-3 11-515,-2 4 1,0 3 6,0 2 1,0 5-662,0 0 1,0-5 368,0-4 1,0-6-1123,0 5 1,0-6 652,0 1 0,0-8-603,0-1 1,1-7-1,4 1 0,-1-2-1548,5-3 2758,-5-5 0,9 4 0,-5-5 0</inkml:trace>
  <inkml:trace contextRef="#ctx0" brushRef="#br0" timeOffset="232">413 0 10850,'-9'10'1073,"4"0"0,4 6-575,1 8 1,0 11 300,0 4 0,0 5-434,0 5 1,0-5-137,0 0 1,0 0-47,0-4 1,1-5 11,4 0 0,-3-4-416,3-2-871,-3-6 0,-2 3 35,0-6 0,1 1-512,4-1 0,-3-4 582,3 4 987,-4-11 0,6 4 0,1-4 0</inkml:trace>
  <inkml:trace contextRef="#ctx0" brushRef="#br0" timeOffset="432">1 485 11221,'16'5'1905,"4"0"0,3 0-1548,6-5 1,1 0-366,-1 0 1,0-5-228,1 0 0,-1 0 286,1 5 1,5-5-52,5 0 0,2-6 0,2 3 0</inkml:trace>
  <inkml:trace contextRef="#ctx0" brushRef="#br0" timeOffset="691">824 676 7569,'0'8'8192,"0"5"-8071,0-3-133,7 3 1,-4 7-726,7-1 1,-7 8 299,2-3 437,-3 10 0,4 4 0,2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25.3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471 0 12902,'9'0'-3621,"4"7"3621,-12 1 0,6 7 0,-7 0 0</inkml:trace>
  <inkml:trace contextRef="#ctx0" brushRef="#br0" timeOffset="181">486 294 7569,'-6'9'1294,"4"4"-851,-5-12-138,7 6 0,0-6 189,0 4-1050,0-3 1,0 6 239,0-3 316,0-3 0,7 11 0,1-5 0</inkml:trace>
  <inkml:trace contextRef="#ctx0" brushRef="#br0" timeOffset="331">545 588 7569,'0'9'0,"-5"-1"0,0-3 575,0-4 881,-1 6-1456,4-1 0,-5-4 0,7 4 0</inkml:trace>
  <inkml:trace contextRef="#ctx0" brushRef="#br0" timeOffset="838">45 971 7569,'0'-15'651,"0"0"1286,0 0-1086,0 1 186,0 6 341,0 1-508,0 7 0,0 8-408,0 7 0,0 6 92,0 9 0,0 4-195,0 0 1,-2 10 171,-2-5 1,2 7-323,-3-7 1,-2-1-294,3 1 1,-3-6-217,2 1 0,4 0-467,-4-4 0,3 2-989,2-7 0,0-4 846,0-1 1,0-4 436,0-1 0,2-7 473,3-3 0,3-3 0,6-2 0</inkml:trace>
  <inkml:trace contextRef="#ctx0" brushRef="#br0" timeOffset="1053">339 926 7569,'0'15'0,"0"6"274,0 4 1,0 3 342,0 1 1,0 2-15,0 3 1,0 4 525,0 6 1,0-1-661,0-4 0,0 2-280,0-7 1,-2 5-904,-2-5 583,2 1 0,-5-11-785,7 1 0,0-7 529,0 1 0,0-2 387,0-3 0,0 1 0,0 0 0</inkml:trace>
  <inkml:trace contextRef="#ctx0" brushRef="#br0" timeOffset="1237">30 1412 14095,'22'-9'1116,"-4"-4"-1151,6 4 0,5 0-535,6 0 1,6-1-2856,-2-5 3425,3 0 0,2 1 0,0-1 0</inkml:trace>
  <inkml:trace contextRef="#ctx0" brushRef="#br0" timeOffset="1796">545 1559 8012,'-8'6'2616,"1"-4"-1737,7 4-265,0-6-328,0-6 1,2-2-34,3-7 0,1 0-106,4 0 1,3 1 35,-3-1 1,3 0-88,2 1-8,-1-1 0,-1 0-113,-3 1 120,3 5 40,-5 3-452,7 6 178,0 0 0,-7 6-169,-3 4 0,1 8 153,-1 2 0,0 1-75,-5-1 1,0-2 67,0 6 1,0-1 184,0 1 1,0-1-39,0-3 1,0-4 124,0 4 1,0-4-144,0-1 0,0-5-28,0-1 1,0-4 723,0 5-233,0-7-383,0 4 1,2-7 26,3 0 1,-4-7-106,4-2 1,2-6-94,-2-5 0,6-3-189,-1-6 0,3 0 149,2-1 1,-1 2-37,1 4 0,-5-2 100,0 6 1,-2 6-103,2 4 1138,3 6 0,-10-2-472,7 6 1,-7 6 1151,2 4-1046,3 3 0,-6 4 323,3 2-605,3-2 1,-7 4-404,4-6 0,2-1-463,-2 1 0,1-2-1718,-1-3 1,-1 1 2295,5-6 0,1 7 0,5-4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24.0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60 13112,'0'22'1012,"0"13"-647,0-1 0,0 4-182,0 6 1,0-5-1,0 5 1,-5-1 189,0-9 0,-5 5-219,5-5 0,0-1-184,5-9 0,-5 3-301,0-8 0,0 1-662,5-6 0,0 1-1262,0 0 1,2-7 2254,3-3 0,3 3 0,7 0 0</inkml:trace>
  <inkml:trace contextRef="#ctx0" brushRef="#br0" timeOffset="235">412 1 10890,'0'16'1504,"0"4"1,2 3-1000,3 6 0,-4 2-156,4 3 1,-3 4-207,-2 6 1,0-5-81,0 0 0,0-6 49,0 1 1,0-3-165,0-1 1,0-1-795,0 1 0,0-6 495,0 1 1,0-7-2985,0 1 3335,0-3 0,0 6 0,0 1 0</inkml:trace>
  <inkml:trace contextRef="#ctx0" brushRef="#br0" timeOffset="442">74 515 12516,'15'0'1918,"-1"0"0,8-1-1810,2-4 0,4 3-481,1-3 0,1 2-2912,-1-2 2230,7 3 1,-3-4 1054,6 6 0,0 0 0,5 0 0</inkml:trace>
  <inkml:trace contextRef="#ctx0" brushRef="#br0" timeOffset="827">677 692 6120,'-9'0'6474,"3"0"-5645,6 0-710,0 0 1,6 0 34,4 0 1,3 0-115,2 0 1,0-2 106,-1-3 1,1 4-167,0-4 1,0 3-19,-1 2-167,-6 0 153,5 0 1,-11 7 94,3 2 0,-5 6 467,-5 5 1,-1-2-207,-4 6 1,-3-4 479,3 4 0,-2-6-317,3 2 0,2-4-13,7-1 1,0-5-313,0-1 0,0-4-348,0 5 0,2-7 33,3 2 1,3 2-170,7-2 1,-1 0-1812,1-5 0,5 0 292,-1 0 1860,7 0 0,-3 0 0,7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29.3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 1397 8189,'-2'0'1189,"7"0"0,8 0-849,7 0 0,3-2 0,6-3 102,0-4 0,7-5-170,4 0 1,13-7-43,6-4 1,11-9 105,4-5 0,9-10-470,-34 22 1,0 0 0,4-5-1,0 0 245,8-2 0,1-1 0,1-1 0,1 0 32,4 0 1,2-1-1,3-2 1,2 0-47,1-1 0,0 1 1,6-2-1,1-1-356,-7 3 0,0 0 0,1-1 0,-1 1 317,-4 2 1,-2 1 0,-2 2 0,-2 1-230,-6 0 0,-2 2 0,-1 4 0,-3 0 9,-9 2 1,-2 1 0,39-15 192,-18 5 0,-9 9-307,-16 5 0,-4 6-43,-11 4-1072,-3 3 768,-12 7 0,-6 12-118,-13 3 741,-6 16 0,-14-2 0,1 13 0,-1-1 0,1 0 0,0-2 0</inkml:trace>
  <inkml:trace contextRef="#ctx0" brushRef="#br0" timeOffset="696">384 2911 11021,'15'0'1173,"-1"0"1,9-2-699,7-3 1,9-8-345,15-6 1,1-9 51,14-2 1,6-5-422,8-10 0,-38 23 0,0-1 277,4-2 1,0 1 0,4-3 0,0 0-221,8-4 1,1-2-1,0 0 1,2-1 283,2-2 0,0-1 0,-2 2 0,-1 1-140,1-1 0,0 2 0,-2 2 0,0 1-21,-1 1 1,0-1-1,-3 1 1,-1 1-90,-8 4 0,0-1 1,-5 1-1,0-1 145,34-19 0,-6 3 51,-8 7 1,-4 1 8,-16 14 1,-9-1 8,-16 5 442,-3 7-744,-7 2 0,-9 6-943,-10 0 1,-11 8 1177,-9 6 0,-2 3 0,-9 7 0,-3 2 0,-2 2 0,-3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31.7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82 8280,'0'-10'460,"0"0"0,2 5 106,3-4 185,-3-1 117,11-5-558,-12 7 1,6 0 272,-7 3 363,0 3-433,0 9 0,0 2-162,0 11 1,0 3-262,0 1 0,-2 4 73,-3 2 1,4-1-129,-4 0 0,-2 6-162,2-1 1,0 0-260,5-4 1,0-3-100,0-2 0,0 1-573,0-6 1,2-1-353,3-4 1,-2 0 205,7-1 1204,0-5 0,5 4 0,-1-5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2:07.0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8590,'0'-15'2363,"0"1"-825,0-1-758,0 7-86,0 1 439,0 1-720,0 4-207,0-4 0,0 7-109,0 4 1,0 3 85,0 7 1,0 0-313,0-1 1,0 6 144,0 0 0,0 4-1552,0-4 1,0 6 92,0-2 1443,0 4 0,0 2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32.2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0 206 8227,'0'-10'741,"0"0"0,0 6-6,0-6-98,0 7-442,0-11 0,0 11 433,0-7-317,0 7 0,2-8 102,3 6 1,-4-2-25,4 2 0,-2 2-206,2-7 1,-1 5-99,5-4 0,1 0 110,5 0 0,6-4-249,4 3 0,2 2 106,3-2 1,4 5-132,0-5 0,7 7-145,-2-2 1,-8 3-146,-1 2 0,-6 2-132,1 3 1,-6 5 241,-9 9 0,2-1 57,-7 7 0,-1-2 31,-4 1 0,-11 4-170,-4-4 0,-9-1 86,-1 2 1,-4-2 289,-5 1 0,3 2 30,-4-6 1,-1-1 22,2-4 1,1-2 4,9-3 1,-1-2-105,11-3 1,-4-3 151,8 3-117,3-4 0,2-1-22,10 0 1,5-5-1,10 0 0,3 0 537,6 5 0,0 0-9,1 0 1,-1 7 196,1 3 1,-1 5-282,0 4 1,-1-1-2,-3 7 1,-4-6-583,-6 6 0,-1-7 151,1 1 0,0-2-1137,-1-3 1,1 1 691,0 0 0,1-7-1322,4-3 1753,-4-4 0,12 6 0,-5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32.7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1 219 9445,'8'0'1817,"0"0"-1634,-3 0 1,-2 0 638,7 0 137,-7 0-686,10 0 0,-5-2-204,7-2 0,0 2 10,-1-3 1,1-3 61,0-2 1,-1 2-160,1-2 1,0 0 94,0-4 0,-1-1-341,1 0 144,-7 0 1,-1 1-40,-7-1 0,0 0 38,0 1 0,-2 4 81,-3 0 1,2 7 86,-7-2 1,0-2-59,-4 2 0,-6 2 137,0 8 1,1 3-87,4 7 1,0 1 240,1 4 1,-1 3-15,0 6 0,7-4 102,3-1 1,-1-1-16,1 2 0,0-4-88,5-7 1,6 0-118,4-5 0,5 3 37,5-7 0,-3 0-3,8-5 1,-2 0 22,1 0 1,2 0-1378,-6 0 1,5 0 81,-6 0 0,6 0-389,-6 0 1,3 0 612,-3 0 865,-3 0 0,12 6 0,-5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33.0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192 89 7569,'-15'-15'433,"7"0"-322,-5 7 1,9-5 212,-5 3 0,0 2 389,0-2 1,-4 7-294,3-2 1,2 3 38,-2 2 1,0 7 638,-5 3-715,7 3 1,-5 8 3,3 4 1,-1 4-28,1 5 0,4 2-60,6 3 1,0 4-118,0-4 1,0 3-244,0 3 1,6-1 120,4 0 0,-2 2-89,2 3 0,0-4 41,4 4 0,-4 2 109,0-2 1,-5 0-413,5-5 0,-7 3 350,2-3 1,-4 2-276,-1-12 1,0 1 73,0-6 0,0-1-875,0-4 1,0 3-109,0-8-1599,0-6 2723,-6 0 0,-2-18 0,-7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39.8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1 566 8367,'0'-8'3230,"0"1"-2918,6 7 1,-3 0-130,7 0 1,-7 2 395,2 3 1,2-2-113,-2 7 1,1-5-298,-1 5 0,3-7 25,7 2 0,0-4-265,-1-1 0,8 0 113,2 0 0,4-6-300,1-4 0,1-3 25,-1-2 0,1 1-141,-1-1 1,-1 5 176,-4 0 0,2 2 92,-6-2 0,0 2-426,-6 3 297,1 4 0,0-6 385,-1 7-144,-5 0 337,4 0-119,-5 0 0,2 0 23,-1 0 1,-5 2 11,1 3 0,-4 4 138,-1 11 1,0-2-152,0 6 0,0-1-72,0 2 0,-5 8 377,0-4 0,0-1-182,5-4 0,0-1-277,0 2 1,0-3-63,0-2 0,2-5-105,3-1 1,-3 1 56,3-5-184,3 3 1,-2-3-101,4 0 0,3-7 134,-3 2 0,-2-4-284,2-1 300,0 0 0,4-1-130,1-4 1,1-3-30,4-7 1,-4 0 8,4 1 1,-4-6 73,-1 0 1,-2-6 35,-3 2 1,3 1 158,-3-2 1,-2 7-65,2-1 1,-7 2 432,2 3-287,3 6 155,-6 1-36,4 7 1,-6 3 66,0 7 0,0 0-71,0 10 0,0 1-50,0-2 1,0 8-25,0-3 1,0-3-3,0-1 0,5-4-115,0-1 1,1 0 98,-1-1 1,-1-6 41,5-3-51,1-3 0,5-2-1,0 0 0,-1 0-131,1 0 0,0-7-175,-1-2 0,-4-4-158,0-2 0,0-5 167,5 1 0,-1-7-23,1 1 1,-5 2 70,0-1 0,-2-1 34,1-4 0,5-6-41,-5 1 1,-2-7-7,-2 2 0,1-3-15,-1-2 1,5-7 21,-5-3 0,0 3 53,-5 2 0,0 5-27,0 5 0,0 5 656,0 9-369,0 4 168,0 6 1,0 9-43,0 6 0,0 8 110,0 12 1,0 9-156,0 10 0,-2 10-47,-3 5 1,2 2 157,-7-2 0,5 3-93,-4-3 1,5-2-214,-1 2 0,-1-8 47,1-2 0,0-2 94,5-8 1,0-1-65,0-8 0,2 1-82,3-7 1,-2 1 53,7-5 0,-1-6-123,6 1 1,1-7 142,4 2 1,-2-3-8,7-2 0,-1-2-413,5-3 1,-4-8 157,-1-6 1,1-2-336,4 1 1,-4-3 137,-1-6 0,-4-1-39,4 1 1,-11 1 225,2 4 0,-5-4 191,0 3 1,-4 4 908,-6 2-630,0 2-275,0 2 1,-6 7-30,-4 3 1,-3 10 949,-2 5 1,0 10-166,1 4 1,4 4-33,0 1 1,0 1-390,-4-1 0,6 1-43,3-1 0,3-5-254,2 1 0,0-7 44,0 2 1,7-6-70,2-4 1,11 1 90,4-6 0,-1 0-8,2-5 0,4 0-249,5 0 0,1-6-357,-6-4 1,1-5-694,-1-4 1,0 2 581,1-2 0,-2-3-1067,-4 3 0,-1-1 857,-3 6 0,-4-6 831,3 0 0,-9-6 0,-3 3 0</inkml:trace>
  <inkml:trace contextRef="#ctx0" brushRef="#br0" timeOffset="291">897 345 7569,'-14'9'0,"5"-1"2399,4-3-715,4-4-887,1 6 0,6-2 117,4 0 1,5 0-47,4-5-546,4 0 0,8 0-417,4 0 1,2-7-469,7-3 0,0-3 562,1-2 0,0 1 1,4-1 0,-3 0 0,5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44.9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89 250 9643,'0'8'958,"0"5"-744,0 2 0,0 3-50,0 6-27,0 1 1,0 4 311,0 1-138,0 6-174,0-5 1,0 6 184,0-2 0,5-4-69,0 3 0,0-5-70,-5-4 1,0 1 9,0-7 1,0 6 51,0-5 0,-2-6 164,-3-4 22,4 0-252,-12-2 0,9-1 4,-6-7 1,6 0-36,-6 0 0,5-7 47,-5-3 0,5-4-12,-5-6 1,5-3 11,-4-6 0,5-1 91,-1 1 1,4-7-247,1-3 1,0-5-191,0-5 0,1-2-345,4-3 0,4-1 303,5 6 1,7 0-222,4 4 1,3 5 160,1 5 0,5-2 305,1 12 0,4 2-167,-5 14 1,-4 2 63,-6 7 1,-6 0-60,2 0 0,-6 3 24,-4 7 0,-3 2-91,-7 12 1,0 1 83,0 4 1,-8 2 24,-7 3 0,-1-3-16,-9 4 0,2-9-31,-1-2 1,-2-6 61,6 2 1,-5-5 252,6-6 0,-1-2-114,6-7 0,4 0-123,0 0-164,0 0 183,2 0-322,1-7 75,1 6 309,4-6 0,2 10-125,10 7 0,-2 7 630,2 12 0,0 7-123,5 3 0,-1 5 59,1 5 0,0-8-133,-1 3-204,1-10-20,0 9 0,-1-14-10,1 1 1,0-7 56,0-9 1,-1 1 6,1 0 1,5-7-96,-1-3 0,2-4-413,-1-1 1,1-1 61,4-4 0,1-5-398,-7-10 497,1 4-582,-5-12 344,6 12 142,-11-12 0,9 5 39,-10 0 1,-1-3 16,-3 7 0,1-6 80,-1 6 0,0-6-101,-5 6 1,0-1 290,0 5 0,0 5 306,0 1-36,0 5 0,-2-2 393,-3 6-524,4 0 1,-11 6 76,7 4 1,-4 5-61,4 5 1,-5-3-67,5 8 0,0-5 5,5 4 1,0-4-86,0 4 0,0-6 144,0 2-284,0 3-19,7-7 233,1 5-510,7-13 223,-1 5 105,7-11 0,-3 9-634,7-6 327,-7 0 212,10-5 1,-5-1-791,6-4 460,0-3 215,1-14 1,-1 4-209,0-6 317,1-1-248,-1-4 0,1-2-146,-1-3 1,-1-4 226,-4-6 1,2 0 115,-6 0 1,-2-5 152,-8 0 1,1-5-110,-6 5 0,0 0-135,-5 5 137,0 6 1,0 4 565,0 9 1149,0 4-1060,0 13 1,-2-3-213,-2 6 0,0 6 112,-6 9 1,1 16 196,-6 9 1,0 14-205,1 9 1,4 8-9,0 7 0,-3 6-49,-2-1-1462,-9 7 1447,14 3-154,-11 2-193,6-2 0,5-3-310,0-7 0,7-2-98,-2-13 366,4 1 1,5-25-62,1 0 1,5-11 36,-5-3 1,7-9-461,-3-1 0,4-2 220,2-8 0,0 0 754,-1-5 0,1-9-1054,0-5 0,-2-3-752,-3-7 0,1-2 647,-6-9 1,0-2 175,-5-7 0,0 0 219,0 0 1,-2-5 140,-3 0 1,2 0 135,-7 4 1,2 8-84,-2 3 1,-1 9 636,6 5 1,-5 9-299,5 1 1409,-6 7-555,9-4-664,-4 7 0,12 0-312,4 0 0,3 0 58,2 0 0,0 0-86,-1 0 1,1-6 35,0-4 1,4 2 24,1-2 1,-1 0-108,-4-4 1,-2 4-128,-3 0 1,3 2 172,-3-2 248,-4 4 0,3 1-20,-4 0 1,-4 2-83,4 7 0,-3 6 133,-2 10 1,0 3-63,0 6 1,0 5 151,0 1 1,0-1-71,0-5 1,0-1-239,0-3 0,0 1-8,0-7-193,6 1 1,2-12-249,7-3 0,0-3 230,-1-2 1,1-2-358,0-3 1,0-3 226,-1-7 0,1-4 78,0-1 1,-1-6-29,1 1 1,0-2-288,-1-3 1,-4 6 383,0-1 1,-7 1 69,2-6 0,2 7 187,-2 4-123,0 3 278,-5 1-207,0 7 0,0 9 221,0 14 0,0 5-125,0 4 1,0 4 277,0-4 0,0-1-177,0 2 1,0-7 154,0 1-449,0-2 1,1-8 108,4 1 0,-2-6-341,7 0 1,0-2 142,5-2 1,-1-6 112,1-4 1,1-8-191,4-2 1,1-6-236,4 2 0,6-4 344,-7-2 1,7-4 277,-6 0 1,-2-2-221,1 2 1,-6-6-33,2-9 0,-4 4-365,-1-4 1,-2-2 206,-3 2 0,-2 3-88,-3 12 1,-4 1-92,4 14 735,-3-1-212,-2 12 1,-2 14 2,-3 14 0,-1 9 389,-4 11 0,-3 0-252,3 14 1,2-1 37,-2 1 1,7-2-60,-2-3 1,3-8-25,2 3 0,0-10-40,0 0 1,2-8-204,3-1 0,3-9-178,7-1 1,1-2-170,4-8 0,-4 0-5,4-5 0,-2 0 165,1 0 0,2-7-125,4-2 1,3-6 90,-4-5 1,-1 2-274,2-6 1,-8 1-60,3-2 0,-5-2-141,-5 2 0,-4-1 260,-6 2 0,0-3 159,0 8 1,-6 1 219,-4 8 0,-5 3-119,-5 7 1,-1 2 716,-3 3 1,-2 11-413,6 14 0,-4 6-206,4 8 0,2-2 188,8-3 1,4 7 745,6-7 1,1 4-317,4-14 0,5 2-130,10-11 0,1 4-116,3-4 0,4-7-102,-3-8 0,2-3-581,3-2 0,-1 0 262,1 0 1,1-7-1024,3-3 1,-3-9 565,3-6 0,2-3-1268,-2-1 0,1 4 1817,-6 1 0,7-7 0,2-7 0</inkml:trace>
  <inkml:trace contextRef="#ctx0" brushRef="#br0" timeOffset="313">1677 294 7569,'8'8'1335,"6"-3"1,9-3 1772,12-2 1,-1 0-1886,10 0 0,-2-2-152,12-3 1,-1-3-3470,0-7 1624,5 1 0,0-8 774,11-2 0,3-10 0,1-4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47.2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765 192 7569,'8'-15'0,"-3"1"0,-4-1 0,-1 5 0,0 0 0,-6 0 0,-2-4 0,-7-1 0,0 5 0,1 0 0,-6 2 0,0-1 0,-6-3 0,2 7 0,-4-5 0,-1 6 0,-6-1 0,1 5 0,-7 3 0,2 7 0,1 1 0,-1 14 0,0 7 0,-5 12 0,5 4 0,-1 11 0,8 4-255,-2 16 1,6 2 254,8 7 0,2 2 0,13 3 0,7-3 0,8 3 0,9-4 0,6-6 0,9-5 0,5-9 0,10-6 0,5-9 0,5-3 0,5-7 0,-2-13-126,6-6 0,1-14 126,4-6 0,1-5 0,-1-5 0,7-13 0,4-16 0,-4-5-313,-2-15 1,-3-2 312,-1-8 0,-7 4 0,-4-4 0,-10 4-80,-9 1 1,-11 5 79,-9 0 0,-13 0 0,-1-4 0,-7-1 0,-3 0 0,-14-1 0,-11-4 0,-12 2 0,-17-7 0,-7 2-62,26 33 1,-3 0 0,-2 1 0,-2 2 61,-1 3 0,-2 2 0,-2-2 0,-2 2 0,-5 3 0,0 2 0,2 1 0,-1 3 0,0 5 0,-1 4 0,1 0 0,1 3 0,-44 5 0,8 6-911,1 3 911,12 18 0,-5 4-333,19 13 333,4 7 0,20 1 0,1 14 0,19 14 0,4 10 0,13-39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6:48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68 7569,'0'-15'526,"0"0"1,0 6 274,0-1 755,0 7-564,0-10-561,0 11 1,0 4-6,0 12 0,0 9-125,0 11 1,0 6 53,0 9 1,0-2-84,0 7 1,0-7-143,0 2 1,0-8-105,0-2 0,0-6-248,0 1 0,0-3-204,0-1 1,0-6-538,0 1 1,0-7 656,0 1 1,2-2-102,3-3 407,-4-6 0,12 5 0,-4-4 0</inkml:trace>
  <inkml:trace contextRef="#ctx0" brushRef="#br0" timeOffset="247">15 421 7569,'0'8'0,"0"-2"795,0-6 3145,0 0-3336,6-6 0,3-2-398,5-7 1,3-5-1,2 1 1,-1-7-784,7 1 1,-2-3 418,1-1 0,4 1-972,-4 4 1,-2-2 480,-3 6 1,-3 0 648,-1 6 0,0-1 0,0 0 0</inkml:trace>
  <inkml:trace contextRef="#ctx0" brushRef="#br0" timeOffset="583">44 288 7569,'0'9'1254,"-6"4"-397,4-5-551,-4 0 0,6 0 515,0-3-267,6-3 0,-3 4 305,7-6-527,0 0 0,5 0-77,-1 0 1,-4 0-73,0 0 1,-2 2-136,2 3 1,1-2 48,-6 7 1,5 0-61,-5 4 1,2 9 179,-3 7 0,-2 1-10,3 8 0,-3 5 130,-2 5 0,0-2-121,0-8 0,1 2 14,4-6 0,-2-6-38,7-5 0,0-7-150,5-3 1,1 0-429,4-10 0,2 1-592,8-5 0,-1-8-1120,1-7 0,-1-6 299,0-8 1799,7-1 0,2-6 0,6-1 0</inkml:trace>
  <inkml:trace contextRef="#ctx0" brushRef="#br0" timeOffset="1005">632 509 7569,'0'8'2478,"-1"3"-1677,-4-6-579,3 0 1,-4-3 299,6 3 278,0-4-578,0 6 0,6-7-76,4 0 1,3 0-363,2 0 208,-1-7 1,6-1-155,0-6 1,4-6 150,-4 0 0,1 1-375,-2 4 1,-4-5 191,0 1 0,-2-1 63,-8 6 1,5-1 121,-5 0 1,-1 0 80,-4 1 1,-4 4-12,-1 0 1,-7 7-63,2-2 1,-8 3 467,-1 2 1,-2 7-215,1 3 1,2 9 594,-6 6 1,6 3-341,-2 1 0,5 5 175,5 1 0,-1-3-226,6-7 0,0 1-53,5-7 0,5 1-539,0-5 0,6-1 143,-1 1 1,3-2-429,2-3 0,1 1 331,4-6 1,-4 5-1578,4-5 0,-2 0 826,1-5 0,-2 0-883,2 0 0,3 0 1723,-3 0 0,7 0 0,-3 0 0</inkml:trace>
  <inkml:trace contextRef="#ctx0" brushRef="#br0" timeOffset="1400">1029 568 9693,'7'-9'986,"2"-4"-447,11 4 1,3-6-473,6-5 1,1 2 45,-1-6 0,-4 6-275,-1-2 1,-1-1 172,1 1 0,-2-1 161,-8 2 0,-1 2-140,-3-2 0,2 7-643,-7 2 506,0 1 1,-12-4 29,-3 3 1,-3 3 300,-2 7 1,-1 0-67,-4 0 1,3 7 332,-8 3 1,2 8-193,-1 1 0,1 9 453,3 1 1,4 1-299,-4 4 0,4 2-218,1-2 0,7 1 369,3-6 0,4 0 26,1 1 1,0-6-257,0 1 1,0-7-124,0 1 0,6-2-562,4-3 1,3-4 245,2 0 0,-1-7-802,1 2 0,1-3-308,4-2 0,-2 0-815,6 0 0,1-4 839,4-5 1148,-6-1 0,11-18 0,-2 5 0</inkml:trace>
  <inkml:trace contextRef="#ctx0" brushRef="#br0" timeOffset="1631">1705 230 7569,'-8'8'2017,"2"5"-398,6-3-1081,0 3 0,-5 8-41,0 3 0,0 6-19,5 4 0,0-1-113,0 6 1,0-2-70,0 3 0,0-3-117,0-2 0,0-4 4,0 3 1,0-5-530,0-4 1,0 1-275,0-6 0,5-1-1842,0-4-1448,0-7 3910,1-1 0,2-7 0,7 0 0</inkml:trace>
  <inkml:trace contextRef="#ctx0" brushRef="#br0" timeOffset="1860">1735 347 7569,'14'-29'0,"1"4"1760,0 1-1130,-1 6 1,6-3 5,0 6 1,4 0 107,-4 0 1,6 7-5,-2 3-207,-2 4-235,5 1 0,-12 13-115,0 6 1,-9 9-168,-11 6 0,-4-1 134,-11 6 1,-3-4 32,-6 4 1,-6-6 44,1 1 1,-5-5-194,5-4 1,-1-2-20,6-4 1,1-7 175,4 2-192,-4-9 0,12 8 0,-6-5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2:07.6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43 8745,'-8'-8'1688,"1"-5"-481,7 11-707,0-4-587,0 6 0,0 6 39,0 4 0,0 3 129,0 2 1,0 4-132,0 1 1,0 4 104,0-4 0,0 6-286,0-1 1,0-4 91,0-1 1,0 1-186,0-2 0,0 1-90,0-5 0,0-6-226,0 1 1,0-5-874,0 5 1057,0-7 1,2 4 455,3-7 0,-4 0 0,6-7 0,-7-1 0</inkml:trace>
  <inkml:trace contextRef="#ctx0" brushRef="#br0" timeOffset="382">0 43 7569,'0'-10'557,"0"0"-107,0 7 1053,0-3-708,0-1-600,0 6 0,0-4-12,0 10 0,0-2 0,0 7 0,0 1-8,0 9 1,7-4-84,2 4 1,0-4 33,0-1 1,0 4-145,0 1-131,4-1 143,-4 3 1,0-6 69,1 4-350,0-4 0,0-1 176,0-1 1,-5 1-28,4 0 0,-4-2 31,5-3-94,-7 3 0,5-7-54,-3 4 341,-3-4 0,6-6 164,-3 0 77,-3 0 1,6-6-27,-3-4 0,-4-3-119,4-2 0,-3-1 50,-2-4 1,0-1-60,0-3 1,-2-2 58,-3 6 1,2-1-33,-7 1 1,7 4 42,-2-4 0,-1 9-183,1 1-249,0 0 1,5 0-1799,0 1 1085,-7 5-781,6-2 0,-4 7 1682,10 4 0,3 3 0,7 7 0</inkml:trace>
  <inkml:trace contextRef="#ctx0" brushRef="#br0" timeOffset="785">412 87 7569,'-10'-1'1048,"0"-4"-528,7 3-261,-4-11 50,1 11 475,4-4 0,-4 4-298,6-3 0,-2 4 162,-3-4-465,3 3 1,-6 9-17,3 2 1,2 4 15,-7 2 1,7 5-1,-2-1 1,4 3-396,1-3 0,0-2 181,0 2 0,0 2-162,0-1 1,0 0 124,0-6 0,6 1-64,4 0 0,3-6 73,2 1 0,-1-5-184,1 5 1,1-7-73,4 2 0,-4-3-81,4-2 0,-4 0-38,-1 0 312,0 0 0,-1-5-133,1 0 0,-5-6 43,0 1 0,-7-3 508,2-2 0,-4-1-209,-1-4 1,-1 4 433,-4-4 1,2 4-179,-7 1 1,0 0-60,-5 1 0,1-1-447,-1 0 1,0 5 106,0 1 1,1 5 194,-1 0 0,0 2-8,1 2 1,4 0-2939,0 0 1224,7 0 122,-10 0 1461,11 0 0,-4 0 0,6 0 0</inkml:trace>
  <inkml:trace contextRef="#ctx0" brushRef="#br0" timeOffset="1307">559 87 12065,'0'15'103,"1"0"-15,4-1 0,-2 1 56,7 0 0,-5 4-135,5 1 1,-5-1 75,5-4 1,-5-5-175,4 0 3,-5 0-78,9 4 0,-10-4-90,7 0 97,-7-7-24,4 4 156,-1-7 0,-4-2 33,3-3-49,-4-3 0,4-8 75,0-4 1,0 4-60,-5-4 1,0 4 189,0 1 1,0 0 145,0 1 4,0-1-476,0 7 176,0 1-298,0 7 0,2 7 133,3 3 0,-2 3 7,7 1 0,-1 1 64,6 0 1,-5-1 18,0 1 0,1 0 19,9 0 1,-4-2-7,4-4 1,-4 3-60,-1-7 1,1 1 44,4-1 1,-9-3 73,4 3 1,-9-4-58,4-1 1,-5 0 432,5 0 1,-7-1-183,2-4 1,-3 2 541,-2-7 0,0 0-157,0-5 0,-7 1 49,-3-1 0,-3 0-188,-2 0 1,2 1-145,4-1 0,-4 0-615,3 1 0,-2-1 250,3 0 1,-3 1-859,7-1 843,0 0 1,4 0 70,-4 1 0,-3-1 0,-7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2:11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1500 809 7569,'-7'-8'1001,"4"-1"-614,-7 5 1,0 2 237,-4-3 0,-3 2-26,-2-2-253,-4 3-186,0-4 1,-5 6 114,4 0 75,-4 0-45,-8 0 0,3 0 364,-6 0-368,7 0-105,-11 0 0,6 0 277,-8 0-289,1 0 45,-6 0-45,4 6-675,-5-4 552,1 11 16,-3-5 0,-2 8-140,-4 4 54,10-4 50,-21 12 1,18-5 107,-7 6 1,2 1-747,8-1 343,6-6 184,1 5 0,12-10 3,1 6 1,1-6 63,9 2 1,-1-4 165,5-1 0,5-2-32,1-3 318,5 3-394,-2-12 132,-1 13 1,6-11-149,-4 7 26,3-7-11,2 3 0,0-4 88,0 3-252,0-3 1,7 9 42,3-6 1,-2 1 84,1-1 0,6-3-15,5 3 0,6-4-153,-2-1 1,4 0 47,2 0-1852,5 0 1289,-3 0 0,8 0-2682,-5 0 3347,5 0 0,-8 0 0,3 0 0</inkml:trace>
  <inkml:trace contextRef="#ctx0" brushRef="#br0" timeOffset="458">15 1250 9479,'0'-8'1813,"-5"-1"-1186,0 5 0,0 0 119,5-6 1,0 1-294,0-6 1,5 0 5,0 1 1,2-1-149,-2 0 1,-4 0-911,4 1 1,2-3-1675,-2-2 0,4 1 2273,-4-7 0,13-6 0,-1-6 0</inkml:trace>
  <inkml:trace contextRef="#ctx0" brushRef="#br0" timeOffset="1517">2176 691 7569,'0'-8'633,"0"-5"1,0 10-28,0-7 1,0 5 183,0-5-281,0 0 1,-2-3-171,-3 4 1,2-3 92,-7 7 0,5-6 187,-4 1-436,-1 3 219,-5 1-219,0-1-46,1 6 1,-1-7 68,0 3 1,-4 3-258,-1-3 0,1 4 93,4 1 1,0 1-59,0 4 0,1-2 25,-1 7 0,0-2-77,1 2 0,4 3 34,0-3 0,5 3-12,-5 2 72,7-1 0,-3 1 17,6 0-35,0 0 0,0-1 10,0 1 1,0 0 37,0-1 90,6 1 0,1 5-104,2-1 0,4 7-14,-3-1 0,3 3 25,2 1 1,0 2 60,-1 3 0,-4-3-112,0 4 0,-2 1 4,2-2 0,-2 2-73,-3-2-26,-3-9 121,4 9 1,-6-13-168,0 4 150,0-4-1,0-6 0,-5-1-539,0 1 341,-6 0 1,3-2-591,-7-3 1,0-4 4,1-6 1,-1 0-201,0 0 1,1-6-694,-1-4 874,0-3 452,-6-2 1,3-5-401,-6 1 740,6-7 0,-10 3 0,5-7 0</inkml:trace>
  <inkml:trace contextRef="#ctx0" brushRef="#br0" timeOffset="1685">1647 985 8170,'8'0'1569,"-2"0"-1024,-6 0-238,7 0 238,1 0 0,2 0 57,0 0 54,6 0-359,0 0 1,7-1-509,-3-4 0,-2 3 182,6-3 0,-4-1-1627,4 1 907,1 0 466,4 5 233,1-7-2238,-1 6 2288,7-6 0,-5 1 0,5-3 0</inkml:trace>
  <inkml:trace contextRef="#ctx0" brushRef="#br0" timeOffset="2176">2382 868 8188,'-10'0'1297,"0"0"-1012,7 0 0,-5 0 1001,3 0-863,3 0 1,-11 0-113,3 0 0,2 1-61,-2 4 0,1 2 110,-6 2 1,5 5-501,0-5 1,2 4 331,-2 2 1,-1 0-145,6-1 0,0 1 47,5 0 1,0 0-625,0-1 433,0 1 0,2 0-363,3-1 0,3-4-347,6 0-245,1 0 425,6-2 1,1-2 222,2-6 0,-3 0-125,-6 0 0,0 0 199,-1 0 0,-1-6-45,-3-4 1,3-3 128,-3-2 0,-3-4 245,-2-1 0,1 1 10,-1 4 0,0-5-25,-5 1 1,-2-1 600,-3 5 1,2 1-406,-7-1 1,7 5 1454,-2 0-711,4 7-242,1-3-361,0 6 0,0 1 198,0 4 0,0 3-100,0 7 1,1 0 31,4-1 0,-3 1-313,3 0 1,1 4 23,-1 1 0,5 0-373,-5-6 0,6-1 191,-1-3 0,-2 3-1424,2-3 1147,0-3 1,4 4 163,1-6 0,-5 1-575,0-1 1,0-3-657,4 3 1,-4-4 46,0-1 1316,0-6 0,4-2 0,1-7 0</inkml:trace>
  <inkml:trace contextRef="#ctx0" brushRef="#br0" timeOffset="2666">2646 912 7569,'-6'-15'1955,"4"7"-1129,-4 1 1,6 9 42,0 3 1,0 3-444,0 7 0,0 4-151,0 1 0,0 1-92,0-1 1,5-4-231,-1 4 0,6-2-79,-5 1 0,7-7-383,-3 2 536,4-2 0,2 1 94,0-3 1,0-4-1059,-1-6 0,1 0 411,0 0 1,-1 0-221,1 0 0,0-1 303,-1-4 1,-1-4-46,-3-5 0,2-1 109,-7 0 0,4-4 175,-4-1 0,0-6 36,-5 2 0,0-4-39,0-2 1,-1-6 206,-4-3 0,3-5 0,-3-5 0,-1 2 0,1-7 0,0 5 0,5-5 0,-5 12 41,0-3 1,0 13 270,5 2 0,0 8 909,0 7 265,0 0-602,0 7-515,0 1 1,0 11-90,0 5 0,0 3 19,0 12 1,-5 1-117,0 4 1,0 2-108,5 4 0,0 1 49,0 3 1,0 3-78,0-3 0,0-3-56,0-1 0,0 1 57,0-2 1,7 0-126,3-4 1,-2-1 43,2 0 1,-1-4-320,6-1 1,0-6 156,0 2 0,-6-4-121,1-1 0,-2 0-52,2-1 1,2-4-752,-8 0-24,8-7 760,-4 4 0,7-7-54,-1 0 0,-4-8 122,0-7 0,-2-1 314,2-9 0,1 4 0,-6-9 0,0 4 0,-5-10 0</inkml:trace>
  <inkml:trace contextRef="#ctx0" brushRef="#br0" timeOffset="3519">3102 838 7569,'0'-15'935,"-5"6"89,0-1-202,0 7-24,5-4-499,0 14 0,0 6 55,0 6 1,0 1-88,0-5 0,0 4-126,0 1 0,0 4-83,0-4 0,0 1 106,0-1 1,5-4-535,0 4 371,7-4 1,-6-1-312,4-1 1,3-4 164,-3 0 0,-2-7-276,2 2 1,-1-3 51,6-2 1,0 0-76,0 0 0,-6 0 65,1 0 0,0-2 63,5-3 0,-1-3 171,1-7 0,-5 1-39,0-1 1,-5-5 216,4 1 1,-5-2-73,1 1 0,-4 2 430,-1-7 0,0 8-10,0-3 0,0 8 166,0 3 1,-1 1 455,-4-2-308,3 3-321,-5 7 0,7 3-84,0 7 0,0 0 68,0 10 1,0-2-121,0 1 0,0 2-109,0 4 0,5-2-54,0-4 1,2-2-246,-2 2-184,3-2 1,5-3 234,-3 1 0,3-7-265,-3-3 0,-2 2 185,2-2 0,-1-1 38,6-4 1,-5 0-6,0 0 1,-1-6-212,6-4 0,-2-3 98,-3-2 0,3-1 93,-3-4 1,-2 2 125,2-6 1,-7-1-108,2-4 0,2 5 326,-3-1 0,1 7-135,-5-1 0,5 2 776,0 2-413,0 7 182,-5-5-172,7 12-94,-6-6-267,12 7 0,-9 0 97,5 0 1,-4 0-120,5 0 104,0 7 0,3-4-120,-3 7 32,3-7 0,-10 8-70,7-6 0,-7 2 58,2-2 1,2-2 22,-3 7 0,1-5 319,-5 4 0,0 1-128,0 5 0,2 0 142,3-1 0,-3 1-89,2 0 1,0-1-298,1 1 1,-4 0 122,4 0 0,3-2-155,2-4 0,-2 3 5,2-7 0,0 5-6,5-6 1,1 6 88,3-5 0,-1 0-25,7-5 1,-1-2-116,6-2 0,-1-5 74,1-5 1,-3-1-307,-2 0 0,3-1 148,-4-4 1,-3 2-199,-1-6 1,-5 4 181,-6-4 0,3-1 89,-7-4 0,0 4 410,-5 1 1,0 4-203,0-4 0,-7 7-162,-3 3 0,-3 1-23,-1 8 1,-1 0 734,0 5 1,1 2-291,-1 2 0,2 5-139,3 5 1,-1 6-7,6-1 1,0 6-97,5-5 1,1 1-49,4-2 0,-1-2 63,5 2 1,3-2-312,7-3 0,-2-1 120,2-3 0,-2 2 102,-3-7 1,1 4 31,0-4 0,1 5-1733,4-5 0,-4 0 246,4-5 1,-4 0-1176,-1 0 2584,6 0 0,2-7 0,6-1 0</inkml:trace>
  <inkml:trace contextRef="#ctx0" brushRef="#br0" timeOffset="3876">2308 456 11128,'2'-8'1190,"3"3"1,3 3-4222,7 2 3031,-7 0 0,11-6 0,-2-2 0</inkml:trace>
  <inkml:trace contextRef="#ctx0" brushRef="#br0" timeOffset="4409">1353 30 11032,'-8'0'1971,"1"1"-1648,7 4 1,0-1-291,0 5 1,-5-4 34,0 5-464,0-7 1,5 5 243,0-3-604,0-3 1,2 5 132,3-7-261,-3 0 170,11 0-303,-5 0 465,6 0 0,0-7 31,-5-3 705,4-3 0,-11 3 582,3 1 1,1 4-337,-1-5-437,0 7 904,-5-4 1,0 5-14,0-2-635,0 2 0,0-3 190,0 10 0,0 3 53,0 7 1,0-1-147,0 1 0,5 0-1374,0 0 0,8-1 1028,2 1 0,6 0 0,8-1 0</inkml:trace>
  <inkml:trace contextRef="#ctx0" brushRef="#br0" timeOffset="5018">4190 74 7569,'-8'-7'4865,"3"-2"-3446,3 2-687,2 0-579,0 7 0,0 2 42,0 3 0,0-2-206,0 7 0,0-5-156,0 5 1,2-5-464,3 4-179,-4-5 0,7 2 31,-3-6-937,-3 7 1204,11-6 0,-11 4-318,2-10 518,-2-3 0,-2-6-251,0-1 811,7 0 1,-6 0-229,4 1 0,-3 4 1499,-2 0-1227,6 7 0,-2-4 1206,5 7-611,-5 0-157,9 0-458,-12 7 0,6 1-258,-7 7 1,5-5 60,0-1 0,1-4-76,-1 5 0,10 0 0,8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2:40.2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60 353 7569,'-10'0'0,"0"0"2671,-1 0-1203,4 0-16,1 0 1,4 0 43,-3 0-780,4 0-213,-6 0-320,7 0 1,2 0 11,3 0 0,-2 0-50,7 0 0,-1 0-205,6 0 1,1-6-113,4-4 0,-4-2 146,4 3 1,-4-4-305,-1 3 0,0-3 181,-1-2 1,1 2 31,0 3 1,-5-1 44,-1 6 0,-5-2-137,1 2 317,3 4 155,-7-6 0,8 14 521,-5 3 1,-2 3-356,3 1 0,-3 8 103,-2 2 0,0 4-159,0 1 1,0-1-232,0-4 0,0 3 41,0-8 1,4 6-687,1-6 0,0 1-419,-5-5 0,5-1-900,0 1 0,2-2 1205,-2-3 0,-4 3 13,4-3 604,-3-4 0,4 7 0,2-5 0</inkml:trace>
  <inkml:trace contextRef="#ctx0" brushRef="#br0" timeOffset="376">45 735 8176,'-8'0'1906,"-5"0"-393,11-6-628,-4 4 1148,6-4-639,0 6 0,0-2-747,0-3 1,1 4 273,4-4 0,3 1-50,7-1-551,6 4 64,2-6 0,7 1-246,-1 4 0,0-11 68,1 3 0,-1 4-300,1 1 0,-1-2-1352,0 2 0,1 0-1949,-1 5 0,1-1 3395,-1-4 0,7-3 0,1-7 0</inkml:trace>
  <inkml:trace contextRef="#ctx0" brushRef="#br0" timeOffset="718">295 0 10737,'15'0'1426,"-1"0"109,1 0 1,8 9-769,6 5 0,9 9 394,11 11 1,-3 4 1107,3 6-2521,-4 7 637,-1 1 0,-13 5-663,-6-3 0,-7 8 119,-3-3 138,-7 3 159,-2-3 0,-12 0 45,-4-1 1,-11 6-5604,-9 0 5420,1-7 0,-20 7 0,3-4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2:42.6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1 477 7569,'0'-8'1636,"0"1"1,0 6-398,0-4-826,0 3 175,0-11-202,6 11-1,2-11-201,7 5 212,0 0-47,6-5-211,2 5 0,6-7 277,1 0-196,-1 7 1,-1-3-79,-4 6 0,3-5 27,-8 5-152,1 0 0,-6 5-84,1 0 0,-5 2-180,0 3 1,-7-2 170,2 7 0,-3 0-62,-2 4 1,-2 6 44,-3 0 1,-3 1 361,-7-2 0,0-2-131,1 2 1,-1-2 32,0-3 0,1 1 106,-1 0 0,2-1 117,3 1 0,-3-2 99,3-3-232,4 3-55,-7-5 0,9 5-103,-5-3 169,5 3 119,-2-5-195,6 7 0,1-7-279,4-3 1,-1-3 106,5-2 0,1 0 126,5 0 0,4 0-260,1 0 1,0 0 71,-6 0 1,6 0-1581,0 0 0,-1-5 791,-4 0 1,1-2-1401,4 3 0,-4 2 2228,4-3 0,3-10 0,-1-1 0</inkml:trace>
  <inkml:trace contextRef="#ctx0" brushRef="#br0" timeOffset="318">383 7 7569,'-8'-7'5887,"3"7"-4559,10 0 0,5 8-215,9 12 0,4 4 199,6 11 0,6 2-404,-1 7 0,0 0-443,-4 0 0,-2-1-728,-4-4 1,-3 9 202,-6-4 0,-7 8 206,-3-3 0,-3 5 49,-2-5 0,-12 5-2781,-2-5 0,-13 9 2586,-2-4 0,-13 13 0,-11-6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3:11.6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1514 279 7569,'8'-14'0,"-1"-1"532,-7 0 1,0 1 76,0-1 1,0 0-248,0 0 1,-2 1 665,-3-1-502,-3 0-249,-7 1 1,-4-3 378,-1-2-336,-6 2-1,3 3-135,-6 1 255,-1 4-82,-5-5-82,-3 6 1,-6 1-47,0 7 1,0 0 217,0 0 0,1 2-101,4 3 0,-8 4 83,2 11 1,-2 3-87,3 6 0,5 6 245,0-1-260,6 7-88,-3-4 0,13 6 213,4-4-223,9-3-319,-3 0 136,11-5 22,-5 5 1,9-12-37,3 1 75,3-7-31,7 3 1,6-8-288,4-3 1,1 1 147,-2-6 0,4 0-200,-3-5 1,-3-2 8,3-3-335,-14 4 161,9-12-166,-18 5 304,4-7 96,-6 0 0,-6 2-64,-4 3 1,-10-1-15,-4 6 111,-4 0 301,-8 12 0,-2 2-167,-6 11 0,-5 8 723,0 6 1,-5 13-124,5 2 1,0 7 127,5 3 0,7 0 412,2-1-747,4 1 1,9-5 183,2 0-337,10-7 0,-1-1-20,6-7 1,2-6-362,7 1 1,10-3 185,5-1 1,7-7-79,-1-4 1,7-3-164,3-1 1,6-7-290,-2-3 1,3-3-876,2-2 929,-6-7 0,-2-1-70,-7-7-209,1 1 0,-8-1 277,-2 0 0,-10 1 219,-5-1 0,-4 0 45,-1 1 0,-1 0 161,-4 5 1,-5 2 45,-10 7 0,-2 2 40,-8 3 1,1 9 544,-1 11 1,1 9-156,0 5-382,-1 10 552,1-3 0,8 5-188,6-7 1,7-2-6,8-2 1,0-5-103,0-5 0,8-1-167,7 1 1,3-6-78,11 1 0,4-9-154,11-1 0,0-2-93,0-8 1,7 0 165,2-5 0,5-9-401,0-5 0,6-3 206,0-7 1,6-6-521,-1-4 1,-6 0 355,-4 4 1,-8-1-435,-12-3 0,-3 3 416,-7-3 1,-6 4 177,-3 6 581,-4 3 0,-8 11-273,-3 0 0,-3 8 73,-2 2 0,0 7-65,0 8 1,0 11 560,0 3 1,0 5-270,0 1 0,0-4 146,0 3 0,8-3-258,7-1 0,1-3-135,8-2 1,7-4-241,9-6 1,2-2 107,2-3 1,7-4 183,3-6 1,5-2-103,4-2 1,4-6-690,7-10 0,-1-3 130,1-6 1,-1-7-273,1-3 0,-7-4 258,-4-1 0,-10 0 69,-9 0 1,-8 5 330,-12 0 1,-4 6-63,-10-1 0,-4 4 381,-6 6-262,0 3 1,-2 11-109,-2 0 0,-5 8 15,-5 2 0,-3 4 1026,-2 10 1,4-2-407,0 7 0,2 3-128,8-3 1,0 2-197,5-1 1,0-4-25,0 4 1,12-9 37,3-1 1,9-7-14,1 2 1,7-3-243,3-2 1,5-8 70,0-7 1,-3-6-13,2-9 1,-1 1 65,1 0 0,-3-7 16,-7-3 0,-6-1-107,-3-4 1,-10-5-172,-5-14 1,-4 0-205,-1-5 1,-8-1 196,-7-4 1,-11 1-273,-8 3 0,-12 12 209,2 13 1,-13 8 0,-7 12 1,-9 7 70,-15 8 0,1 7-19,4 2 0,1 8 256,4 12 0,16-4 123,3 4 0,16-4-483,9-1 0,11-1 87,8 1 0,2-5 70,8 0 67,1-7 0,10 3-277,4-6 1,3 0 55,2 0 1,4-11 217,1-4 1,3-9 109,-9-1 1,3-9-83,-12-5 1,-4-4 241,-10-1 1,-9-2-117,-17-3 0,-7 4 119,-7-4 0,-7 10-64,2 4 0,0 6-1024,-4 4 0,5 6-214,-10 9 0,10 3 1116,-5 7 0,9 7 0,-2 1 0</inkml:trace>
  <inkml:trace contextRef="#ctx0" brushRef="#br0" timeOffset="418">1014 1823 9906,'9'21'4376,"4"8"-3736,-4 11 1,4 15 823,2 9 1,-7 9-716,-3 11 0,-6-1-828,-9 10 0,-3-44 0,-5 0 23,-7 3 1,-4-1-1,-5 1 1,-2 0 70,-5 5 0,-2-1 1,1-5-1,-2-2-606,0 0 1,0 0 0,2-4-1,0 0 380,0-3 1,1-1 0,6-4 0,0-2-4420,-34 23 4630,7-5 0,3-12 0,1-1 0,-1 1 0,0-5 0,0-3 0</inkml:trace>
  <inkml:trace contextRef="#ctx0" brushRef="#br0" timeOffset="727">1896 1823 7569,'-14'6'0,"-1"4"0,0 6 4524,1 9-3141,-1 6 1,-5 20 0,1 2 737,1 5 1,3 13-1134,5 8 0,4 1-698,6 3 1,0-1-1085,0 1 0,1 4 518,4-4 1,5-5-2169,10-4 0,7-4 558,8-11 1886,12-4 0,-1-10 0,12-1 0</inkml:trace>
  <inkml:trace contextRef="#ctx0" brushRef="#br0" timeOffset="2624">4175 1705 8616,'-9'0'1601,"1"0"-1511,3 0 0,-3 2 279,-6 3 1,-1 9-83,0 11 1,-6 9-135,-4 5 1,-7 4 175,-3 1 1,-10 7-113,1 2 0,-9 0 416,4 1 0,-5-7-143,5 2 1,0-8-41,5-2 1,2-8-319,3-2 1,3-1 31,6-8 0,8-6-154,2-4 0,9-6 171,1 0-893,6-2 590,-2-2 0,8-2-348,2-2 0,6-10 33,10-5 0,-2-7-68,6 1 1,1 4 324,4 1 0,1 6-12,-1 4 0,-5 3 686,1 7 1,-5 9-341,4 5 0,-6 14 358,2 11 1,1 4-267,-2 1 0,3 5 724,-3 0 0,-1 0-300,7-5 1,-1-2-212,6-2 1,1-5-418,3-5 1,-1-9 24,6-6 0,0-2-388,5-8 0,0 0 275,0-5 0,-6-2 179,-4-3 0,-3-8-19,-1-7 1,-3-6-3025,-2 2 0,-4-6 1004,-6-4 0,-2-3 1906,-3-8 0,3 1 0,-5 0 0</inkml:trace>
  <inkml:trace contextRef="#ctx0" brushRef="#br0" timeOffset="2910">3513 2073 6861,'15'-7'4249,"0"4"-2380,-1-7-1093,8 7 1,0-4 402,8 7 1,4-5-697,0 0 0,12-1-244,-2 1 0,5 2 111,0-7 0,2 5-88,3-5 0,-2 7-79,-3-2 1,-8-1-1,3 1 1,-3-5-6162,3 5 5978,-7 0 0,6-2 0,-6-1 0</inkml:trace>
  <inkml:trace contextRef="#ctx0" brushRef="#br0" timeOffset="3191">3528 2190 8597,'6'8'1165,"-4"-1"0,13-7 0,-1 2-295,9 2 1,7-2 196,4 3 0,4-3-523,6-2 1,6-2-1082,4-3 1,3-1 384,2-4 0,0-3 152,0 3 0,6-3 0,2-2 0</inkml:trace>
  <inkml:trace contextRef="#ctx0" brushRef="#br0" timeOffset="4834">6233 1073 7569,'-22'0'0,"-2"0"0,-6 0 0,-4 0 419,3 0 0,-8 0 605,0 0 0,3 7 401,-13 2-963,6 4 0,-14 9 178,3 2 1,2 12-259,-2 8 0,-1 4-9,-9 10 0,8 6-29,-2 14 1,4 4-329,26-38 0,2 0 1,2 2-1,4 1 301,-15 47 1,8-3-135,7-8 1,7 2-29,13-6 0,8-4 139,7-12 0,8 6 1,11-10 1,3-4-64,8-6 0,4-5-320,0-4 0,8-4 101,2-7 1,3-6 181,11-4 0,-3-9-148,9-5 0,4-5-555,5-5 1,-6-9 337,1-11 0,-3-3 67,-6-1 1,-4-7-429,-11-3 1,-7-10 164,-3-5 1,-5-5-60,-5-5 1,-3-4-149,-6-11 0,-4-4 275,-7-10 1,-6 3 69,-13-3 1,-3 0-110,-7 5 1,-13 9 32,-16 16 0,-5 6 0,-5 8 0,-10 3 91,-9 16 0,-6-1 18,-4 12 1,4-1-1264,1 5 1,6 7 1457,8 3 0,0 4 0,4 1 0,3 0 0,3 0 0,0 0 0</inkml:trace>
  <inkml:trace contextRef="#ctx0" brushRef="#br0" timeOffset="5174">5983 1249 9696,'0'-8'1330,"0"3"-1222,0 10 0,-5 10-6,0 9 0,-2 12 981,2 9 0,-1 0-892,-4 9 0,-3-5-833,3 5 0,2-5 180,-2 5 0,2-7 462,-2 2 0,-3 4 0,5-1 0</inkml:trace>
  <inkml:trace contextRef="#ctx0" brushRef="#br0" timeOffset="5582">5924 1984 8109,'0'-8'3944,"0"2"-3095,0 6 0,0 13-28,0 6 1,6 9 174,4 6 0,8 2-840,2 4 1,6 7 10,-2-3 1,11 3-1823,4-3 0,8 5 1655,2 0 0,7 0 0,-4-4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08:43:25.4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119 442 9074,'-9'0'1939,"3"0"-634,6 0-538,-7 0 216,6 6-249,-12-4-12,11 11-142,-5-11-515,7 4 1,7-6-80,3 0 1,5 0-130,4 0 0,2 0-270,4 0 1,3 0 272,-4 0 1,-3 2-340,-1 3 1,0-2 194,-6 7 1,3-5-16,-13 5 1,1-1 23,-5 6 0,-1 1 165,-4 4 0,-8-4 160,-7 4 1,-4-4 344,4-1 0,-4-2 341,4-3 1,0 3-388,6-3 1,-1-4 370,0-1-144,7-3-729,2-2 0,7 0 160,4 0 1,3 0-24,7 0 1,6 0-113,4 0 0,2 0-129,3 0 1,-6 0 129,1 0 1,-7 0 38,1 0 0,-7 6 262,-2 4 1,-7 8-97,2 2 0,-5 1 386,-5-2 1,-3-2-187,-7 2 0,-5-2-56,1-3 1,-6 1 68,6 0 1,-2 0 220,1-1 1,2-6-2008,-7-3 1213,7-3 0,-3-2-3733,7 0 2964,-1 0 1,7-8 1050,3-7 0,-3-6 0,-1-9 0</inkml:trace>
  <inkml:trace contextRef="#ctx0" brushRef="#br0" timeOffset="234">1 1 7569,'15'0'1430,"6"0"0,3 2-578,11 2 1,4 8-359,10 12 1,3 7 1342,7 13 0,0 14-604,0 5 1,-14 14-389,-6 6 1,-19 4-244,-10 1 1,-7 12-602,-2-49 0,-2 1 1,-4 1-1,-3 0 149,-1-1 1,-2-1 0,-20 43 44,-3-5 0,-2-8-2835,2-7 1,6-14 2639,-6-6 0,3-5 0,-10 0 0,0 2 0,5-4 0,4-4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8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0242-7A6C-5E4E-9525-677E5C664FC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1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0242-7A6C-5E4E-9525-677E5C664FC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8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0242-7A6C-5E4E-9525-677E5C664F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0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buFont typeface="Arial" panose="020B0604020202020204" pitchFamily="34" charset="0"/>
              <a:buNone/>
            </a:pPr>
            <a:r>
              <a:rPr lang="en-GB" sz="1000" dirty="0"/>
              <a:t>* hbr.org/2012/10/data-scientist-the-sexiest-job-of-the-21st-century/</a:t>
            </a:r>
            <a:r>
              <a:rPr lang="en-GB" sz="1000" dirty="0" err="1"/>
              <a:t>ar</a:t>
            </a:r>
            <a:r>
              <a:rPr lang="en-GB" sz="1000" dirty="0"/>
              <a:t>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0242-7A6C-5E4E-9525-677E5C664F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7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D0242-7A6C-5E4E-9525-677E5C664F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80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https://www.linkedin.com/pulse/ep-data-science-venn-diagram-paul-murray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11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5044-9DE7-43FD-9934-9C460E56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747AC-B540-4B62-AD3F-6F64432F1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C6057-29AA-4D47-8B00-F7E0A6C1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C10C-6AF5-467C-AA5B-BE3E83955FE6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271A3-E4E2-4DD0-B59D-FA6F0CE3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9726-9470-4438-B2C7-EBC43AA2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A0B6-728E-4246-82AA-AEA488601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3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46106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7050795" y="0"/>
            <a:ext cx="5141205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050795" y="0"/>
            <a:ext cx="4885919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Text Placeholder 10"/>
          <p:cNvSpPr>
            <a:spLocks noGrp="1"/>
          </p:cNvSpPr>
          <p:nvPr userDrawn="1">
            <p:ph type="body" sz="quarter" idx="15"/>
          </p:nvPr>
        </p:nvSpPr>
        <p:spPr>
          <a:xfrm>
            <a:off x="414000" y="1929600"/>
            <a:ext cx="6636795" cy="45468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GB" noProof="0" dirty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Title Placeholder 3"/>
          <p:cNvSpPr>
            <a:spLocks noGrp="1"/>
          </p:cNvSpPr>
          <p:nvPr userDrawn="1">
            <p:ph type="title"/>
          </p:nvPr>
        </p:nvSpPr>
        <p:spPr>
          <a:xfrm>
            <a:off x="414000" y="1036800"/>
            <a:ext cx="6636795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Text Placeholder 10"/>
          <p:cNvSpPr>
            <a:spLocks noGrp="1"/>
          </p:cNvSpPr>
          <p:nvPr userDrawn="1">
            <p:ph type="body" sz="quarter" idx="16"/>
          </p:nvPr>
        </p:nvSpPr>
        <p:spPr>
          <a:xfrm>
            <a:off x="7311949" y="0"/>
            <a:ext cx="4624765" cy="6858000"/>
          </a:xfrm>
          <a:solidFill>
            <a:srgbClr val="00519C"/>
          </a:solidFill>
        </p:spPr>
        <p:txBody>
          <a:bodyPr lIns="10800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b="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noProof="0"/>
              <a:t>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 userDrawn="1">
            <p:ph type="body" sz="quarter" idx="17"/>
          </p:nvPr>
        </p:nvSpPr>
        <p:spPr>
          <a:xfrm>
            <a:off x="7569201" y="0"/>
            <a:ext cx="4622800" cy="6858000"/>
          </a:xfrm>
          <a:solidFill>
            <a:schemeClr val="accent2">
              <a:lumMod val="50000"/>
            </a:schemeClr>
          </a:solidFill>
        </p:spPr>
        <p:txBody>
          <a:bodyPr lIns="10800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 b="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noProof="0"/>
              <a:t>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B471-BE0F-1C4D-9DF4-75E49667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9217-90FA-EC4A-BA82-FF50744C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583E-D14B-C54C-9C18-68989BD5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B0A5-BE89-7B4B-ACE3-85C83FB92684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5FFB-45F0-3A47-921E-0E0EE0B0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57CD0-E75B-9C42-9015-2389B9D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9" r:id="rId3"/>
    <p:sldLayoutId id="2147483715" r:id="rId4"/>
    <p:sldLayoutId id="2147483698" r:id="rId5"/>
    <p:sldLayoutId id="2147483718" r:id="rId6"/>
    <p:sldLayoutId id="2147483716" r:id="rId7"/>
    <p:sldLayoutId id="2147483717" r:id="rId8"/>
    <p:sldLayoutId id="2147483721" r:id="rId9"/>
    <p:sldLayoutId id="2147483722" r:id="rId10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br>
              <a:rPr lang="en-GB" dirty="0"/>
            </a:br>
            <a:r>
              <a:rPr lang="en-GB" dirty="0"/>
              <a:t>Data Science in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SCIENCE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" y="4194595"/>
            <a:ext cx="12192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/>
              <a:t>A DATA SCIENCE AND MACHINE LEARNING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7301-96E2-4F51-ABB8-CCC1F1B4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31B23-FC43-1E40-AC87-77558145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 Data</a:t>
            </a:r>
          </a:p>
          <a:p>
            <a:pPr lvl="1"/>
            <a:r>
              <a:rPr lang="en-GB" dirty="0"/>
              <a:t>Tabular</a:t>
            </a:r>
          </a:p>
          <a:p>
            <a:pPr lvl="1"/>
            <a:r>
              <a:rPr lang="en-GB" dirty="0"/>
              <a:t>Dense </a:t>
            </a:r>
          </a:p>
          <a:p>
            <a:pPr lvl="1"/>
            <a:r>
              <a:rPr lang="en-GB" dirty="0"/>
              <a:t>Atomic </a:t>
            </a:r>
          </a:p>
          <a:p>
            <a:pPr lvl="1"/>
            <a:r>
              <a:rPr lang="en-GB" dirty="0"/>
              <a:t>SQL </a:t>
            </a:r>
            <a:r>
              <a:rPr lang="en-GB" dirty="0" err="1"/>
              <a:t>Databasee</a:t>
            </a:r>
            <a:endParaRPr lang="en-GB" dirty="0"/>
          </a:p>
          <a:p>
            <a:r>
              <a:rPr lang="en-GB" dirty="0"/>
              <a:t>Unstructured Data</a:t>
            </a:r>
          </a:p>
          <a:p>
            <a:pPr lvl="1"/>
            <a:r>
              <a:rPr lang="en-GB" dirty="0"/>
              <a:t>Photos</a:t>
            </a:r>
          </a:p>
          <a:p>
            <a:pPr lvl="1"/>
            <a:r>
              <a:rPr lang="en-GB" dirty="0"/>
              <a:t>Sounds</a:t>
            </a:r>
          </a:p>
          <a:p>
            <a:pPr lvl="1"/>
            <a:r>
              <a:rPr lang="en-GB" dirty="0"/>
              <a:t>Videos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8CF4A-D54A-422C-8C7A-FA02B975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9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7AA3-BF55-F646-980C-BC556D65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781B-4938-2647-9707-6BE26B7D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that is unsuitable for a SQL database</a:t>
            </a:r>
          </a:p>
          <a:p>
            <a:r>
              <a:rPr lang="en-US" dirty="0"/>
              <a:t>4V</a:t>
            </a:r>
          </a:p>
          <a:p>
            <a:pPr lvl="1"/>
            <a:r>
              <a:rPr lang="en-US" dirty="0"/>
              <a:t>Volume – Large Quantity</a:t>
            </a:r>
          </a:p>
          <a:p>
            <a:pPr lvl="1"/>
            <a:r>
              <a:rPr lang="en-US" dirty="0"/>
              <a:t>Velocity – Realtime</a:t>
            </a:r>
          </a:p>
          <a:p>
            <a:pPr lvl="1"/>
            <a:r>
              <a:rPr lang="en-US" dirty="0"/>
              <a:t>Variety – Mixed Format</a:t>
            </a:r>
          </a:p>
          <a:p>
            <a:pPr lvl="1"/>
            <a:r>
              <a:rPr lang="en-US" dirty="0"/>
              <a:t>Veracity – Accurate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9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6B8B-8FEC-6C43-8521-041D0B31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for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292E-2BAB-444D-96D2-50E3B892D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data from database</a:t>
            </a:r>
          </a:p>
          <a:p>
            <a:pPr lvl="0"/>
            <a:r>
              <a:rPr lang="en-GB" dirty="0"/>
              <a:t>Clustering / </a:t>
            </a:r>
            <a:r>
              <a:rPr lang="en-US" dirty="0"/>
              <a:t>Pattern Recognition</a:t>
            </a:r>
          </a:p>
          <a:p>
            <a:pPr lvl="0"/>
            <a:r>
              <a:rPr lang="en-US" dirty="0"/>
              <a:t>Classification</a:t>
            </a:r>
          </a:p>
          <a:p>
            <a:pPr lvl="0"/>
            <a:r>
              <a:rPr lang="en-US" dirty="0"/>
              <a:t>Regression</a:t>
            </a:r>
          </a:p>
          <a:p>
            <a:pPr lvl="1"/>
            <a:r>
              <a:rPr lang="en-US" dirty="0"/>
              <a:t>What is the projected sales volume for next year?</a:t>
            </a:r>
          </a:p>
          <a:p>
            <a:pPr lvl="0"/>
            <a:r>
              <a:rPr lang="en-US" dirty="0"/>
              <a:t>Association:</a:t>
            </a:r>
          </a:p>
          <a:p>
            <a:pPr lvl="1"/>
            <a:r>
              <a:rPr lang="en-US" dirty="0"/>
              <a:t>80% of customers who bought Gin also bought tonic water, whereas on average only 20% of customers bought tonic water</a:t>
            </a:r>
          </a:p>
          <a:p>
            <a:pPr lvl="0"/>
            <a:r>
              <a:rPr lang="en-US" dirty="0"/>
              <a:t>Sequence:</a:t>
            </a:r>
          </a:p>
          <a:p>
            <a:pPr lvl="1"/>
            <a:r>
              <a:rPr lang="en-US" dirty="0"/>
              <a:t>What is the most common route of actions customers take before they leave us?</a:t>
            </a:r>
          </a:p>
          <a:p>
            <a:pPr lvl="0"/>
            <a:r>
              <a:rPr lang="en-US" dirty="0"/>
              <a:t>Recommendation:</a:t>
            </a:r>
          </a:p>
          <a:p>
            <a:pPr lvl="1"/>
            <a:r>
              <a:rPr lang="en-US" dirty="0"/>
              <a:t>Sally bought a new speaker, what other products should we recommend to her?</a:t>
            </a:r>
          </a:p>
        </p:txBody>
      </p:sp>
    </p:spTree>
    <p:extLst>
      <p:ext uri="{BB962C8B-B14F-4D97-AF65-F5344CB8AC3E}">
        <p14:creationId xmlns:p14="http://schemas.microsoft.com/office/powerpoint/2010/main" val="336644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A83D-AB72-6B40-9441-536AEC81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2C127-3330-3543-B6FB-5D8F625C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methods of </a:t>
            </a:r>
            <a:r>
              <a:rPr lang="en-US" dirty="0" err="1"/>
              <a:t>analysing</a:t>
            </a:r>
            <a:r>
              <a:rPr lang="en-US" dirty="0"/>
              <a:t> big data to extract knowledge</a:t>
            </a:r>
          </a:p>
          <a:p>
            <a:r>
              <a:rPr lang="en-US" dirty="0"/>
              <a:t>Gain understanding of a business problem using Scientific Methodology</a:t>
            </a:r>
          </a:p>
          <a:p>
            <a:r>
              <a:rPr lang="en-GB" dirty="0"/>
              <a:t>According to the Harvard Business Review*, data science is  “The sexiest job of the 21st Century.” </a:t>
            </a:r>
            <a:endParaRPr lang="en-US" dirty="0"/>
          </a:p>
          <a:p>
            <a:r>
              <a:rPr lang="en-US" dirty="0"/>
              <a:t>Interdisciplinary field:</a:t>
            </a:r>
          </a:p>
          <a:p>
            <a:pPr lvl="1"/>
            <a:r>
              <a:rPr lang="en-US" dirty="0"/>
              <a:t>Data Mining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Statistical Inference</a:t>
            </a:r>
          </a:p>
          <a:p>
            <a:pPr lvl="1"/>
            <a:r>
              <a:rPr lang="en-US" dirty="0"/>
              <a:t>Algorithm Development</a:t>
            </a:r>
          </a:p>
          <a:p>
            <a:pPr lvl="1"/>
            <a:r>
              <a:rPr lang="en-US" dirty="0"/>
              <a:t>Databases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7F72D1-C77C-4B31-B3B9-A9E315660383}"/>
              </a:ext>
            </a:extLst>
          </p:cNvPr>
          <p:cNvSpPr txBox="1">
            <a:spLocks/>
          </p:cNvSpPr>
          <p:nvPr/>
        </p:nvSpPr>
        <p:spPr>
          <a:xfrm>
            <a:off x="696296" y="4128632"/>
            <a:ext cx="9963683" cy="18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2E2D2C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fontAlgn="auto">
              <a:buFont typeface="Arial" panose="020B0604020202020204" pitchFamily="34" charset="0"/>
              <a:buNone/>
            </a:pPr>
            <a:endParaRPr lang="en-US" sz="1400" dirty="0"/>
          </a:p>
          <a:p>
            <a:pPr lvl="2" fontAlgn="auto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108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8AC9-FB81-154F-91AD-7B8B9D2B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Skill Sets of a 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1B5D-723E-774C-8FCB-C0A1B47E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Scientists need a toolbox of techniques: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Mathematics and Statistics</a:t>
            </a:r>
          </a:p>
          <a:p>
            <a:pPr lvl="1"/>
            <a:r>
              <a:rPr lang="en-US" dirty="0"/>
              <a:t>Domain Knowledge</a:t>
            </a:r>
          </a:p>
          <a:p>
            <a:pPr lvl="1"/>
            <a:r>
              <a:rPr lang="en-US" dirty="0"/>
              <a:t>Communications</a:t>
            </a:r>
          </a:p>
          <a:p>
            <a:pPr lvl="1"/>
            <a:r>
              <a:rPr lang="en-US" dirty="0"/>
              <a:t>Data </a:t>
            </a:r>
            <a:r>
              <a:rPr lang="en-GB" dirty="0"/>
              <a:t>Visualisation</a:t>
            </a:r>
            <a:endParaRPr lang="en-US" dirty="0"/>
          </a:p>
          <a:p>
            <a:pPr lvl="1"/>
            <a:r>
              <a:rPr lang="en-US" dirty="0"/>
              <a:t>Curiosity!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8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4FA6755-2B2B-4E89-A84E-CD81160A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Skill Sets of a Data Scientist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DCB9207-DAB8-F64A-9340-0E2E9295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AF16E-C075-48CA-812E-A283A272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D9DC99-EE0C-43C0-BDC3-5D5603A1A101}"/>
              </a:ext>
            </a:extLst>
          </p:cNvPr>
          <p:cNvGrpSpPr/>
          <p:nvPr/>
        </p:nvGrpSpPr>
        <p:grpSpPr>
          <a:xfrm>
            <a:off x="3917508" y="1663200"/>
            <a:ext cx="7079271" cy="4999409"/>
            <a:chOff x="407553" y="1524945"/>
            <a:chExt cx="7079271" cy="499940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6384E1-98E5-42B6-BD91-E7DEF85C1728}"/>
                </a:ext>
              </a:extLst>
            </p:cNvPr>
            <p:cNvSpPr/>
            <p:nvPr/>
          </p:nvSpPr>
          <p:spPr>
            <a:xfrm>
              <a:off x="4300938" y="1524945"/>
              <a:ext cx="3185886" cy="3062514"/>
            </a:xfrm>
            <a:prstGeom prst="ellipse">
              <a:avLst/>
            </a:prstGeom>
            <a:solidFill>
              <a:srgbClr val="92D05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Computer Science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17CFB9-796B-47C9-AB2F-161AE9A2B982}"/>
                </a:ext>
              </a:extLst>
            </p:cNvPr>
            <p:cNvSpPr/>
            <p:nvPr/>
          </p:nvSpPr>
          <p:spPr>
            <a:xfrm>
              <a:off x="1585115" y="1524945"/>
              <a:ext cx="3185886" cy="3062514"/>
            </a:xfrm>
            <a:prstGeom prst="ellipse">
              <a:avLst/>
            </a:prstGeom>
            <a:solidFill>
              <a:srgbClr val="FFC0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Mathematics 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9394AE9-A3D6-48EA-9787-D54C9DA1F0C7}"/>
                </a:ext>
              </a:extLst>
            </p:cNvPr>
            <p:cNvSpPr/>
            <p:nvPr/>
          </p:nvSpPr>
          <p:spPr>
            <a:xfrm>
              <a:off x="2943027" y="3461840"/>
              <a:ext cx="3185886" cy="3062514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Domain </a:t>
              </a:r>
              <a:r>
                <a:rPr lang="en-US" sz="1600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Knowlegde</a:t>
              </a:r>
              <a:endParaRPr lang="en-U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E142045-7450-4A1C-9BA8-AF7F95E53F67}"/>
                </a:ext>
              </a:extLst>
            </p:cNvPr>
            <p:cNvCxnSpPr/>
            <p:nvPr/>
          </p:nvCxnSpPr>
          <p:spPr>
            <a:xfrm flipV="1">
              <a:off x="1500160" y="3639671"/>
              <a:ext cx="3035981" cy="1770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6DAB7B-1E32-4BC5-8B80-9CCDB96B4FD0}"/>
                </a:ext>
              </a:extLst>
            </p:cNvPr>
            <p:cNvSpPr txBox="1"/>
            <p:nvPr/>
          </p:nvSpPr>
          <p:spPr>
            <a:xfrm>
              <a:off x="407553" y="5410634"/>
              <a:ext cx="1597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charset="0"/>
                  <a:ea typeface="Calibri" charset="0"/>
                  <a:cs typeface="Calibri" charset="0"/>
                </a:rPr>
                <a:t>Data Science!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10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0707-3BE1-49AF-AEA6-36E22EBD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8C25-7483-4341-AE5F-3BB2450D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Sentiment Analysis – See the general opinion on a topic</a:t>
            </a:r>
          </a:p>
          <a:p>
            <a:r>
              <a:rPr lang="en-GB" dirty="0"/>
              <a:t>Medical Analysis – Likelihood of a certain condition based on lifestyle and other factors</a:t>
            </a:r>
          </a:p>
          <a:p>
            <a:r>
              <a:rPr lang="en-GB" dirty="0"/>
              <a:t>Natural World – What will the weather be?</a:t>
            </a:r>
          </a:p>
          <a:p>
            <a:r>
              <a:rPr lang="en-GB" dirty="0"/>
              <a:t>Financial – What will happen in the market?</a:t>
            </a:r>
          </a:p>
          <a:p>
            <a:r>
              <a:rPr lang="en-GB" dirty="0"/>
              <a:t>Retail – Who is more likely to buy a product?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C1C20-FB13-4C75-A7D5-3D9523A0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C6E7-1B9C-0C41-9E7F-77C82165728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70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A36-A913-49FC-8279-07042E4F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Terminology: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28F00-928F-4472-842A-AE295283A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Data Analysis</a:t>
            </a:r>
          </a:p>
          <a:p>
            <a:pPr lvl="1"/>
            <a:r>
              <a:rPr lang="en-GB"/>
              <a:t>Historical Trends, Data Fact Finding</a:t>
            </a:r>
          </a:p>
          <a:p>
            <a:pPr lvl="0"/>
            <a:r>
              <a:rPr lang="en-GB"/>
              <a:t>Data Science</a:t>
            </a:r>
          </a:p>
          <a:p>
            <a:pPr lvl="1"/>
            <a:r>
              <a:rPr lang="en-GB"/>
              <a:t>Future Trends, Inference &amp; Prediction</a:t>
            </a:r>
          </a:p>
          <a:p>
            <a:pPr lvl="1"/>
            <a:r>
              <a:rPr lang="en-GB"/>
              <a:t>Domain Understanding</a:t>
            </a:r>
          </a:p>
          <a:p>
            <a:pPr lvl="1"/>
            <a:r>
              <a:rPr lang="en-GB"/>
              <a:t>Data Understanding</a:t>
            </a:r>
          </a:p>
          <a:p>
            <a:pPr lvl="1"/>
            <a:r>
              <a:rPr lang="en-GB"/>
              <a:t>Data Exploration, Preparation</a:t>
            </a:r>
          </a:p>
          <a:p>
            <a:pPr lvl="1"/>
            <a:r>
              <a:rPr lang="en-GB"/>
              <a:t>Statistical Modelling</a:t>
            </a:r>
          </a:p>
          <a:p>
            <a:pPr lvl="1"/>
            <a:r>
              <a:rPr lang="en-GB"/>
              <a:t>Evaluation of Models</a:t>
            </a:r>
          </a:p>
          <a:p>
            <a:pPr lvl="1"/>
            <a:r>
              <a:rPr lang="en-GB"/>
              <a:t>Deploying solutions</a:t>
            </a:r>
          </a:p>
        </p:txBody>
      </p:sp>
    </p:spTree>
    <p:extLst>
      <p:ext uri="{BB962C8B-B14F-4D97-AF65-F5344CB8AC3E}">
        <p14:creationId xmlns:p14="http://schemas.microsoft.com/office/powerpoint/2010/main" val="1284222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EBE4-0005-4D44-BD9B-135F9CC0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Terminology: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3A673-8BB5-410C-AAA8-0F74D0F0D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Statistics</a:t>
            </a:r>
          </a:p>
          <a:p>
            <a:pPr lvl="1"/>
            <a:r>
              <a:rPr lang="en-GB"/>
              <a:t>Describing and finding patterns in data</a:t>
            </a:r>
          </a:p>
          <a:p>
            <a:pPr lvl="0"/>
            <a:r>
              <a:rPr lang="en-GB"/>
              <a:t>Patterns</a:t>
            </a:r>
          </a:p>
          <a:p>
            <a:pPr lvl="1"/>
            <a:r>
              <a:rPr lang="en-GB"/>
              <a:t>Correlations between variables</a:t>
            </a:r>
          </a:p>
          <a:p>
            <a:pPr lvl="0"/>
            <a:r>
              <a:rPr lang="en-GB"/>
              <a:t>Statistical Inference</a:t>
            </a:r>
          </a:p>
          <a:p>
            <a:pPr lvl="1"/>
            <a:r>
              <a:rPr lang="en-GB"/>
              <a:t>Finding novel patterns / making predictions / generalizing from observation</a:t>
            </a:r>
          </a:p>
          <a:p>
            <a:pPr lvl="0"/>
            <a:r>
              <a:rPr lang="en-GB"/>
              <a:t>Machine Learning</a:t>
            </a:r>
          </a:p>
          <a:p>
            <a:pPr lvl="1"/>
            <a:r>
              <a:rPr lang="en-GB"/>
              <a:t>Computational Statistical Inference = Statistical Inference with Computers</a:t>
            </a:r>
          </a:p>
          <a:p>
            <a:pPr lvl="0"/>
            <a:r>
              <a:rPr lang="en-GB"/>
              <a:t>Learning</a:t>
            </a:r>
          </a:p>
          <a:p>
            <a:pPr lvl="1"/>
            <a:r>
              <a:rPr lang="en-GB"/>
              <a:t>Finding the “best” patterns</a:t>
            </a:r>
          </a:p>
        </p:txBody>
      </p:sp>
    </p:spTree>
    <p:extLst>
      <p:ext uri="{BB962C8B-B14F-4D97-AF65-F5344CB8AC3E}">
        <p14:creationId xmlns:p14="http://schemas.microsoft.com/office/powerpoint/2010/main" val="133115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2382-3061-4F17-88B3-45429FBF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Terminology: Artificial Intelligence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58CA-B110-4DDA-BF46-77508E3C4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Neural Networks</a:t>
            </a:r>
          </a:p>
          <a:p>
            <a:pPr lvl="1"/>
            <a:r>
              <a:rPr lang="en-GB" dirty="0"/>
              <a:t>A particular pattern-finding algorithm</a:t>
            </a:r>
          </a:p>
          <a:p>
            <a:pPr lvl="0"/>
            <a:r>
              <a:rPr lang="en-GB" dirty="0"/>
              <a:t>Deep Neural Networks</a:t>
            </a:r>
          </a:p>
          <a:p>
            <a:pPr lvl="1"/>
            <a:r>
              <a:rPr lang="en-GB" dirty="0"/>
              <a:t>A particular generalization of the neural network algorithm</a:t>
            </a:r>
          </a:p>
          <a:p>
            <a:pPr lvl="0"/>
            <a:r>
              <a:rPr lang="en-GB" dirty="0"/>
              <a:t>Artificial Intelligence</a:t>
            </a:r>
          </a:p>
          <a:p>
            <a:pPr lvl="1"/>
            <a:r>
              <a:rPr lang="en-GB" dirty="0"/>
              <a:t>(</a:t>
            </a:r>
            <a:r>
              <a:rPr lang="en-GB" dirty="0" err="1"/>
              <a:t>boad</a:t>
            </a:r>
            <a:r>
              <a:rPr lang="en-GB" dirty="0"/>
              <a:t> def.) the project of simulating animal intelligence</a:t>
            </a:r>
          </a:p>
          <a:p>
            <a:pPr lvl="0"/>
            <a:r>
              <a:rPr lang="en-GB" dirty="0"/>
              <a:t>Artificial Intelligence</a:t>
            </a:r>
          </a:p>
          <a:p>
            <a:pPr lvl="2"/>
            <a:r>
              <a:rPr lang="en-GB" dirty="0"/>
              <a:t>whatever </a:t>
            </a:r>
            <a:r>
              <a:rPr lang="en-GB" dirty="0" err="1"/>
              <a:t>artifical</a:t>
            </a:r>
            <a:r>
              <a:rPr lang="en-GB" dirty="0"/>
              <a:t> system is the best at decision making</a:t>
            </a:r>
          </a:p>
          <a:p>
            <a:pPr lvl="2"/>
            <a:r>
              <a:rPr lang="en-GB" dirty="0"/>
              <a:t>50s: computers running simple programs</a:t>
            </a:r>
          </a:p>
          <a:p>
            <a:pPr lvl="2"/>
            <a:r>
              <a:rPr lang="en-GB" dirty="0"/>
              <a:t>80s: computes running expert programs</a:t>
            </a:r>
          </a:p>
          <a:p>
            <a:pPr lvl="2"/>
            <a:r>
              <a:rPr lang="en-GB" dirty="0"/>
              <a:t>00s: computers running machine learning programs</a:t>
            </a:r>
          </a:p>
          <a:p>
            <a:pPr lvl="2"/>
            <a:r>
              <a:rPr lang="en-GB" dirty="0"/>
              <a:t>10s: computers running machine learning with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6219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C96A5-43E6-CF44-B5BB-EF65E8608F0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What is Science?</a:t>
            </a:r>
          </a:p>
          <a:p>
            <a:r>
              <a:rPr lang="en-US" dirty="0"/>
              <a:t>The Scientific Methodology</a:t>
            </a:r>
          </a:p>
          <a:p>
            <a:r>
              <a:rPr lang="en-US" dirty="0"/>
              <a:t>Data </a:t>
            </a:r>
          </a:p>
          <a:p>
            <a:r>
              <a:rPr lang="en-US" dirty="0"/>
              <a:t>Data Mining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Data Science</a:t>
            </a:r>
          </a:p>
          <a:p>
            <a:r>
              <a:rPr lang="en-US" dirty="0"/>
              <a:t>Skill Sets of a Data Scientist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930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71E-1C28-4330-8002-850BEFB4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Terminology: What are the new roles for data insight?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5F45A-1CDC-4943-88D8-0D0785ACF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Data Scientist</a:t>
            </a:r>
          </a:p>
          <a:p>
            <a:pPr lvl="1"/>
            <a:r>
              <a:rPr lang="en-GB"/>
              <a:t>Machine Learning Developer</a:t>
            </a:r>
          </a:p>
          <a:p>
            <a:pPr lvl="1"/>
            <a:r>
              <a:rPr lang="en-GB"/>
              <a:t>Researcher</a:t>
            </a:r>
          </a:p>
          <a:p>
            <a:pPr lvl="0"/>
            <a:r>
              <a:rPr lang="en-GB"/>
              <a:t>Data Engineer</a:t>
            </a:r>
          </a:p>
          <a:p>
            <a:pPr lvl="1"/>
            <a:r>
              <a:rPr lang="en-GB"/>
              <a:t>Big Data Engineer</a:t>
            </a:r>
          </a:p>
          <a:p>
            <a:pPr lvl="1"/>
            <a:r>
              <a:rPr lang="en-GB"/>
              <a:t>DataOps</a:t>
            </a:r>
          </a:p>
          <a:p>
            <a:pPr lvl="1"/>
            <a:r>
              <a:rPr lang="en-GB"/>
              <a:t>Data Science with DevOps</a:t>
            </a:r>
          </a:p>
          <a:p>
            <a:pPr lvl="0"/>
            <a:r>
              <a:rPr lang="en-GB"/>
              <a:t>Data Leader</a:t>
            </a:r>
          </a:p>
          <a:p>
            <a:pPr lvl="1"/>
            <a:r>
              <a:rPr lang="en-GB"/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100885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FC76-4241-284A-BDA8-8C54BE42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BC20E8-9F93-1F45-BAD5-AFF8B6E90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pairs</a:t>
            </a:r>
          </a:p>
          <a:p>
            <a:pPr lvl="1"/>
            <a:r>
              <a:rPr lang="en-US" dirty="0">
                <a:hlinkClick r:id="rId2"/>
              </a:rPr>
              <a:t>https://data.gov.uk/</a:t>
            </a:r>
            <a:endParaRPr lang="en-US" dirty="0"/>
          </a:p>
          <a:p>
            <a:pPr lvl="1"/>
            <a:r>
              <a:rPr lang="en-US" dirty="0"/>
              <a:t>Find an interesting looking data set and get a copy of it</a:t>
            </a:r>
          </a:p>
          <a:p>
            <a:pPr lvl="1"/>
            <a:r>
              <a:rPr lang="en-US" dirty="0"/>
              <a:t>Come up with some questions that can be answered </a:t>
            </a:r>
          </a:p>
          <a:p>
            <a:pPr lvl="2"/>
            <a:r>
              <a:rPr lang="en-US" dirty="0"/>
              <a:t>see if you can work out how to do that (it’s okay if you have no idea!)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95460-EF28-1F4D-B76E-720D02C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A0B6-728E-4246-82AA-AEA4886019A9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52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2A8C-0B61-40CD-AA0D-5768070D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6BB19-1750-4A99-9D02-A4B0CC30C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/>
              <a:t>Business is Speculative, it should be Scientific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05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B99E-A358-4895-AF6C-3FEB67FA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Business is Speculative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B83E3-B9EE-45C7-BD2C-3009FDD5C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What are we after?</a:t>
            </a:r>
          </a:p>
          <a:p>
            <a:pPr lvl="1"/>
            <a:r>
              <a:rPr lang="en-GB"/>
              <a:t>Causal Models of Reality so we can predict the effects of intervention</a:t>
            </a:r>
          </a:p>
          <a:p>
            <a:pPr lvl="1"/>
            <a:r>
              <a:rPr lang="en-GB"/>
              <a:t>I want to know which remote controls the tv and which controls the lights</a:t>
            </a:r>
          </a:p>
          <a:p>
            <a:pPr lvl="2"/>
            <a:r>
              <a:rPr lang="en-GB"/>
              <a:t>If I press the TV remote the TV will go on, if I press the lights, they'll go off</a:t>
            </a:r>
          </a:p>
          <a:p>
            <a:pPr lvl="1"/>
            <a:r>
              <a:rPr lang="en-GB"/>
              <a:t>I want to know which marketing campaign will boost sales</a:t>
            </a:r>
          </a:p>
          <a:p>
            <a:pPr lvl="2"/>
            <a:r>
              <a:rPr lang="en-GB"/>
              <a:t>If I put a discount sale on, will that increase profits?</a:t>
            </a:r>
          </a:p>
          <a:p>
            <a:pPr lvl="2"/>
            <a:r>
              <a:rPr lang="en-GB"/>
              <a:t>What does discounting do to consumer behaviour?</a:t>
            </a:r>
          </a:p>
          <a:p>
            <a:pPr lvl="1"/>
            <a:r>
              <a:rPr lang="en-GB"/>
              <a:t>That is, I want a theory of consumer behaviour on which to plan my actions</a:t>
            </a:r>
          </a:p>
        </p:txBody>
      </p:sp>
    </p:spTree>
    <p:extLst>
      <p:ext uri="{BB962C8B-B14F-4D97-AF65-F5344CB8AC3E}">
        <p14:creationId xmlns:p14="http://schemas.microsoft.com/office/powerpoint/2010/main" val="30745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882E-3566-47F3-BF2B-68C4FC31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4DBB6-2323-4AB0-9993-D60F46D33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How do we solve this problem?</a:t>
            </a:r>
          </a:p>
          <a:p>
            <a:pPr lvl="1"/>
            <a:r>
              <a:rPr lang="en-GB"/>
              <a:t>We need to be in contact with the system</a:t>
            </a:r>
          </a:p>
          <a:p>
            <a:pPr lvl="2"/>
            <a:r>
              <a:rPr lang="en-GB"/>
              <a:t>investigate, predict, and form hypotheses</a:t>
            </a:r>
          </a:p>
          <a:p>
            <a:pPr lvl="1"/>
            <a:r>
              <a:rPr lang="en-GB"/>
              <a:t>Broadly, everyone is doing this: superstitious people, politicians and scientists</a:t>
            </a:r>
          </a:p>
          <a:p>
            <a:pPr lvl="2"/>
            <a:r>
              <a:rPr lang="en-GB"/>
              <a:t>generating hypotheses on the basis of a theory (a causal model) of how the world works</a:t>
            </a:r>
          </a:p>
          <a:p>
            <a:pPr lvl="1"/>
            <a:r>
              <a:rPr lang="en-GB"/>
              <a:t>However in the absence of a method to rule out error (razor)</a:t>
            </a:r>
          </a:p>
          <a:p>
            <a:pPr lvl="2"/>
            <a:r>
              <a:rPr lang="en-GB"/>
              <a:t>there's no reliable criteria to pick a theory</a:t>
            </a:r>
          </a:p>
          <a:p>
            <a:pPr lvl="2"/>
            <a:r>
              <a:rPr lang="en-GB"/>
              <a:t>other criteria can end up biasing selection (eg., managerial popularity)</a:t>
            </a:r>
          </a:p>
        </p:txBody>
      </p:sp>
    </p:spTree>
    <p:extLst>
      <p:ext uri="{BB962C8B-B14F-4D97-AF65-F5344CB8AC3E}">
        <p14:creationId xmlns:p14="http://schemas.microsoft.com/office/powerpoint/2010/main" val="113712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D0B4-97A0-4A62-B7F8-D4858AE8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2A0B5-A0C3-4EF5-AF30-364273E02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Problem = Something unexplained / unpredictable</a:t>
            </a:r>
          </a:p>
          <a:p>
            <a:pPr lvl="0"/>
            <a:r>
              <a:rPr lang="en-GB"/>
              <a:t>Understanding = Locating what is relevant to explanation</a:t>
            </a:r>
          </a:p>
          <a:p>
            <a:pPr lvl="0"/>
            <a:r>
              <a:rPr lang="en-GB"/>
              <a:t>Observation = Encoding relevant events as data</a:t>
            </a:r>
          </a:p>
          <a:p>
            <a:pPr lvl="0"/>
            <a:r>
              <a:rPr lang="en-GB"/>
              <a:t>Speculation = Generating a hypothesis</a:t>
            </a:r>
          </a:p>
          <a:p>
            <a:pPr lvl="0"/>
            <a:r>
              <a:rPr lang="en-GB"/>
              <a:t>Superstition = Selecting "intuitively best" hypothesis</a:t>
            </a:r>
          </a:p>
          <a:p>
            <a:pPr lvl="0"/>
            <a:r>
              <a:rPr lang="en-GB"/>
              <a:t>Science = Choosing least-worst, ruling out as many as possible by testing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D8D772C8-C675-A349-9466-93DB97399B2B}"/>
                  </a:ext>
                </a:extLst>
              </p14:cNvPr>
              <p14:cNvContentPartPr/>
              <p14:nvPr/>
            </p14:nvContentPartPr>
            <p14:xfrm>
              <a:off x="5407933" y="402127"/>
              <a:ext cx="1810080" cy="122796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D8D772C8-C675-A349-9466-93DB97399B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13" y="386647"/>
                <a:ext cx="1840680" cy="12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78F92D87-009E-8144-9FCB-D738739CA7CC}"/>
                  </a:ext>
                </a:extLst>
              </p14:cNvPr>
              <p14:cNvContentPartPr/>
              <p14:nvPr/>
            </p14:nvContentPartPr>
            <p14:xfrm>
              <a:off x="6603853" y="745927"/>
              <a:ext cx="471240" cy="38664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78F92D87-009E-8144-9FCB-D738739CA7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88733" y="730807"/>
                <a:ext cx="5018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C5BE7E0-E145-C44F-9D9C-C71FAD7C67BC}"/>
                  </a:ext>
                </a:extLst>
              </p14:cNvPr>
              <p14:cNvContentPartPr/>
              <p14:nvPr/>
            </p14:nvContentPartPr>
            <p14:xfrm>
              <a:off x="6572173" y="1518487"/>
              <a:ext cx="360" cy="100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C5BE7E0-E145-C44F-9D9C-C71FAD7C67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6693" y="1503367"/>
                <a:ext cx="309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3B2B2EFE-2FCE-EA49-86FA-7377059EB1B9}"/>
                  </a:ext>
                </a:extLst>
              </p14:cNvPr>
              <p14:cNvContentPartPr/>
              <p14:nvPr/>
            </p14:nvContentPartPr>
            <p14:xfrm>
              <a:off x="6503413" y="1741327"/>
              <a:ext cx="344160" cy="132120"/>
            </p14:xfrm>
          </p:contentPart>
        </mc:Choice>
        <mc:Fallback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3B2B2EFE-2FCE-EA49-86FA-7377059EB1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7933" y="1726207"/>
                <a:ext cx="3747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46A53253-1632-9648-8B5E-F53CBA588ECE}"/>
                  </a:ext>
                </a:extLst>
              </p14:cNvPr>
              <p14:cNvContentPartPr/>
              <p14:nvPr/>
            </p14:nvContentPartPr>
            <p14:xfrm>
              <a:off x="6778453" y="222127"/>
              <a:ext cx="1572120" cy="497880"/>
            </p14:xfrm>
          </p:contentPart>
        </mc:Choice>
        <mc:Fallback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46A53253-1632-9648-8B5E-F53CBA588E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3333" y="206647"/>
                <a:ext cx="160236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15DD98BF-DC8F-6B4D-83CA-B4FC5FF1DA19}"/>
                  </a:ext>
                </a:extLst>
              </p14:cNvPr>
              <p14:cNvContentPartPr/>
              <p14:nvPr/>
            </p14:nvContentPartPr>
            <p14:xfrm>
              <a:off x="4412893" y="290887"/>
              <a:ext cx="275400" cy="37620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15DD98BF-DC8F-6B4D-83CA-B4FC5FF1DA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97773" y="275767"/>
                <a:ext cx="3060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6DDADDC7-8F9A-8A4B-9BD7-7D9FABC38B1B}"/>
                  </a:ext>
                </a:extLst>
              </p14:cNvPr>
              <p14:cNvContentPartPr/>
              <p14:nvPr/>
            </p14:nvContentPartPr>
            <p14:xfrm>
              <a:off x="9059053" y="426247"/>
              <a:ext cx="249120" cy="352080"/>
            </p14:xfrm>
          </p:contentPart>
        </mc:Choice>
        <mc:Fallback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6DDADDC7-8F9A-8A4B-9BD7-7D9FABC38B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43933" y="410767"/>
                <a:ext cx="2797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396C9832-0E7B-544C-A51F-1932D8ECB593}"/>
                  </a:ext>
                </a:extLst>
              </p14:cNvPr>
              <p14:cNvContentPartPr/>
              <p14:nvPr/>
            </p14:nvContentPartPr>
            <p14:xfrm>
              <a:off x="9387373" y="825487"/>
              <a:ext cx="2439360" cy="1270080"/>
            </p14:xfrm>
          </p:contentPart>
        </mc:Choice>
        <mc:Fallback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396C9832-0E7B-544C-A51F-1932D8ECB5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71895" y="810011"/>
                <a:ext cx="2469955" cy="1300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DF0464A4-4B62-234F-90A8-9AA286049163}"/>
                  </a:ext>
                </a:extLst>
              </p14:cNvPr>
              <p14:cNvContentPartPr/>
              <p14:nvPr/>
            </p14:nvContentPartPr>
            <p14:xfrm>
              <a:off x="9090733" y="2761927"/>
              <a:ext cx="191160" cy="603720"/>
            </p14:xfrm>
          </p:contentPart>
        </mc:Choice>
        <mc:Fallback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DF0464A4-4B62-234F-90A8-9AA2860491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75613" y="2746807"/>
                <a:ext cx="22176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803DF291-8C08-C741-B0B4-A6AC2E17E111}"/>
                  </a:ext>
                </a:extLst>
              </p14:cNvPr>
              <p14:cNvContentPartPr/>
              <p14:nvPr/>
            </p14:nvContentPartPr>
            <p14:xfrm>
              <a:off x="9017800" y="2869207"/>
              <a:ext cx="2878053" cy="1759120"/>
            </p14:xfrm>
          </p:contentPart>
        </mc:Choice>
        <mc:Fallback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803DF291-8C08-C741-B0B4-A6AC2E17E1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02321" y="2853726"/>
                <a:ext cx="2908651" cy="1789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9BAE34E4-3CAD-F64C-AECB-A8DC05E51E58}"/>
                  </a:ext>
                </a:extLst>
              </p14:cNvPr>
              <p14:cNvContentPartPr/>
              <p14:nvPr/>
            </p14:nvContentPartPr>
            <p14:xfrm>
              <a:off x="8948320" y="5047007"/>
              <a:ext cx="327960" cy="677160"/>
            </p14:xfrm>
          </p:contentPart>
        </mc:Choice>
        <mc:Fallback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9BAE34E4-3CAD-F64C-AECB-A8DC05E51E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33200" y="5031887"/>
                <a:ext cx="35820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076197E3-FF0E-2F45-8DCE-922748F9F687}"/>
                  </a:ext>
                </a:extLst>
              </p14:cNvPr>
              <p14:cNvContentPartPr/>
              <p14:nvPr/>
            </p14:nvContentPartPr>
            <p14:xfrm>
              <a:off x="9810880" y="5038727"/>
              <a:ext cx="1555920" cy="1406520"/>
            </p14:xfrm>
          </p:contentPart>
        </mc:Choice>
        <mc:Fallback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076197E3-FF0E-2F45-8DCE-922748F9F6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95763" y="5023607"/>
                <a:ext cx="1586153" cy="14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2" name="Ink 152">
                <a:extLst>
                  <a:ext uri="{FF2B5EF4-FFF2-40B4-BE49-F238E27FC236}">
                    <a16:creationId xmlns:a16="http://schemas.microsoft.com/office/drawing/2014/main" id="{E5C67CF0-6A7D-B548-8E31-699C7FC5EF05}"/>
                  </a:ext>
                </a:extLst>
              </p14:cNvPr>
              <p14:cNvContentPartPr/>
              <p14:nvPr/>
            </p14:nvContentPartPr>
            <p14:xfrm>
              <a:off x="4937200" y="5020007"/>
              <a:ext cx="304560" cy="693720"/>
            </p14:xfrm>
          </p:contentPart>
        </mc:Choice>
        <mc:Fallback>
          <p:pic>
            <p:nvPicPr>
              <p:cNvPr id="152" name="Ink 152">
                <a:extLst>
                  <a:ext uri="{FF2B5EF4-FFF2-40B4-BE49-F238E27FC236}">
                    <a16:creationId xmlns:a16="http://schemas.microsoft.com/office/drawing/2014/main" id="{E5C67CF0-6A7D-B548-8E31-699C7FC5EF0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22062" y="5004887"/>
                <a:ext cx="335196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3" name="Ink 189">
                <a:extLst>
                  <a:ext uri="{FF2B5EF4-FFF2-40B4-BE49-F238E27FC236}">
                    <a16:creationId xmlns:a16="http://schemas.microsoft.com/office/drawing/2014/main" id="{814CFBD4-C3C7-BA4E-9204-70422680FA4A}"/>
                  </a:ext>
                </a:extLst>
              </p14:cNvPr>
              <p14:cNvContentPartPr/>
              <p14:nvPr/>
            </p14:nvContentPartPr>
            <p14:xfrm>
              <a:off x="6053920" y="5766287"/>
              <a:ext cx="21240" cy="74160"/>
            </p14:xfrm>
          </p:contentPart>
        </mc:Choice>
        <mc:Fallback>
          <p:pic>
            <p:nvPicPr>
              <p:cNvPr id="183" name="Ink 189">
                <a:extLst>
                  <a:ext uri="{FF2B5EF4-FFF2-40B4-BE49-F238E27FC236}">
                    <a16:creationId xmlns:a16="http://schemas.microsoft.com/office/drawing/2014/main" id="{814CFBD4-C3C7-BA4E-9204-70422680FA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38698" y="5750882"/>
                <a:ext cx="51330" cy="104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4" name="Ink 190">
                <a:extLst>
                  <a:ext uri="{FF2B5EF4-FFF2-40B4-BE49-F238E27FC236}">
                    <a16:creationId xmlns:a16="http://schemas.microsoft.com/office/drawing/2014/main" id="{091DD39A-172C-594C-9585-AE030FC1B2F7}"/>
                  </a:ext>
                </a:extLst>
              </p14:cNvPr>
              <p14:cNvContentPartPr/>
              <p14:nvPr/>
            </p14:nvContentPartPr>
            <p14:xfrm>
              <a:off x="6053920" y="5178767"/>
              <a:ext cx="16200" cy="53280"/>
            </p14:xfrm>
          </p:contentPart>
        </mc:Choice>
        <mc:Fallback>
          <p:pic>
            <p:nvPicPr>
              <p:cNvPr id="184" name="Ink 190">
                <a:extLst>
                  <a:ext uri="{FF2B5EF4-FFF2-40B4-BE49-F238E27FC236}">
                    <a16:creationId xmlns:a16="http://schemas.microsoft.com/office/drawing/2014/main" id="{091DD39A-172C-594C-9585-AE030FC1B2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38440" y="5163647"/>
                <a:ext cx="468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5" name="Ink 191">
                <a:extLst>
                  <a:ext uri="{FF2B5EF4-FFF2-40B4-BE49-F238E27FC236}">
                    <a16:creationId xmlns:a16="http://schemas.microsoft.com/office/drawing/2014/main" id="{D3DF2594-D5D5-674A-B6B5-BB966C8EF466}"/>
                  </a:ext>
                </a:extLst>
              </p14:cNvPr>
              <p14:cNvContentPartPr/>
              <p14:nvPr/>
            </p14:nvContentPartPr>
            <p14:xfrm>
              <a:off x="5667640" y="6565127"/>
              <a:ext cx="47880" cy="191160"/>
            </p14:xfrm>
          </p:contentPart>
        </mc:Choice>
        <mc:Fallback>
          <p:pic>
            <p:nvPicPr>
              <p:cNvPr id="185" name="Ink 191">
                <a:extLst>
                  <a:ext uri="{FF2B5EF4-FFF2-40B4-BE49-F238E27FC236}">
                    <a16:creationId xmlns:a16="http://schemas.microsoft.com/office/drawing/2014/main" id="{D3DF2594-D5D5-674A-B6B5-BB966C8EF4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52160" y="6549978"/>
                <a:ext cx="78480" cy="221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6" name="Ink 192">
                <a:extLst>
                  <a:ext uri="{FF2B5EF4-FFF2-40B4-BE49-F238E27FC236}">
                    <a16:creationId xmlns:a16="http://schemas.microsoft.com/office/drawing/2014/main" id="{604F2D11-B223-2549-869B-25C5FD254FE8}"/>
                  </a:ext>
                </a:extLst>
              </p14:cNvPr>
              <p14:cNvContentPartPr/>
              <p14:nvPr/>
            </p14:nvContentPartPr>
            <p14:xfrm>
              <a:off x="5487640" y="6078407"/>
              <a:ext cx="328320" cy="328320"/>
            </p14:xfrm>
          </p:contentPart>
        </mc:Choice>
        <mc:Fallback>
          <p:pic>
            <p:nvPicPr>
              <p:cNvPr id="186" name="Ink 192">
                <a:extLst>
                  <a:ext uri="{FF2B5EF4-FFF2-40B4-BE49-F238E27FC236}">
                    <a16:creationId xmlns:a16="http://schemas.microsoft.com/office/drawing/2014/main" id="{604F2D11-B223-2549-869B-25C5FD254F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72520" y="6063287"/>
                <a:ext cx="3589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7" name="Ink 193">
                <a:extLst>
                  <a:ext uri="{FF2B5EF4-FFF2-40B4-BE49-F238E27FC236}">
                    <a16:creationId xmlns:a16="http://schemas.microsoft.com/office/drawing/2014/main" id="{895FB16D-C4B4-9B45-94BC-C1ECBCFAE44E}"/>
                  </a:ext>
                </a:extLst>
              </p14:cNvPr>
              <p14:cNvContentPartPr/>
              <p14:nvPr/>
            </p14:nvContentPartPr>
            <p14:xfrm>
              <a:off x="5461000" y="5519687"/>
              <a:ext cx="413280" cy="315720"/>
            </p14:xfrm>
          </p:contentPart>
        </mc:Choice>
        <mc:Fallback>
          <p:pic>
            <p:nvPicPr>
              <p:cNvPr id="187" name="Ink 193">
                <a:extLst>
                  <a:ext uri="{FF2B5EF4-FFF2-40B4-BE49-F238E27FC236}">
                    <a16:creationId xmlns:a16="http://schemas.microsoft.com/office/drawing/2014/main" id="{895FB16D-C4B4-9B45-94BC-C1ECBCFAE44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45880" y="5504550"/>
                <a:ext cx="443520" cy="34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8" name="Ink 194">
                <a:extLst>
                  <a:ext uri="{FF2B5EF4-FFF2-40B4-BE49-F238E27FC236}">
                    <a16:creationId xmlns:a16="http://schemas.microsoft.com/office/drawing/2014/main" id="{0764EF19-7ECD-524A-A3D4-A70EECC4F7E3}"/>
                  </a:ext>
                </a:extLst>
              </p14:cNvPr>
              <p14:cNvContentPartPr/>
              <p14:nvPr/>
            </p14:nvContentPartPr>
            <p14:xfrm>
              <a:off x="5519320" y="4961687"/>
              <a:ext cx="286200" cy="392040"/>
            </p14:xfrm>
          </p:contentPart>
        </mc:Choice>
        <mc:Fallback>
          <p:pic>
            <p:nvPicPr>
              <p:cNvPr id="188" name="Ink 194">
                <a:extLst>
                  <a:ext uri="{FF2B5EF4-FFF2-40B4-BE49-F238E27FC236}">
                    <a16:creationId xmlns:a16="http://schemas.microsoft.com/office/drawing/2014/main" id="{0764EF19-7ECD-524A-A3D4-A70EECC4F7E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04200" y="4946567"/>
                <a:ext cx="3164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80DA4CC6-4CA0-0242-9DC3-8259502909CC}"/>
                  </a:ext>
                </a:extLst>
              </p14:cNvPr>
              <p14:cNvContentPartPr/>
              <p14:nvPr/>
            </p14:nvContentPartPr>
            <p14:xfrm>
              <a:off x="6334360" y="4964207"/>
              <a:ext cx="1465200" cy="309960"/>
            </p14:xfrm>
          </p:contentPart>
        </mc:Choice>
        <mc:Fallback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80DA4CC6-4CA0-0242-9DC3-8259502909C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18884" y="4949105"/>
                <a:ext cx="1495792" cy="340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2A7475C-D0C5-6F42-90A5-9FA8B75F7376}"/>
                  </a:ext>
                </a:extLst>
              </p14:cNvPr>
              <p14:cNvContentPartPr/>
              <p14:nvPr/>
            </p14:nvContentPartPr>
            <p14:xfrm>
              <a:off x="6281440" y="5683847"/>
              <a:ext cx="26640" cy="2095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2A7475C-D0C5-6F42-90A5-9FA8B75F73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66166" y="5668367"/>
                <a:ext cx="56832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D0E0EDE6-3A9B-3844-B17B-4C1AC81A7258}"/>
                  </a:ext>
                </a:extLst>
              </p14:cNvPr>
              <p14:cNvContentPartPr/>
              <p14:nvPr/>
            </p14:nvContentPartPr>
            <p14:xfrm>
              <a:off x="6281440" y="5602127"/>
              <a:ext cx="1518840" cy="270360"/>
            </p14:xfrm>
          </p:contentPart>
        </mc:Choice>
        <mc:Fallback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D0E0EDE6-3A9B-3844-B17B-4C1AC81A725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65964" y="5587007"/>
                <a:ext cx="1549073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29" name="Ink 229">
                <a:extLst>
                  <a:ext uri="{FF2B5EF4-FFF2-40B4-BE49-F238E27FC236}">
                    <a16:creationId xmlns:a16="http://schemas.microsoft.com/office/drawing/2014/main" id="{E6D4E20F-D53C-BF45-B4D7-101567E3F30C}"/>
                  </a:ext>
                </a:extLst>
              </p14:cNvPr>
              <p14:cNvContentPartPr/>
              <p14:nvPr/>
            </p14:nvContentPartPr>
            <p14:xfrm>
              <a:off x="6064360" y="6078407"/>
              <a:ext cx="2286360" cy="333720"/>
            </p14:xfrm>
          </p:contentPart>
        </mc:Choice>
        <mc:Fallback>
          <p:pic>
            <p:nvPicPr>
              <p:cNvPr id="229" name="Ink 229">
                <a:extLst>
                  <a:ext uri="{FF2B5EF4-FFF2-40B4-BE49-F238E27FC236}">
                    <a16:creationId xmlns:a16="http://schemas.microsoft.com/office/drawing/2014/main" id="{E6D4E20F-D53C-BF45-B4D7-101567E3F3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49240" y="6063287"/>
                <a:ext cx="23169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33" name="Ink 233">
                <a:extLst>
                  <a:ext uri="{FF2B5EF4-FFF2-40B4-BE49-F238E27FC236}">
                    <a16:creationId xmlns:a16="http://schemas.microsoft.com/office/drawing/2014/main" id="{8B2A6506-63C9-CC4F-81C0-083449E400EA}"/>
                  </a:ext>
                </a:extLst>
              </p14:cNvPr>
              <p14:cNvContentPartPr/>
              <p14:nvPr/>
            </p14:nvContentPartPr>
            <p14:xfrm>
              <a:off x="1318480" y="4930727"/>
              <a:ext cx="463320" cy="973440"/>
            </p14:xfrm>
          </p:contentPart>
        </mc:Choice>
        <mc:Fallback>
          <p:pic>
            <p:nvPicPr>
              <p:cNvPr id="233" name="Ink 233">
                <a:extLst>
                  <a:ext uri="{FF2B5EF4-FFF2-40B4-BE49-F238E27FC236}">
                    <a16:creationId xmlns:a16="http://schemas.microsoft.com/office/drawing/2014/main" id="{8B2A6506-63C9-CC4F-81C0-083449E400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03000" y="4915607"/>
                <a:ext cx="493920" cy="10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39" name="Ink 239">
                <a:extLst>
                  <a:ext uri="{FF2B5EF4-FFF2-40B4-BE49-F238E27FC236}">
                    <a16:creationId xmlns:a16="http://schemas.microsoft.com/office/drawing/2014/main" id="{5BD5DE14-496B-8048-97F3-CB0D583AF284}"/>
                  </a:ext>
                </a:extLst>
              </p14:cNvPr>
              <p14:cNvContentPartPr/>
              <p14:nvPr/>
            </p14:nvContentPartPr>
            <p14:xfrm>
              <a:off x="1994920" y="5083727"/>
              <a:ext cx="312840" cy="333720"/>
            </p14:xfrm>
          </p:contentPart>
        </mc:Choice>
        <mc:Fallback>
          <p:pic>
            <p:nvPicPr>
              <p:cNvPr id="239" name="Ink 239">
                <a:extLst>
                  <a:ext uri="{FF2B5EF4-FFF2-40B4-BE49-F238E27FC236}">
                    <a16:creationId xmlns:a16="http://schemas.microsoft.com/office/drawing/2014/main" id="{5BD5DE14-496B-8048-97F3-CB0D583AF2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79783" y="5068247"/>
                <a:ext cx="343475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52" name="Ink 253">
                <a:extLst>
                  <a:ext uri="{FF2B5EF4-FFF2-40B4-BE49-F238E27FC236}">
                    <a16:creationId xmlns:a16="http://schemas.microsoft.com/office/drawing/2014/main" id="{145DD50E-B64B-3B4C-A5E3-AA12BC7BF2DB}"/>
                  </a:ext>
                </a:extLst>
              </p14:cNvPr>
              <p14:cNvContentPartPr/>
              <p14:nvPr/>
            </p14:nvContentPartPr>
            <p14:xfrm>
              <a:off x="1942000" y="6184247"/>
              <a:ext cx="355320" cy="624600"/>
            </p14:xfrm>
          </p:contentPart>
        </mc:Choice>
        <mc:Fallback>
          <p:pic>
            <p:nvPicPr>
              <p:cNvPr id="252" name="Ink 253">
                <a:extLst>
                  <a:ext uri="{FF2B5EF4-FFF2-40B4-BE49-F238E27FC236}">
                    <a16:creationId xmlns:a16="http://schemas.microsoft.com/office/drawing/2014/main" id="{145DD50E-B64B-3B4C-A5E3-AA12BC7BF2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26865" y="6169127"/>
                <a:ext cx="385951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53" name="Ink 254">
                <a:extLst>
                  <a:ext uri="{FF2B5EF4-FFF2-40B4-BE49-F238E27FC236}">
                    <a16:creationId xmlns:a16="http://schemas.microsoft.com/office/drawing/2014/main" id="{BA4471F0-B036-BD41-8729-90DA8DD47FCB}"/>
                  </a:ext>
                </a:extLst>
              </p14:cNvPr>
              <p14:cNvContentPartPr/>
              <p14:nvPr/>
            </p14:nvContentPartPr>
            <p14:xfrm>
              <a:off x="2021560" y="5649647"/>
              <a:ext cx="333720" cy="339120"/>
            </p14:xfrm>
          </p:contentPart>
        </mc:Choice>
        <mc:Fallback>
          <p:pic>
            <p:nvPicPr>
              <p:cNvPr id="253" name="Ink 254">
                <a:extLst>
                  <a:ext uri="{FF2B5EF4-FFF2-40B4-BE49-F238E27FC236}">
                    <a16:creationId xmlns:a16="http://schemas.microsoft.com/office/drawing/2014/main" id="{BA4471F0-B036-BD41-8729-90DA8DD47FC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06440" y="5634527"/>
                <a:ext cx="3643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58" name="Ink 258">
                <a:extLst>
                  <a:ext uri="{FF2B5EF4-FFF2-40B4-BE49-F238E27FC236}">
                    <a16:creationId xmlns:a16="http://schemas.microsoft.com/office/drawing/2014/main" id="{D6830587-F4CB-5144-A780-09A26D70BD8D}"/>
                  </a:ext>
                </a:extLst>
              </p14:cNvPr>
              <p14:cNvContentPartPr/>
              <p14:nvPr/>
            </p14:nvContentPartPr>
            <p14:xfrm>
              <a:off x="1592440" y="4988327"/>
              <a:ext cx="1015920" cy="1047960"/>
            </p14:xfrm>
          </p:contentPart>
        </mc:Choice>
        <mc:Fallback>
          <p:pic>
            <p:nvPicPr>
              <p:cNvPr id="258" name="Ink 258">
                <a:extLst>
                  <a:ext uri="{FF2B5EF4-FFF2-40B4-BE49-F238E27FC236}">
                    <a16:creationId xmlns:a16="http://schemas.microsoft.com/office/drawing/2014/main" id="{D6830587-F4CB-5144-A780-09A26D70BD8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76960" y="4972852"/>
                <a:ext cx="1046520" cy="1078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CC7F8BF-34AE-A249-8F06-4BC2CD101743}"/>
                  </a:ext>
                </a:extLst>
              </p14:cNvPr>
              <p14:cNvContentPartPr/>
              <p14:nvPr/>
            </p14:nvContentPartPr>
            <p14:xfrm>
              <a:off x="2725360" y="5181287"/>
              <a:ext cx="21600" cy="1886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CC7F8BF-34AE-A249-8F06-4BC2CD10174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09880" y="5165807"/>
                <a:ext cx="522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0BC6DC95-C373-D04F-9CC9-4891FE23B422}"/>
                  </a:ext>
                </a:extLst>
              </p14:cNvPr>
              <p14:cNvContentPartPr/>
              <p14:nvPr/>
            </p14:nvContentPartPr>
            <p14:xfrm>
              <a:off x="2714920" y="5184167"/>
              <a:ext cx="217440" cy="2332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0BC6DC95-C373-D04F-9CC9-4891FE23B42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99440" y="5168687"/>
                <a:ext cx="2480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D844B2E5-4589-E74F-B193-881169F0AB94}"/>
                  </a:ext>
                </a:extLst>
              </p14:cNvPr>
              <p14:cNvContentPartPr/>
              <p14:nvPr/>
            </p14:nvContentPartPr>
            <p14:xfrm>
              <a:off x="2952880" y="5285327"/>
              <a:ext cx="148680" cy="1108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D844B2E5-4589-E74F-B193-881169F0AB9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37362" y="5269847"/>
                <a:ext cx="179354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E1F654B6-5A29-AC48-8D19-2FFC4D96C832}"/>
                  </a:ext>
                </a:extLst>
              </p14:cNvPr>
              <p14:cNvContentPartPr/>
              <p14:nvPr/>
            </p14:nvContentPartPr>
            <p14:xfrm>
              <a:off x="3127480" y="5147087"/>
              <a:ext cx="69120" cy="4366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E1F654B6-5A29-AC48-8D19-2FFC4D96C83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12000" y="5131607"/>
                <a:ext cx="997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71" name="Ink 271">
                <a:extLst>
                  <a:ext uri="{FF2B5EF4-FFF2-40B4-BE49-F238E27FC236}">
                    <a16:creationId xmlns:a16="http://schemas.microsoft.com/office/drawing/2014/main" id="{6EE7C12D-AFC2-204B-BB9B-5173A4659B0F}"/>
                  </a:ext>
                </a:extLst>
              </p14:cNvPr>
              <p14:cNvContentPartPr/>
              <p14:nvPr/>
            </p14:nvContentPartPr>
            <p14:xfrm>
              <a:off x="3021640" y="5144567"/>
              <a:ext cx="682920" cy="320040"/>
            </p14:xfrm>
          </p:contentPart>
        </mc:Choice>
        <mc:Fallback>
          <p:pic>
            <p:nvPicPr>
              <p:cNvPr id="271" name="Ink 271">
                <a:extLst>
                  <a:ext uri="{FF2B5EF4-FFF2-40B4-BE49-F238E27FC236}">
                    <a16:creationId xmlns:a16="http://schemas.microsoft.com/office/drawing/2014/main" id="{6EE7C12D-AFC2-204B-BB9B-5173A4659B0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06520" y="5129447"/>
                <a:ext cx="7135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79" name="Ink 279">
                <a:extLst>
                  <a:ext uri="{FF2B5EF4-FFF2-40B4-BE49-F238E27FC236}">
                    <a16:creationId xmlns:a16="http://schemas.microsoft.com/office/drawing/2014/main" id="{A218B803-4F33-5443-A27E-AF5315C69FDF}"/>
                  </a:ext>
                </a:extLst>
              </p14:cNvPr>
              <p14:cNvContentPartPr/>
              <p14:nvPr/>
            </p14:nvContentPartPr>
            <p14:xfrm>
              <a:off x="2682880" y="5750447"/>
              <a:ext cx="937080" cy="502920"/>
            </p14:xfrm>
          </p:contentPart>
        </mc:Choice>
        <mc:Fallback>
          <p:pic>
            <p:nvPicPr>
              <p:cNvPr id="279" name="Ink 279">
                <a:extLst>
                  <a:ext uri="{FF2B5EF4-FFF2-40B4-BE49-F238E27FC236}">
                    <a16:creationId xmlns:a16="http://schemas.microsoft.com/office/drawing/2014/main" id="{A218B803-4F33-5443-A27E-AF5315C69FD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67760" y="5734967"/>
                <a:ext cx="96732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34FC6AAC-87F8-1241-BADC-AF40CAAE8D74}"/>
                  </a:ext>
                </a:extLst>
              </p14:cNvPr>
              <p14:cNvContentPartPr/>
              <p14:nvPr/>
            </p14:nvContentPartPr>
            <p14:xfrm>
              <a:off x="1831120" y="6369287"/>
              <a:ext cx="577080" cy="55008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34FC6AAC-87F8-1241-BADC-AF40CAAE8D7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15640" y="6354167"/>
                <a:ext cx="60768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89" name="Ink 289">
                <a:extLst>
                  <a:ext uri="{FF2B5EF4-FFF2-40B4-BE49-F238E27FC236}">
                    <a16:creationId xmlns:a16="http://schemas.microsoft.com/office/drawing/2014/main" id="{4615B350-E6E7-1C4D-9EB7-F70871EB2A71}"/>
                  </a:ext>
                </a:extLst>
              </p14:cNvPr>
              <p14:cNvContentPartPr/>
              <p14:nvPr/>
            </p14:nvContentPartPr>
            <p14:xfrm>
              <a:off x="2703973" y="6487497"/>
              <a:ext cx="724680" cy="315720"/>
            </p14:xfrm>
          </p:contentPart>
        </mc:Choice>
        <mc:Fallback>
          <p:pic>
            <p:nvPicPr>
              <p:cNvPr id="289" name="Ink 289">
                <a:extLst>
                  <a:ext uri="{FF2B5EF4-FFF2-40B4-BE49-F238E27FC236}">
                    <a16:creationId xmlns:a16="http://schemas.microsoft.com/office/drawing/2014/main" id="{4615B350-E6E7-1C4D-9EB7-F70871EB2A7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88493" y="6472360"/>
                <a:ext cx="755280" cy="3463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993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A52B-F21D-4663-9AF6-D2C11104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64392-72F4-4148-902F-9EFF64383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GB" dirty="0"/>
              <a:t>A food company sells a new product</a:t>
            </a:r>
          </a:p>
          <a:p>
            <a:pPr lvl="1"/>
            <a:r>
              <a:rPr lang="en-GB" dirty="0"/>
              <a:t>"How much do you agree with: I like ?"</a:t>
            </a:r>
          </a:p>
          <a:p>
            <a:pPr lvl="1"/>
            <a:r>
              <a:rPr lang="en-GB" dirty="0"/>
              <a:t>"How many of product X have you bought in the last week?"</a:t>
            </a:r>
          </a:p>
          <a:p>
            <a:r>
              <a:rPr lang="en-GB" dirty="0"/>
              <a:t>We observe:</a:t>
            </a:r>
          </a:p>
          <a:p>
            <a:pPr lvl="1"/>
            <a:r>
              <a:rPr lang="en-GB" dirty="0"/>
              <a:t>Like correlated with Spend: Like(Spend)</a:t>
            </a:r>
          </a:p>
          <a:p>
            <a:r>
              <a:rPr lang="en-GB" dirty="0"/>
              <a:t>Usual business strategy: Why?</a:t>
            </a:r>
          </a:p>
          <a:p>
            <a:pPr lvl="1"/>
            <a:r>
              <a:rPr lang="en-GB" dirty="0"/>
              <a:t>If people like us more, they spend more</a:t>
            </a:r>
          </a:p>
          <a:p>
            <a:pPr lvl="1"/>
            <a:r>
              <a:rPr lang="en-GB" dirty="0"/>
              <a:t>So spend more on ad campaign to improve brand</a:t>
            </a:r>
          </a:p>
          <a:p>
            <a:r>
              <a:rPr lang="en-GB" dirty="0"/>
              <a:t>All explanations:</a:t>
            </a:r>
          </a:p>
          <a:p>
            <a:pPr lvl="1"/>
            <a:r>
              <a:rPr lang="en-GB" dirty="0"/>
              <a:t>Like causes Spend</a:t>
            </a:r>
          </a:p>
          <a:p>
            <a:pPr lvl="1"/>
            <a:r>
              <a:rPr lang="en-GB" dirty="0"/>
              <a:t>Spend causes Like</a:t>
            </a:r>
          </a:p>
          <a:p>
            <a:pPr lvl="1"/>
            <a:r>
              <a:rPr lang="en-GB" dirty="0"/>
              <a:t>Factor causes Spend. Factor -&gt; Like.</a:t>
            </a:r>
          </a:p>
          <a:p>
            <a:pPr lvl="1"/>
            <a:r>
              <a:rPr lang="en-GB" dirty="0"/>
              <a:t>Like, Spend do not affect each other</a:t>
            </a:r>
          </a:p>
          <a:p>
            <a:r>
              <a:rPr lang="en-GB" dirty="0"/>
              <a:t>Like -&gt; Spend</a:t>
            </a:r>
          </a:p>
          <a:p>
            <a:pPr lvl="1"/>
            <a:r>
              <a:rPr lang="en-GB" dirty="0"/>
              <a:t>Ad Campaign</a:t>
            </a:r>
          </a:p>
          <a:p>
            <a:r>
              <a:rPr lang="en-GB" dirty="0"/>
              <a:t>Spend -&gt; Like</a:t>
            </a:r>
          </a:p>
          <a:p>
            <a:pPr lvl="1"/>
            <a:r>
              <a:rPr lang="en-GB" dirty="0"/>
              <a:t>Discount Prices?</a:t>
            </a:r>
          </a:p>
          <a:p>
            <a:r>
              <a:rPr lang="en-GB" dirty="0"/>
              <a:t>F -&gt; Spend; F -&gt; Like</a:t>
            </a:r>
          </a:p>
          <a:p>
            <a:pPr lvl="1"/>
            <a:r>
              <a:rPr lang="en-GB" dirty="0" err="1"/>
              <a:t>eg.</a:t>
            </a:r>
            <a:r>
              <a:rPr lang="en-GB" dirty="0"/>
              <a:t>, Winter, Ice Cream Company</a:t>
            </a:r>
          </a:p>
          <a:p>
            <a:pPr lvl="1"/>
            <a:r>
              <a:rPr lang="en-GB" dirty="0"/>
              <a:t>Can we affect F?</a:t>
            </a:r>
          </a:p>
        </p:txBody>
      </p:sp>
    </p:spTree>
    <p:extLst>
      <p:ext uri="{BB962C8B-B14F-4D97-AF65-F5344CB8AC3E}">
        <p14:creationId xmlns:p14="http://schemas.microsoft.com/office/powerpoint/2010/main" val="411864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0E1-9480-4650-B05A-18CEB613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Discriminating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FBE92-7A1C-4247-AD05-AF88FF426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Conduct an experiment:</a:t>
            </a:r>
          </a:p>
          <a:p>
            <a:pPr lvl="1"/>
            <a:r>
              <a:rPr lang="en-GB" dirty="0"/>
              <a:t>Increase people's Like, compare with UNCHANGED</a:t>
            </a:r>
          </a:p>
          <a:p>
            <a:pPr lvl="1"/>
            <a:r>
              <a:rPr lang="en-GB" dirty="0"/>
              <a:t>Increase people's Spend, compare with UNCHANGED</a:t>
            </a:r>
          </a:p>
          <a:p>
            <a:pPr lvl="1"/>
            <a:r>
              <a:rPr lang="en-GB" dirty="0"/>
              <a:t>etc.</a:t>
            </a:r>
          </a:p>
          <a:p>
            <a:pPr lvl="0"/>
            <a:r>
              <a:rPr lang="en-GB" dirty="0"/>
              <a:t>Do not ask: "is this what I would expect if A -&gt; B?"</a:t>
            </a:r>
          </a:p>
          <a:p>
            <a:pPr lvl="1"/>
            <a:r>
              <a:rPr lang="en-GB" dirty="0"/>
              <a:t>Correlations are always consistent with many possibilities</a:t>
            </a:r>
          </a:p>
          <a:p>
            <a:pPr lvl="0"/>
            <a:r>
              <a:rPr lang="en-GB" dirty="0"/>
              <a:t>Rather, ask opposite if A did not cause B, could I see this?</a:t>
            </a:r>
          </a:p>
          <a:p>
            <a:pPr lvl="1"/>
            <a:r>
              <a:rPr lang="en-GB" dirty="0"/>
              <a:t>If NO, then probabilistic indication</a:t>
            </a:r>
          </a:p>
          <a:p>
            <a:pPr lvl="1"/>
            <a:r>
              <a:rPr lang="en-GB" dirty="0" err="1"/>
              <a:t>Eg.</a:t>
            </a:r>
            <a:r>
              <a:rPr lang="en-GB" dirty="0"/>
              <a:t>, Injections, Symptoms </a:t>
            </a:r>
          </a:p>
          <a:p>
            <a:pPr lvl="2"/>
            <a:r>
              <a:rPr lang="en-GB" dirty="0"/>
              <a:t>compare with No Injections</a:t>
            </a:r>
          </a:p>
          <a:p>
            <a:pPr lvl="2"/>
            <a:r>
              <a:rPr lang="en-GB" dirty="0"/>
              <a:t>Rather than injecting more!</a:t>
            </a:r>
          </a:p>
          <a:p>
            <a:pPr lvl="2"/>
            <a:r>
              <a:rPr lang="en-GB" dirty="0"/>
              <a:t>Repeated re-injection experiments do not discriminate</a:t>
            </a:r>
          </a:p>
        </p:txBody>
      </p:sp>
    </p:spTree>
    <p:extLst>
      <p:ext uri="{BB962C8B-B14F-4D97-AF65-F5344CB8AC3E}">
        <p14:creationId xmlns:p14="http://schemas.microsoft.com/office/powerpoint/2010/main" val="226724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E750-4C22-DC43-88EF-99980541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F42E-E5C0-5D47-9F2A-7F8B42999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collected</a:t>
            </a:r>
          </a:p>
          <a:p>
            <a:r>
              <a:rPr lang="en-US" dirty="0"/>
              <a:t>Data about us is always being gathered through:</a:t>
            </a:r>
          </a:p>
          <a:p>
            <a:pPr lvl="1"/>
            <a:r>
              <a:rPr lang="en-US" dirty="0"/>
              <a:t>Social Media</a:t>
            </a:r>
          </a:p>
          <a:p>
            <a:pPr lvl="1"/>
            <a:r>
              <a:rPr lang="en-US" dirty="0"/>
              <a:t>Smart devices</a:t>
            </a:r>
          </a:p>
          <a:p>
            <a:pPr lvl="1"/>
            <a:r>
              <a:rPr lang="en-US" dirty="0"/>
              <a:t>Bank Accounts</a:t>
            </a:r>
          </a:p>
          <a:p>
            <a:pPr lvl="1"/>
            <a:r>
              <a:rPr lang="en-US" dirty="0"/>
              <a:t>GPS</a:t>
            </a:r>
          </a:p>
          <a:p>
            <a:r>
              <a:rPr lang="en-GB" dirty="0"/>
              <a:t>Structured Data is broken down into variables</a:t>
            </a:r>
          </a:p>
          <a:p>
            <a:pPr lvl="1"/>
            <a:r>
              <a:rPr lang="en-GB" dirty="0"/>
              <a:t>Variables may show</a:t>
            </a:r>
            <a:r>
              <a:rPr lang="en-US" dirty="0"/>
              <a:t> correlation</a:t>
            </a:r>
          </a:p>
        </p:txBody>
      </p:sp>
    </p:spTree>
    <p:extLst>
      <p:ext uri="{BB962C8B-B14F-4D97-AF65-F5344CB8AC3E}">
        <p14:creationId xmlns:p14="http://schemas.microsoft.com/office/powerpoint/2010/main" val="4208381911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DD686C9-38C4-4C4C-8D17-1AE3BB151959}" vid="{C3950712-AE7D-6445-B0D1-8D099E9D47F3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2024</TotalTime>
  <Words>1044</Words>
  <Application>Microsoft Office PowerPoint</Application>
  <PresentationFormat>Widescreen</PresentationFormat>
  <Paragraphs>201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PPM Courseware Slides</vt:lpstr>
      <vt:lpstr>Introduction to  Data Science in Business</vt:lpstr>
      <vt:lpstr>Overview</vt:lpstr>
      <vt:lpstr>Overview</vt:lpstr>
      <vt:lpstr>Business is Speculative</vt:lpstr>
      <vt:lpstr>Speculation</vt:lpstr>
      <vt:lpstr>Science</vt:lpstr>
      <vt:lpstr>An Example</vt:lpstr>
      <vt:lpstr>Discriminating</vt:lpstr>
      <vt:lpstr>What is Data</vt:lpstr>
      <vt:lpstr>Data Types</vt:lpstr>
      <vt:lpstr>Big Data</vt:lpstr>
      <vt:lpstr>Questions for Data</vt:lpstr>
      <vt:lpstr>Data Science</vt:lpstr>
      <vt:lpstr>Skill Sets of a Data Scientist</vt:lpstr>
      <vt:lpstr>Skill Sets of a Data Scientist</vt:lpstr>
      <vt:lpstr>Examples</vt:lpstr>
      <vt:lpstr>Terminology: Roles</vt:lpstr>
      <vt:lpstr>Terminology: Data Science</vt:lpstr>
      <vt:lpstr>Terminology: Artificial Intelligence</vt:lpstr>
      <vt:lpstr>Terminology: What are the new roles for data insight?</vt:lpstr>
      <vt:lpstr>Exercise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Overview…</dc:title>
  <dc:creator>Lianheng Tong</dc:creator>
  <cp:lastModifiedBy>Michael Burgess</cp:lastModifiedBy>
  <cp:revision>69</cp:revision>
  <dcterms:created xsi:type="dcterms:W3CDTF">2019-01-17T17:04:18Z</dcterms:created>
  <dcterms:modified xsi:type="dcterms:W3CDTF">2019-04-28T08:49:19Z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