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76" r:id="rId5"/>
    <p:sldId id="273" r:id="rId6"/>
    <p:sldId id="261" r:id="rId7"/>
    <p:sldId id="269" r:id="rId8"/>
    <p:sldId id="263" r:id="rId9"/>
    <p:sldId id="264" r:id="rId10"/>
    <p:sldId id="262" r:id="rId11"/>
    <p:sldId id="259" r:id="rId12"/>
    <p:sldId id="265" r:id="rId13"/>
    <p:sldId id="266" r:id="rId14"/>
    <p:sldId id="267" r:id="rId15"/>
    <p:sldId id="260" r:id="rId16"/>
    <p:sldId id="268" r:id="rId17"/>
    <p:sldId id="271" r:id="rId18"/>
    <p:sldId id="275" r:id="rId19"/>
    <p:sldId id="285" r:id="rId20"/>
    <p:sldId id="286" r:id="rId21"/>
    <p:sldId id="287" r:id="rId22"/>
    <p:sldId id="288" r:id="rId23"/>
    <p:sldId id="293" r:id="rId24"/>
    <p:sldId id="278" r:id="rId25"/>
    <p:sldId id="290" r:id="rId26"/>
    <p:sldId id="280" r:id="rId27"/>
    <p:sldId id="281" r:id="rId28"/>
    <p:sldId id="282" r:id="rId29"/>
    <p:sldId id="283" r:id="rId30"/>
  </p:sldIdLst>
  <p:sldSz cx="12192000" cy="6858000"/>
  <p:notesSz cx="9775825" cy="6645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 Slides" id="{DE8BF54A-1323-4403-83F8-D7B5510C9D53}">
          <p14:sldIdLst>
            <p14:sldId id="256"/>
          </p14:sldIdLst>
        </p14:section>
        <p14:section name="Content Slides" id="{1A095CF9-3572-4538-94D7-8ABEC199D1E2}">
          <p14:sldIdLst>
            <p14:sldId id="257"/>
            <p14:sldId id="258"/>
            <p14:sldId id="276"/>
            <p14:sldId id="273"/>
            <p14:sldId id="261"/>
            <p14:sldId id="269"/>
            <p14:sldId id="263"/>
            <p14:sldId id="264"/>
            <p14:sldId id="262"/>
            <p14:sldId id="259"/>
            <p14:sldId id="265"/>
            <p14:sldId id="266"/>
            <p14:sldId id="267"/>
            <p14:sldId id="260"/>
            <p14:sldId id="268"/>
            <p14:sldId id="271"/>
            <p14:sldId id="275"/>
            <p14:sldId id="285"/>
            <p14:sldId id="286"/>
            <p14:sldId id="287"/>
            <p14:sldId id="288"/>
            <p14:sldId id="293"/>
            <p14:sldId id="278"/>
            <p14:sldId id="290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F3622C"/>
    <a:srgbClr val="7F007D"/>
    <a:srgbClr val="FF004C"/>
    <a:srgbClr val="20D3FF"/>
    <a:srgbClr val="00EDB5"/>
    <a:srgbClr val="000000"/>
    <a:srgbClr val="C4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80829" autoAdjust="0"/>
  </p:normalViewPr>
  <p:slideViewPr>
    <p:cSldViewPr snapToGrid="0" snapToObjects="1" showGuides="1">
      <p:cViewPr varScale="1">
        <p:scale>
          <a:sx n="95" d="100"/>
          <a:sy n="95" d="100"/>
        </p:scale>
        <p:origin x="76" y="1048"/>
      </p:cViewPr>
      <p:guideLst/>
    </p:cSldViewPr>
  </p:slideViewPr>
  <p:outlineViewPr>
    <p:cViewPr>
      <p:scale>
        <a:sx n="33" d="100"/>
        <a:sy n="33" d="100"/>
      </p:scale>
      <p:origin x="0" y="-52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37144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37144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1:33.4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74 8655,'0'-15'3268,"0"0"-1336,0 1-1595,0 5 0,0 1 1329,0 3-704,0 4-412,0-6 170,0 7 373,0 0 1,0 12-846,0 2 0,5 11-65,0-1 1,5 6-6,-5 4 0,6 7 28,-1 13 0,-2 1-23,2 14 1,0 12-45,5 13 1,-10-45 0,-1 1-175,2 1 1,-2 1 0,-2 2-1,-1 1 75,2 1 1,-1 1 0,0 4 0,-2 1-207,0 1 1,0 1-1,0-1 1,0 0 189,0 1 1,0-1-1,0-2 1,0-1 31,0 1 1,0 1 0,2-3 0,1 1-198,-1-1 0,1-1 0,0-2 1,-1-1-26,-2 0 1,0-2 0,5 45-337,0-5 1,4-8-113,-4-1 1,0-8-379,-5 3 0,2-9-248,3-1 1,-4-7 590,4 1 0,-3-2 649,-2-2 0,0-1 0,0 1 0,0 0 0,0 0 0,0 0 0</inkml:trace>
  <inkml:trace contextRef="#ctx0" brushRef="#br0" timeOffset="1018">353 3410 8005,'-15'0'2782,"7"0"-1915,2-6 753,-1 4-1143,6-4 0,-6 4 3,7-3 577,0 3 129,0-4-371,0 6-271,0 0 0,8 0-361,7 0 1,8 2 22,11 2 0,10-2 46,10 3 0,10-3-11,4-2 1,8 0-230,7 0 1,2 0 109,13 0 0,-46 0 1,2 0-222,4 0 0,2 0 0,2-1 0,1 0 202,5-1 0,1-1 1,2 2-1,1-1-78,3-3 1,1 0 0,3 3 0,1-1-1185,5-2 1,1 0 1250,0 4-1,0-1-149,-1-5 1,0 1 0,3 5 0,0 0 6,0-1 1,0-1 107,0-1 0,1 0 35,6 4 1,-1-1-37,-5-6 0,-1 1-82,0 5 1,0 0-1,-3-5 1,0 1 51,-1 2 1,-1 1-222,-5-1 1,0 1 0,-1-1 0,0 1 224,-3-1 0,-1 1 0,-9-1 0,-2 1 7,-5 2 1,-2 0-123,-1-3 1,-2-1 0,30 3 80,-3-4 0,-13 3 173,-12 2 1,-11 0-593,-14 0 0,-6 0-5254,-8 0 5677,-7 0 0,-1 0 0</inkml:trace>
  <inkml:trace contextRef="#ctx0" brushRef="#br0" timeOffset="2634">427 3175 8002,'-7'-8'2933,"6"1"-2337,-6 7 196,7 0-47,0 0 0,5-6-328,0-4 1,8 2 33,2-2 0,1 0 48,8-4 1,3-8-156,7-2 0,10-10 6,10-6 1,11-9-171,9-5 0,-35 24 0,2-2-310,2 1 0,2-1 0,0-4 0,1 0 233,3-1 0,0 0 1,-1-1-1,1 0-12,6-6 1,2-1 0,-2 2 0,1 0-18,7-6 0,2 0 0,1-2 1,2-1-457,3-2 1,0 0 0,0-1 0,0 1 281,3-1 1,-1 2-1,-7 4 1,0 2 81,3 0 0,-1 1 0,-6 1 0,-1 1 163,-2 5 0,-1 0 0,-5 3 0,-3 0-153,-5 4 0,-1 0 0,36-22 622,-12 5 0,-9 9-212,-10 0 1,-5 8 100,-5-3 1,-9 11 16,-11 4 0,-2 4 415,-3 1 0,-4 1-546,0-1 1,-5 5 552,5 0 0,-7 5-2142,2-4 1371,-4 5-6325,6-2 6154,-5-1 0,11-1 0,-5-7 0</inkml:trace>
  <inkml:trace contextRef="#ctx0" brushRef="#br0" timeOffset="13453">500 2146 11969,'13'7'1021,"-3"3"1,1 3-696,-6 1 1,7 1-144,-2 0 1,-2 4-93,2 1 1,-1 1 68,6-1 1,-5-2-377,0 6 0,-5-6 211,4 2 0,-4-4-936,5-1 1,-5-2-827,5-3 0,-5 1 63,4-6 1704,-5 6 0,9-9 0,-5 5 0</inkml:trace>
  <inkml:trace contextRef="#ctx0" brushRef="#br0" timeOffset="13755">530 2102 7569,'-15'0'4319,"7"0"-2915,1 0-971,7-6 1,0 2-371,0-6 1,7 2 75,3-1 0,7-3 56,3 7 0,1-5-230,-1 5 0,-4-4-122,4 4-58,3 0 0,-7 11 139,4 4 0,-9 5-170,-1 5 1,-7 1 71,2 3 0,-5 4 203,-5-3 1,-1 1-68,-4-2 0,-3-1-372,3-3 1,-1-9-913,1 4 615,-3-4-1530,4-3 2237,1-1 0,-5-7 0,5 0 0</inkml:trace>
  <inkml:trace contextRef="#ctx0" brushRef="#br0" timeOffset="14246">794 1984 9018,'8'0'1028,"-1"2"-943,-7 3 1,0-2 775,0 7 1,0 0-352,0 5 1,1-1-380,4 1 0,-1 0 64,5-1 0,-5 1-11,1 0 1,1-1-156,-1 1 1,2 0 72,-3 0 1,-2-6-161,3 1 1,-3-5 113,-2 5-300,6-7 1,-4 5-47,3-3 233,-4-3 19,-1 4-534,0-6 287,0 0 1,-5-6 82,1-4 0,-3-8 177,2-2 1,3-6-78,-2 2 1,-3-4 165,2-1 0,-1 4-89,1 1 1,3 6 272,-3-2 0,4 4-8,1 1 88,0 0-45,0 1 1,0 4 127,0 0-379,0 7 0,1-4 78,4 7 0,-2 2 18,7 3 0,0-2-18,5 7 1,4 0-74,1 4 1,1 1 65,-1 0 1,-4-1-127,4 1 0,-4 0-60,-1 0 0,-1-1 126,1 1-413,0 0 0,-1-2 168,1-3 0,-5 1-765,0-6 0,-5 5 443,4-5 0,-4 1-1996,5-1 2520,-7-3 0,10 4 0,-4-6 0</inkml:trace>
  <inkml:trace contextRef="#ctx0" brushRef="#br0" timeOffset="14463">853 2043 13646,'15'0'1001,"-1"0"-1449,1 0 0,0-1 365,-1-4 1,6 1 194,0-5 1,-1 1 64,-4-2 0,0-3-177,-1 3 0,8-3 0,0-2 0</inkml:trace>
  <inkml:trace contextRef="#ctx0" brushRef="#br0" timeOffset="14847">1279 1705 7569,'-14'0'646,"-1"0"1,5 0-1,0 0 11,-1 0 1,-1 7 10,3 3 0,-4 3-261,3 1 0,2 1-93,-2 0 0,6-1-131,0 1 1,2-5-207,2 0 76,0-1 0,0 1-177,0 0 133,0-7 1,5 6-202,0-5 0,6-2 78,-1 3 0,3-3 118,2-2 1,4 0-492,1 0 0,0 0 222,-6 0 1,1 0-328,0 0 363,-1 0 1,1 0 61,0 0 0,-7 1-34,-3 4 0,-2-2 1064,2 7-71,-3 0 0,2 5-802,-8-1 1,-5 1 44,-5 0 1,1-5 64,3-1 0,-3 0-456,3 0 1,-1 0 55,1-5-2299,-3-2 1459,5 5 1140,-1-7 0,-4-7 0,5-1 0</inkml:trace>
  <inkml:trace contextRef="#ctx0" brushRef="#br0" timeOffset="15103">1323 1602 7569,'9'0'3172,"-3"0"1,-1 7-2837,0 3 1,6-2-105,-1 2 1,-2-1-195,2 6 0,-2 5 93,2-1 0,1 1 259,-6-5-438,7-1 1,-6 1-750,4 0 0,2-6-794,-8 1 0,1-5 793,-5 5 0,5-5 798,0 5 0,0-1 0,-5 6 0</inkml:trace>
  <inkml:trace contextRef="#ctx0" brushRef="#br0" timeOffset="15315">1191 1632 12198,'15'-7'966,"1"-3"77,4-9 0,-2 1-482,6-7 1,-1 6-1142,2-6 1,1 6-4279,-7-6 4858,7 7 0,-3-10 0,7 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3:32.5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2113 1041 7569,'-9'0'0,"0"0"0,-1 0 1959,1 0-433,1 0 14,-1 0-246,4 0 468,0 0 827,5 5-1918,0-5 1,5 5 555,5-5 0,4 0-598,7 0 1,10-5-147,8 0 0,10-9-185,5-4 1,-22 7-1,1 0-321,3-2 1,1-2-1,5 0 1,2-1 99,1-2 0,2-1 0,4-1 0,3 0-441,-16 5 1,1 0-1,0-1 1,1 1 0,0-1-1,0-1 164,3 1 1,-1 0 0,1-1 0,-2 1 0,1 1-1,-1-1 97,0-1 0,-1 4 1,1-4-92,1 1 1,2 0 0,-1-1 0,-4 2-1,-2-1 1,2 1-265,2-1 0,1-1 0,-1 2 0,-2-1 0,0 1 0,0 0-93,16-9 1,1 2-204,-3 2 0,0-2 0,-1 1 1,0 0 210,-2 1 1,0 0 0,-2 1-1,-1 0-142,0 1 0,0 2 0,-4 0 0,1-1 359,-3 4 0,-1-1 326,-1-1 0,0 1 0,-3 3 0,1 1 0,-1-3 0,-1 1 0,3-1 0,-2 1 0,1 0 0,-2 1 0</inkml:trace>
  <inkml:trace contextRef="#ctx0" brushRef="#br0" timeOffset="692">4644 107 7768,'0'-9'-473,"0"4"157,0-4 1,0 8 278,0-6-127,0 6 112,4-4 0,-2 5-186,5 0-1,-6 0 262,8 0 175,-8 0-276,6 0 25,-7 0 0,5 0 77,-5-4-124,4 3 385,-3-3 1,3 3 21,-4-1 175,4 0 1,-3-3 382,3 3-279,-4 1 0,0-4 272,0 2-17,0 2 593,0-8-569,0 9 620,0-5-1034,0 1 0,1 3 146,3-1 1,-4 5-130,4 6 0,-3 4 51,-1 5 0,-5 9-216,0 3 0,-4 9-120,0 3 1,-3 10-215,-4 5 1,6-24-1,0 0 176,0 2 0,-2 0 1,0 4-1,-1 1-334,-1 2 0,1 1 0,-1 3 0,-3 2 308,0 1 1,-2 1 0,3 2 0,0-1-217,-3 2 1,1 1 0,-1 1-1,2 0-51,0 0 0,0-1 0,2 0 0,0 1-140,2-4 0,0 1 0,-1-2 0,1-1-69,2-1 1,1-2 0,-1 0 0,2-1-357,0 3 1,3-1 0,1-2 0,0-1 271,3-1 1,1 1 440,0-4 0,1-1 0,1-1 0,2-3 0,-1 24 0,1-9 0,-2-6 0</inkml:trace>
  <inkml:trace contextRef="#ctx0" brushRef="#br0" timeOffset="1856">2049 1115 7569,'0'-10'1779,"0"5"-1256,0 1-363,0 4 1,1 1 0,1 2 206,1 3-119,4 5 0,0 4 195,4 4 1,0 1-28,4 1 1,0 4-61,4-1 0,0 4-8,2-2 0,1 4-96,3 2 1,4 1 7,-2 0 1,3 3 135,0 5 0,5 0-470,6 4 0,-20-21 1,1 1 170,1-1 1,0 0-1,-1 1 1,2-3-1,2 2 0,-1-1 1,2-1-1,-2 1-63,1-1 0,3 1 1,1 1-1,1 0 27,1-2 0,-1 1 0,4-1 1,-1-2 52,-1-3 1,1-1-47,4 3 1,2-2 0,-2-4 0,1-1-1105,6 2 0,0-1 1041,0-5 1,-1 1-108,4 3 1,-2-2 0,-1-5 0,-1 0-239,3 1 0,-2 0 1,-1-2-1,1-2 211,1 0 0,1-1-498,-3 0 0,-1-1 0,1 0 0,0 0 108,-2 0 0,-2 0 1,2-2-1,1 0 322,-5-1 1,-1 0 0,2-3 0,-1 0 196,-5-2 0,0 1 0,-2-2 0,1 0 0,23-7 0,-5 2 0,-9 1 0,-2 2 0</inkml:trace>
  <inkml:trace contextRef="#ctx0" brushRef="#br0" timeOffset="2640">2567 1713 7691,'-5'0'1162,"-1"0"-740,4 0 0,1 1 231,-3 1 482,4 0-407,0 1-157,0-3 0,6-1-188,3-1 0,10-1-91,-2-2 0,8-1-153,-1-3 1,6-2-65,4 0 1,3 2 61,1-1 1,0 2 45,1 4 1,-5 3-208,0 4 1,-9 4 56,-1 8 0,-6 2-69,-3 6 0,-5 1-88,-7 4 0,-2-3-100,-1 2 0,-4-1-243,-2 4 1,-3-7-460,1 0 1,1-8 925,2 0 0,3-4 0,-2 3 0</inkml:trace>
  <inkml:trace contextRef="#ctx0" brushRef="#br0" timeOffset="4460">2693 1777 6632,'-5'0'-116,"0"0"284,3 0-97,0 0 1,-3 0 302,3 0-125,1 0 339,-3 0-145,4 0 377,0 0 43,-5 0-7,5 0-499,-9 0 0,4 0 108,-4 0-172,3 0 96,3 0 1,-2 0-241,5 0 1,-3 0-206,6 0 1,-3-2-32,4-1 1,0 3-120,2-4 1,3 3-286,0-3 1,-3 3 232,0-2 0,-1-1-157,5 2 1,-3-2-124,-1 4 105,-5 0 230,4 0 0,-11 4 239,-3 2 1,-1 2 96,-5 2 1,1-2 163,-2 1 0,3 0 148,5 1 0,-1-5-206,-1 1 0,6-2-3,0 2-128,3-4 0,6 1 41,0-3 1,6-1-149,2-1 0,3-3-544,3-4 0,1 0 215,4-1 1,-4-1-95,5-2 1,-5 1 99,1 3 0,-3 1-213,-3 2 659,-1-1-190,-10 5 0,-1-3 477,-6 5 1,-5 5-250,-3 2 1,-6 0 443,2 2 0,-3 3-177,-4 1 1,6-1-50,-2 1 1,6-7 77,-4 4 0,7-3-132,-1 1 1,2-1-340,5-1 1,1-4 100,5 1 1,2-2 94,5-1 1,4-1-156,3-2 1,6-3-933,4-3 0,-3 1 363,0-1 1,1 0-5,1-1 1,-2 1 209,-2 0 0,-7 4-248,-4 3 647,-1-4 1,-5 6-110,-5 0 0,-6 5 478,-6 3 0,-6 2-280,-6 3 1,1-3 506,-2 1 1,5 3-156,-1-3 0,3 2 47,3-4 0,1-1 200,6-3-363,3 4-620,1-7 1,9 1 229,4-3 1,4-3 142,5-4 0,3-2-283,1 1 1,1-4-1056,-1 0 0,1-1 667,-1 5 0,-5 0 230,0 2 1,-10-2 602,3 6-296,-7-2 1,-5 5-135,-6 3 0,-7 1-22,-5 8 0,-2-2 1049,-2 4 1,4-3-391,-1 2 0,2-1 196,2 3 1,2-8 10,2 0-605,8 0-307,1 1 0,9-4 177,8-2 1,2-3-508,9-3 0,1-2 318,1-4 0,-1-1 102,-1 1 1,-1 0-155,2 0 1,-6 3-175,-4 0 1,-8 3 294,3 1 410,-7-3 0,-3 5 438,-7 0 0,-5 4-387,-7 4 1,1 2 410,-3-1 0,0 0-265,-2 0 1,6 1-293,2-1 0,6-4 189,0-2 46,7 2-591,-2-5 1,11 4-479,6-4 0,-1-2-263,3-1 1,3-4 470,0 0 1,2 0-44,-9-3 0,1 4 117,-3 1 0,0 2-60,-3-3 414,-2-1 0,-11 2 958,-2 2 0,-6 1-603,3 2 1,-4 0-230,1-3 0,1 1 458,-1 0 1,6 1-49,1 1 0,1 0-724,1-4 1,2-1 192,4-4 1,4-1-566,2 1 1,3 1 317,0-1 0,2 0-232,-2-1 1,2 1 334,-4 0 0,-4 1 300,0-2 1,-2 3 96,-1 2 1,-1 3-199,-2-4 1,-3 3 317,-6 1 1,-1 0 45,-2 2-95,-3 0-309,8 0 0,-2 4 0,3 1 0</inkml:trace>
  <inkml:trace contextRef="#ctx0" brushRef="#br0" timeOffset="49860">626 2081 7268,'-5'0'1152,"0"-1"-252,5-1-582,0 0 0,0-1 25,-4 3 0,3 0 193,-2-4 254,2 3 188,1-3-323,0 4-334,0-4 175,0 3-51,0-3-192,0-1-218,0 0 1,0-4-28,0 0 1,4 1 69,2-2 1,1 0-104,0-2 0,0 2-3,-1-2 1,2-1-61,2 1 1,-5-1 8,1 4 0,-1-2-189,2-2 226,-4 1 1,1 3 15,-1 0 0,-1 3-44,-2 0 50,0 3 0,0 0-34,-4 3 1,-1 0 22,-3 0 0,-1 3 162,0 4 1,-2 5 47,-1 3 1,1 4 83,-4 1 0,0 4-171,-4 3 1,-1 4-23,-1 2 1,0 0 249,2 0 0,-1 0-56,-3 4 1,2-5-206,-1 2 0,1 0 55,-6 1 1,2 5-212,-6-1 0,3 1 239,1 0 0,-3-6-30,0 3 0,-1-5-53,4 2 0,5-3-98,-1-3 1,4-3 118,2 0 1,3-1-1,2-6 1,3-2-487,3-6 175,-3-1 43,8-4 0,-2-3 138,6-4 0,2-5-219,5-5 1,2-6 45,3-5 0,3-4-90,-1 0 1,2-2 129,0 1 1,0-2 31,2 6 0,-3 7-38,0 2 1,-1 5 12,-5 3 0,3 0 658,-3 4 0,1 6-40,0 6 0,-4 2 218,3 6 0,-2 1-223,0 6 0,-1 0 203,4 3 0,-2 1-519,4-2 0,-3 1 25,3-2 1,0-4-355,4-2 1,-4-6 183,4 0 1,-3-4-196,5-3 1,0-2-309,-1-4 0,0 0-630,1 0 0,-2-5 149,-1-4 0,-2-1-481,-2-6 0,-3 4-1117,2-3 2606,-7 0 0,1-7 0,-2-1 0</inkml:trace>
  <inkml:trace contextRef="#ctx0" brushRef="#br0" timeOffset="50251">172 2291 7569,'-5'0'1014,"-3"0"-182,7 0-254,-3 0-124,-1 0 1,4 1 693,-2 1-588,2 0 1,2 1-199,2-3 0,-1 4-106,5-1 0,2-1-73,3-2 1,4 0-120,-2-4 1,1 3-78,0-5 0,0 2-175,4-2 1,-3 3-149,-1-3 1,2 2-482,-5-1 1,3 3-573,-3-1 0,0 2-97,-3 1 933,1 0 553,-5 0 0,-1 4 0,-4 2 0</inkml:trace>
  <inkml:trace contextRef="#ctx0" brushRef="#br0" timeOffset="50486">162 2435 7569,'-8'0'3341,"2"0"-2184,2 0-846,13 0 0,-3 0-33,9 0 1,-2-3 125,2 1 0,-1-4-493,1 3 1,2-3 126,-2 2 0,-1-2-896,1 3 0,0-3 269,-1 4 589,0-1 0,0 3 0,-1 0 0</inkml:trace>
  <inkml:trace contextRef="#ctx0" brushRef="#br0" timeOffset="51836">1433 2244 7569,'11'-6'-198,"2"-3"0,-1-2 643,-3 2 1,0-1-103,0 1 1,1 1 82,-1-1-116,-1-1 0,-1 1-77,-1 0 1,-5 0 294,3-1 1,-4 2-162,-4-1 1,-1 0 28,-4 0 0,-3 3-200,-4 0 0,-1 3-130,-2 1 0,1 3 168,-4 3 0,0 7 66,-6 2 1,-3 3 30,-2 5 1,2 2-92,0 4 1,-1 5 214,2 2 0,0 6-307,2 5 0,3 5 15,2 4 1,9-25 0,2 0-37,-5 27 1,2-1-100,9-3 1,1-6 205,5-1 1,7-1-12,2-4 0,10-5-106,-2-5 1,7-2 77,1-4 0,4-5 34,1-8 1,5-1-65,1-1 0,2-4-242,5-2 0,-1-9-146,4-3 0,-3-7 182,0-3 1,1-2-80,-5-7 0,0-2-211,-3 0 1,-3-4-51,-3 0 0,-3-1 150,-3-1 0,-1-5 103,-6-5 1,-3 1-52,-5-4 1,-4 2-168,-5-2 1,-4 4 125,-2 0 1,-11 3 147,-4 7 1,-8 6-247,-1 5 1,-7 4-175,-2 5 1,-1 4-199,1 5 1,2 1 263,5 5 1,2 0-747,5 0 0,2 5 142,6 5 1030,-1 2 0,0 7 0,5-1 0,3-1 0,2 2 0,2-1 0</inkml:trace>
  <inkml:trace contextRef="#ctx0" brushRef="#br0" timeOffset="52378">1397 2199 8073,'3'1'779,"1"3"0,-2-3-467,-2 6 1,0 3 115,0 5 0,-2 2 13,-2 2 0,3 2-147,-5 3 1,1 3-145,-5 0 1,1 0 55,0 0 1,1 1-24,-2-1 1,1 0 31,0-4 0,1 2 23,2-3 0,1-1-31,5-3 0,0-2 0,0-2 1,1-5-105,3-1 0,4-1 46,4-1 0,5 0-550,-4-2 1,5-2 296,1-2 1,2-1-1169,-1-1 1,3-1 173,-2-3 1098,-2 5 0,7-7 0,-2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4:29.7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368 1160 9186,'0'-8'864,"2"2"-266,3 6-2,-4-7 342,6 5 557,-7-4-1070,0-1 1,0 4 987,0-7-864,0 1 1,0-6-23,0 0 0,0-1-229,0-4 0,0-1-92,0-3 1,0-4 74,0 3 1,0-9-66,0-5 0,0-5-411,0-5 0,0 1 178,0-6 0,0 9-181,0 1 1,0 1 159,0 9 1,0 1-147,0 9 216,0 2-29,0 8 0,-2 6-31,-3 3 1,2 5 13,-7 5 1,-1 3-210,-9 6 0,4 3 109,-4 2 0,-1-1-121,1 7 1,-6-1 29,2 6 0,-4-1 117,-1 0 0,1 1 128,3-1 0,-1-6 238,7-3 0,-1 1 253,5-1 0,7-1-248,3-4 0,4-5-138,1-1 1,1-5 14,4 1 0,3-4 527,7-1 1,6 0-322,4 0 1,2 0-339,3 0 0,4-6-109,0-4 1,6-3-326,-6-2 1,5 2-1037,-5 3 1,1-3 734,-6 3 1,1-1-1021,-1 1 0,0-3 879,1 3 0,-6 2-193,1-2 1,-6 5 1040,6-4 0,-7-1 0,3-5 0</inkml:trace>
  <inkml:trace contextRef="#ctx0" brushRef="#br0" timeOffset="287">486 29 7569,'-7'-15'4536,"7"7"-3943,0 3 1,15 11 491,14 9 0,7 11-521,8 8 0,5 14 681,0 1 0,8 13-862,-8 6 1,-3 11 126,-16 4 0,-14 9-419,-6 1 0,-9 5-280,-6-5 0,1-41 1,-1 0-106,-4 0 0,-2-1 0,-2 2 1,-2-1 229,-1-3 0,-2 0 0,-2-2 0,1-1-1804,-16 37 0,-2-9 219,7-11 1649,-2-9 0,9 3 0,-6-6 0,-1 0 0,1-2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4:33.6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559 625 7569,'0'-10'43,"0"0"0,-5 5 91,0-5 18,0 1 0,5-6 218,0 0 0,5 1 444,0-1-368,0 0 0,-5 1-50,0-1 1,2 5 725,3 0 5,-4 0-780,6 2 0,-7 0 109,0 3-187,0 4-287,0 7 1,0 6 115,0 12 1,0 2-53,0 8 1,0 4 99,0 6 1,0 0-20,0 0 0,-5-1-52,0-4 0,0 3 25,5-2 0,-5-4-110,0-2 1,0-3 91,5-2 1,0-4-137,0-1 1,2-6 115,3 2 96,-3-10 36,4 3-5,-6-12 1,0-1-25,0-9 1,0-5-89,0 0 1,0-7-5,0-4 0,0-3 36,0-1 1,0-5-249,0-1 1,0-10 87,0 0 1,2-2 126,3 3 1,-4 0-398,4 0 1,-2 6 113,2 4 1,-3 5 355,3 4 1,-4 4-56,-1 6 1,0 5 164,0 1-161,0 5 1,5-1 90,0 10 1,5 8-50,-5 7 0,5 8 38,-5 1 1,6 7-69,-1 8 1,3-3 4,2 3 1,-1-5-162,1 5 0,-5 4 76,0-9 1,-1 2-77,6-7 0,-5-5 74,0 1 0,-2-2-68,2-9 0,-2 1 73,-3-6 1,-2 0-20,7-5 0,-5-2-18,5-7 1,-6 0-11,6 0 1,-5-2 237,5-3 1,-5-4-48,5-11 1,-5 2-337,4-7 0,-4 6 73,5-6 0,-7-4 122,2-5 0,-2-7-283,2 2 0,-3-4-377,3-1 1,1-5 345,-1 0 1,2 2 30,-2 8 0,-4 4 1171,4 11-568,3 3-404,1 12 0,4 11-11,-3 13 0,1 6 1023,-6 8 1,5 6-35,-5-1 1,4 7 49,-4-2 0,2-2-728,-2 3 0,1-3-318,4 2 1,1-1-1794,-6-4 0,7-3 1086,-2 4 0,-2 1-5053,2-2 5826,-7 7 0,10-4 0,-5 7 0</inkml:trace>
  <inkml:trace contextRef="#ctx0" brushRef="#br0" timeOffset="626">2896 581 7569,'0'-10'111,"0"0"560,0-1-114,0-2-89,0-2-221,0 0 0,2 1 51,3-1 1,-4 5 427,4 0-144,3 7-169,-6-10 285,11 11 776,-11-4-1030,4 6 1,-7 6-54,-4 4 1,2 10-80,-7 4 1,0 4-107,-5 1 1,1 2 148,-1 4 1,5-3-69,0 7 0,5-6-81,-4 1 1,5 2-24,-1-1 1,4-4 196,1-2 1,6-9-79,4 4 1,3-6-142,2-3 0,6-2-172,4-3 1,2 1-258,3-6 0,4 0-811,0-5 0,1-5 539,-6 0 1,0-1-939,1 1 1,-7 1-12,-4-5-1196,4 5 1519,-7-9 1166,-1 12 0,-8-12 0,-7 4 0</inkml:trace>
  <inkml:trace contextRef="#ctx0" brushRef="#br0" timeOffset="844">2823 698 10489,'13'-8'839,"-2"-5"-526,14 3 1,-1 2-119,6-2 0,1 2-50,3-2 1,2 2-1992,3 3 1846,4 4 0,-6-12 0,7 4 0</inkml:trace>
  <inkml:trace contextRef="#ctx0" brushRef="#br0" timeOffset="1298">2000 140 7569,'-7'-15'0,"1"-6"0,-4-2 0,5 0 0,3 2 0,2 6 0,0 0 0,2 9 0,3 6 0,1 18 0,4 21 0,8 36 0,-10-21 0,-1 5 0,2 12 0,0 3-455,-1 12 1,-2 5 0,-2-21 0,-2 2 0,1 3 454,-1 6 0,-1 3 0,0 1 0,0 7 0,0 3 0,-1 0-330,0-19 0,0 1 0,0 1 0,0 0 0,0 3 0,0 1 0,-1 0 0,0 1 330,0 3 0,0 1 0,0 1 0,0-1-442,0 2 1,1 1 0,0-1 0,-1 1 441,-2-1 0,0-1 0,-1 1 0,1-1 0,1-1 0,0 0 0,0-1 0,0-1 0,-2-4 0,1-2 0,-1 1 0,0-2 0,1-1 0,0 0 0,0-1 0</inkml:trace>
  <inkml:trace contextRef="#ctx0" brushRef="#br0" timeOffset="3576">280 1815 7569,'-7'-8'1106,"6"-5"-739,-6 5 439,7-7 1,0 6 55,0-1-587,0 0 422,0 2 603,0 1-782,0 7 0,0 8 112,0 7 1,0 6-49,0 9 1,0-1-213,0 1 1,2 4-297,3 0 0,-4 5 16,4-4 0,-3-1-365,-2-5 0,0 1 234,0-1 1,0-6 176,0-3 1,0-4-692,0-1 1,1-2-1084,4-4 1,-1 3-155,5-7 0,1 0 385,5-5 1407,-7 0 0,12-7 0,-4-1 0</inkml:trace>
  <inkml:trace contextRef="#ctx0" brushRef="#br0" timeOffset="4087">515 1815 7913,'0'-8'2708,"0"2"-1877,0 6 2136,0 0-2417,7 0 187,-6-7-438,12 6 1,-5-11-232,7 7 1,0-1 0,-1 1 1,1 2-92,0-7 1,-4 5-69,4-5 0,-4 7 108,9-2 0,-4 3-228,-1 2 0,0 0-29,-1 0 63,1 0 1,-2 12-11,-3 2 1,-3 9 1,-7-3 1,0 11 141,0-2 0,-9 6 87,-5-1 0,-3 2 186,-7 3 1,-1 2-105,-4-7 0,4 5 287,1-4 0,6-1-161,-2-5 0,4-6 377,1-3 0,7-9 237,3-1-516,4 0 1,2-2-34,4-3 1,5-4 98,10-1 0,4 0-356,10 0 1,-1-4 77,6-1 0,-4-5-206,4 5 1,-2 0 92,3 5 1,0-5-792,-5 0 0,-6-1-199,-4 1 1,-7 3-607,1-3 0,-3 4 685,-1 1 1,0 0-832,0 0 1716,-7-7 0,5 6 0,-5-6 0</inkml:trace>
  <inkml:trace contextRef="#ctx0" brushRef="#br0" timeOffset="7783">2852 1918 6085,'0'-8'595,"0"2"-333,0 6 149,0 0-84,0-7-139,0 5 67,0-4 72,0 6 336,0 0-314,0-7 0,0 4 414,0-7 193,0 7-238,0-10-366,7 5 0,-1-7 217,4 0-363,3 1 1,-5-1-24,7 0 1,0 6-70,-1-1 1,1 5-28,0-5 1,-5 7-173,-1-2 1,1 3 27,5 2-93,0 0 0,-1 2-6,1 3 0,-5 3 43,0 7 0,-7 6 146,2 3 1,-4 4-38,-1 2 1,0 4 148,0 0 1,-5 7-73,1-2 1,-8-1-36,2 1 0,-3-2-29,-1 3 1,-6-4 10,0-7 0,-4 4 121,4-4 1,-1 2-93,1-11 0,2 4 4,-6-4 1,6-2-18,-2-8 1,4 1 175,1-6 0,6 0-42,-1-5 1,5-2-95,-5-3 1,7-3-25,-2-7 1,3-6 11,2-3 0,2 1-46,3-2 1,1 1 43,4-6 1,3 3 104,-3 2 0,1 4-76,-1 6 1,3 2 270,-3 3 1,3-1 62,2 6 1,4 2 162,1 8 0,1 3-214,-1 6 0,-2 3-36,6 2 0,-4-2-261,4 2 0,-4 3 71,5-3 0,-6 1 58,6-6 1,-7 1-207,1 0 0,2 0-1287,-1-1 0,1-4 184,-1 0 1,-4-7-385,4 2 0,-4-2-30,-1 2 1,-1-3 776,1 3 0,0-2-264,0 2 0,-6-3-48,1 2 1052,0-2 0,5-8 0,-1-3 0</inkml:trace>
  <inkml:trace contextRef="#ctx0" brushRef="#br0" timeOffset="8185">3587 1845 7569,'8'-15'228,"-1"0"125,-7 1 1,0 4 17,0 0 0,-7 5 143,-3-5 1,2 7 216,-2-2 0,1 4-280,-6 1 0,0 6 194,1 4 1,-6 5-118,0 4 0,1 4 82,4 7 0,5-1-218,0 0 0,7 6-62,-2-1 1,4 0-167,1-4 0,0-1 31,0 0 0,6-1-348,4-3 1,8 1 179,2-7 0,-1 1 134,-4-5 1,4-1-249,1 1 1,0-5-976,-6 0 0,6-7 594,0 2 1,-1-4 173,-4-1 0,0 0-131,-1 0 0,-1-1 109,-3-4 0,3-3 299,-3-7 1,1-1-124,-1-4 1,2-1 71,-7-4 0,-1-7-40,-4 2 1,0-2 68,0 2 0,0-1-64,0-3 0,-6 3 20,-4-3 1,-3 3-24,-2 1 1,1 2 1,-1 4 1,0 3-381,1 6 314,-1 0 1,5 2-87,0 3-398,7 4-518,-4 12 0,9 8 247,3 5 925,3 1 0,7 1 0,0 2 0</inkml:trace>
  <inkml:trace contextRef="#ctx0" brushRef="#br0" timeOffset="8532">3969 1889 8797,'-10'-5'1511,"1"0"-133,5 0-919,-9-1 0,5 4-212,-7-3 1,6 4-9,-1 1 0,5 6 189,-5 4 1,7 5-85,-2 4 1,-2 2-34,3 4 1,-1 3-72,5-4 0,0 2 0,0-1 0,6 3-245,4-4 1,3-1 86,2 1 0,-1-6-313,1 2 0,6-4 162,4-1 1,-2 0-146,1-1 0,-1-5-60,2-5 1,7-2-211,-2-2 0,-3 0 108,-2 0 0,-2-2-101,1-2 0,2-6 201,-6-10 0,0 2 81,-6-6 1,-5 4-1,-5-4 0,-2 4 222,-2-4 0,-6-1 1036,-4-4 0,-3-6-535,-2 1 0,-6 0-86,-4 4 0,-3-4-265,-1 0 0,0 4-134,-1 6 1,1 6-1201,-1-2 1,3 10 634,2 6 1,-1 4 521,6 4 0,-6 11 0,3 8 0</inkml:trace>
  <inkml:trace contextRef="#ctx0" brushRef="#br0" timeOffset="9330">2646 3109 7569,'-6'-8'45,"4"-5"1,-3 3-1,4-3 472,1-2 1,5 5-244,-1 1 1,8-1-92,-2-5 1,4 0 188,6 1 0,-4 4-23,4 0 0,-2 5-166,1-5 1,-2 7 22,2-2 1,3 4-24,-3 1 1,1 8 52,-5 6 0,-2 3-285,-4 7 0,-2 7 38,-7 8 0,-2 2-10,-3-1 1,-3 5 115,-6-6 0,-3 7-14,-2-7 1,-4 2 162,-7-2 0,6-3-46,-1-6 1,1-6 149,-6 1 0,8-9-95,2-1 0,-1-2-154,1-8 1,5 0-70,6-5 1,5-2-240,-1-3 0,4-5-250,1-9 1,0-4 246,0-7 1,8-1 11,7-3 0,-1 1 56,6-6 1,-4 7-35,-1-3 1,-2 11 27,-3 4 1,3 5 533,-3 6 0,3 2 7,2 7 0,-1 2 242,1 3 0,-5 3-234,0 7 1,-1 1 129,6 3 1,5 3-493,-1 2 0,1 2 58,-5-6 1,6 4-263,3-4 0,-1 0 175,2-6 1,-1-4-1252,6 0 0,4-5 85,0 5 1,0-7-250,-4 2 0,4-4 542,0-1 865,1 0 0,1-6 0,1-2 0</inkml:trace>
  <inkml:trace contextRef="#ctx0" brushRef="#br0" timeOffset="9690">3572 3094 7569,'0'-23'0,"0"-3"835,0 7-494,0 6 1,-1 1-13,-4 7 0,2 0-146,-7 5 1,0 0 1727,-5 0-1251,-6 13 0,3-1 228,-6 12 1,4 6-440,-5 4 1,8 2-76,-3-2 0,5-3-89,5 4 0,-1-4-102,6-2 1,0-1-29,5-4 0,5 2-271,0-6 0,11 0 137,-1-6 0,5-4 174,-1 0 0,4-7-558,6 2 0,1-3-24,-1-2 0,-1-5-322,-3 0 0,2-7 326,-2 3 1,1-9-149,-2-2 0,-2-1 249,-8 1 1,-1-1 257,-3-3 1,-3-4 12,-7 3 0,-2-7 208,-3-3 0,-8-4-239,-6 5 1,-8 0-69,3 4 0,-2 1 641,1-1 1,-1 12 153,7 4-1061,-8 2 0,11 4-245,-3 3 1,7 5-518,2 5 0,7 3 261,-2 7 1,10 0 876,5-1 0,9 8 0,4 0 0</inkml:trace>
  <inkml:trace contextRef="#ctx0" brushRef="#br0" timeOffset="9907">4160 2962 7569,'7'-15'460,"-5"7"0,6 0 403,-3 3-110,-4 3 0,11 4 710,-7 13 1,-1 6-738,-4 8 1,0 2 281,0 4 1,0-3-475,0 8 1,0-3-1074,0 2 1,0 2-16,0-7 1,0-4-254,0-6 1,5-1 806,0 2 0,7 2 0,-4-4 0</inkml:trace>
  <inkml:trace contextRef="#ctx0" brushRef="#br0" timeOffset="10895">15 3153 7569,'-1'8'-85,"-4"-3"182,3-3 5,-4-2 265,6 0 656,0 0-613,0-7 108,0 6-151,0-6 380,0 7 32,0 0-469,6 0 0,-4-2-27,3-2 45,-4 2 48,-1-5-9,0 7 1233,0 0 1,0 7-1393,0 3 1,0 4-138,0 6 1,0 3 123,0 6 0,0 6-234,0-1 1,-5 5 78,0-5 1,1 6 76,4-6 1,0 0-309,0-4 0,0-3-1172,0-2 0,1 1 61,4-6 1,3-3 1301,7-7 0,6 3 0,2-4 0</inkml:trace>
  <inkml:trace contextRef="#ctx0" brushRef="#br0" timeOffset="11349">309 3153 7569,'-8'-6'1479,"-5"4"-700,5-11 282,0 11-451,1-4 1,7 4 32,0-3-448,0 3 0,2-4 555,3 6 1,3 0-290,6 0 1,3-5-67,2 0 1,3 0-169,2 5 1,4 0-208,-4 0 0,-2 0-29,-3 0 0,2 7-256,-1 3 0,-5 4-8,-5 6 1,-7 3 171,2 6 0,-5 2-8,-5 3 1,-5 2-15,-10 4 0,4 0 244,-3-5 0,-3-1-3,3-5 0,-1 1 196,5-1 0,2-1-68,4-4 1,2-2 63,7-8 0,0 1-54,0 0 0,2-2 34,3-3 1,4-2-287,11-3 0,-4-4 51,4 4 0,3-5-197,1-5 1,-1 2-412,2-7 0,-6 1-689,6-6 0,-6 2 191,6 3 1,-7-3-576,1 3 1,3-3 1625,-3-2 0,1 1 0,-6-1 0</inkml:trace>
  <inkml:trace contextRef="#ctx0" brushRef="#br0" timeOffset="11485">838 3579 11519,'7'-8'-59,"-5"2"1,17-1 0,-3-1 0</inkml:trace>
  <inkml:trace contextRef="#ctx0" brushRef="#br0" timeOffset="11926">1103 3168 6094,'8'-2'625,"-3"-3"1,3 4-125,2-4 0,5-2-131,4 2 1,-1-5-188,7 6 1,-1-6-1,6 5 1,-6 0-202,1 5 1,-7 0-19,1 0 1,-4 2 7,-5 2 0,-4 5 143,-6 5 1,0 3-35,0 2 0,-6 2-88,-4 4 1,-3 3 33,-2-4 1,-1 6 95,-4 4 1,2-3-50,-6 3 1,6-3 27,-2-1 1,4-1 143,1 1 0,5-3 165,1-2 1,5 1-86,-1-6 1,4-1-8,1-4 0,1 0-257,4-1 0,-1-4 100,5 0 0,3-7-950,7 2 0,-1-3 475,7-2 1,7-7-996,13-3 1,2-9 444,12-6 1,-4 2 862,9-1 0,-4-1 0,-1-4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4:53.0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280 515 7569,'15'-2'150,"-1"-2"1,1 0 328,0-5 0,-2 4 266,-3-5-509,3 7 1,-5-9-31,7 7 1,-6-1-24,1 1 1,-5 3 511,5-3-86,-7 4-264,4 1 0,-9 0-65,-3 0 0,-3 0-120,-7 0 1,-6 1 17,-3 4 0,-4 2-1,-2 2 1,1 5-53,0-5 0,-2 0 58,-4 0 1,9-4-1,-3 5 1,7-5 22,-2 5 1,6-5-217,-2 4 0,9-5 37,1 1 0,7-2 411,-2 2-289,-3-4-192,6 6 1,-4-5-15,6 2 1,0 0 41,0 5 1,1 0-104,4 0 1,-3 5 60,3-5 0,-2 4 78,2 2 1,-3 5-46,2-1 0,-2 1-24,-2-5 1,0-1 83,0 1 0,0-5 129,0 0 0,0-6 322,0 6-332,0-6 1,2 2 79,3-6 1,-2 0-71,7 0 0,-1-2-39,6-2 1,1 0 26,4-6 1,-2 6-440,7-6 1,-1 7 96,5-2 0,-4 3-43,-1 2 0,1 0 125,4 0 1,1 2-53,-1 3 1,-6 3 147,-3 6 0,-4 1-64,-1 0 1,-2 1 248,-4 4 1,-2-2-76,-7 6 0,0-6 258,0 2 1,-8 1-93,-7-1 0,-1-1-1,-9-4 1,6 0-94,-6-1 0,1-1-16,-6-3 0,1 2-801,0-8 0,-1 1 387,1-5 1,4 0-1456,1 0 1,4-3 802,-4-7 0,6 1-1917,-2-11 2828,10-3 0,-9-6 0,2-9 0</inkml:trace>
  <inkml:trace contextRef="#ctx0" brushRef="#br0" timeOffset="281">221 1 9563,'16'0'1849,"4"0"-648,9 6 0,9-1-517,6 10 1,7 3-73,3 11 0,1 9-241,-1 6 1,0 6 194,-10 9 1,-1 2-368,-9 2 1,-10 4-468,1 7 1,-7 6-233,-3 3 1,-9 4 135,-6 1 1,-8 5-1185,-12 0 0,-3 0 1027,-6-5 0,12-41 1,0 1 520,0 1 0,-1 0 0,-1 1 0,-1 0 0,3-1 0,0 0 0,-1-1 0,0 0 0,-2 2 0,-1 0 0,-2 2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5:36.7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 9652,'0'-14'2925,"0"4"-2494,0 0-361,0 7 11,7-4 0,-4 7-576,7 0 486,-7 0 0,5 0-859,-3 0 0,-3 2 471,3 3 0,-4-2 397,-1 7 0,0 0 0,0 4 0</inkml:trace>
  <inkml:trace contextRef="#ctx0" brushRef="#br0" timeOffset="129">59 177 8901,'0'14'0,"0"1"0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5:35.9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 9168,'-8'0'3713,"2"0"-2800,6 0-186,-7 0-718,5 0 146,-4 0-1534,6 0-4181,0 0 5560,0 6 0,-7 9 0,-1 8 0</inkml:trace>
  <inkml:trace contextRef="#ctx0" brushRef="#br0" timeOffset="114">15 133 8366,'0'15'0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5:34.8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 12180,'0'-8'2151,"0"2"-2751,0 6 529,0 0 222,7 0 0,-4 0-3748,7 0 2116,0 6 1481,-2 2 0,5 7 0,-5 0 0</inkml:trace>
  <inkml:trace contextRef="#ctx0" brushRef="#br0" timeOffset="212">118 280 7569,'0'15'2269,"0"-7"-1659,0-2 0,-2-4-1576,-3 3 213,4-3-326,-6 4-763,7-6 1842,0 7 0,7-6 0,1 6 0</inkml:trace>
  <inkml:trace contextRef="#ctx0" brushRef="#br0" timeOffset="362">132 471 7569,'0'8'4142,"0"-1"-2904,0-1 1,-1-4-939,-4 3-259,3-3 1,-4-1-662,6 4-1067,0-3 1687,0 4 0,6 1 0,2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5:33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74 7569,'0'-15'0,"0"1"1837,0-1-754,0 7 788,0-5-1355,0 11 1,0-3-215,0 10 0,0 8 801,0 7 1,5 11-495,0-2 0,5 9 43,-5-4 1,1 7-264,-1-2 0,-1 3-186,5 3 1,-5-6-140,1 0 1,-4-5-175,-1 5 0,5-6-575,0 1 0,0-4 476,-5-6 0,0 2 125,0-6 0,1-5-63,4-5 0,-3-6-732,3 6 0,-2-7-119,2 2 1,3-10-927,7-4 1,-5-6 910,0-5 1,-1-2 185,6-8 0,-2 1 827,-3-1 0,3-4 0,-3 0 0,-4-5 0,-1 4 0,2-6 0,-2 2 0,6-3 0,-3-2 0</inkml:trace>
  <inkml:trace contextRef="#ctx0" brushRef="#br0" timeOffset="200">280 103 7569,'1'-19'155,"4"-1"0,-3 1 302,3 4 0,-4 5 645,-1 0 646,0 7 140,0-4-1385,0 7 0,5 9-206,0 5 1,5 8 47,-5 7 0,5 5 411,-5 1 0,4 5-329,-4 0 0,5-3-63,-5 2 0,5-6-437,-5 1 1,4-3 115,-4-1 0,5-3-657,-5-2 0,2 1 438,-3-6 0,-2 4-1138,3-4 1,-3-1 194,-2-4 1,5 0-166,-1 0 1,1-6 60,-5 1 7,0-7 1216,0 4 0,-6-7 0,-2 0 0</inkml:trace>
  <inkml:trace contextRef="#ctx0" brushRef="#br0" timeOffset="391">118 383 7569,'-23'14'3657,"3"-4"-779,11 0-1049,2-7-275,7 4-714,0-7 0,8 0-740,7 0 0,6 0-24,9 0 0,1 0-777,3 0 0,0-2 509,10-3 1,-6 2-2279,11-7 0,-7 5 2470,7-5 0,-9 1 0,-4-6 0</inkml:trace>
  <inkml:trace contextRef="#ctx0" brushRef="#br0" timeOffset="837">721 530 7569,'-15'0'4307,"7"0"-2621,-5 6-830,11-4-1031,-4 4 221,6-6 1,6 0-347,4 0 0,3-5 257,2 1 1,-1-1 203,1 5 1,0 0-277,-1 0-655,1 0 823,0 0-147,0 0 0,-7 1 857,-3 4 1,-4-2-337,-1 7 1,0-5 476,0 5 0,-5 0-55,0 4-662,-6 1-145,9 0-405,-4 0-438,6-1 1,6-4 469,4 0 1,3-5-430,2 5 0,0-6 258,-1 6 0,-1 0 112,-3 5 1,-3-1 851,-7 1 1,0 0 942,0 0 1,0-1-532,0 1 1,-7 0 582,-3-1 1,-3 1-115,-1 0-1006,-1-1 0,0-4-1587,1 0 1,4-7 344,0 2-3461,7-3 4366,-10-2 0,11 0 0,-5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5:31.9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1 112 7569,'1'-8'1559,"3"1"149,1 1-846,6-2-306,-9-1 724,4 3-603,1 6 1,-4 0-88,7 0-160,-7 13 0,4-2 608,-7 14-758,0 6 1,0 2 90,0 6-142,0 0 35,0 5 1,0 0 402,0 0-484,0 0 1,0-6-763,0 4 358,0-11 202,0 12-892,0-12 0,0 0 279,0-7 455,0-6-697,0 10 0,6-12 369,4 4 1,-2-5-969,2-5 1,0 1 735,4-6 0,6 0 737,0-5 0,6-7 0,-3-1 0</inkml:trace>
  <inkml:trace contextRef="#ctx0" brushRef="#br0" timeOffset="284">398 24 8642,'-8'-8'1277,"1"-5"-225,7 11 0,0 2-334,0 10 1,2 8 116,3 1 0,-4 12 65,4-1 1,-2 9-415,2 0 0,-3 2 79,3-2 0,-4 7-213,-1-7 1,0 5-125,0-10 1,0 6-34,0-6 0,5 0-311,0-4 1,2-3-695,-2-2 0,-4-2-266,4-4 0,2-2-424,-2 2 1,1-7-94,-1-2-908,-3-7 1249,11 10 1252,-12-12 0,6-1 0,-7-8 0</inkml:trace>
  <inkml:trace contextRef="#ctx0" brushRef="#br0" timeOffset="494">104 494 7569,'-8'0'4134,"1"0"-2499,7 0-676,0 7 0,7-4-184,2 7 0,6-7 368,5 2 1,1 1-411,3-1-484,4 0 0,-5-5-1803,6 0 1,-1 0 977,-3 0 1,2 0-1649,-2 0 2224,9 0 0,-3 0 0,5 0 0</inkml:trace>
  <inkml:trace contextRef="#ctx0" brushRef="#br0" timeOffset="980">868 700 13504,'10'-2'993,"0"-3"0,0 4-771,4-4 1,1 3-17,0 2 1,-1-5-221,1 0 1,0 1-691,-1 4 1,-4 0 495,0 0 232,0 0 88,-2 6 0,-1-3-159,-7 7 578,0 0 1,-2 5-227,-3-1 0,2-1 206,-7-3 0,5 3-114,-5-3 1,7-2 347,-2 2-105,-3 0 105,6 4-524,-4 1 1,6-5-16,0 0 0,1-7-305,4 2 1,-1-2 112,5 2 0,1-3 192,5 3 1,-4-4-699,4-1 1,-4 0-6258,9 0 6749,3-6 0,-7-2 0,5-7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5:30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30 133 8549,'0'-14'1471,"0"-1"0,-2 2-1276,-3 3 0,4-3 1175,-4 3 1,2-1 478,-2 1-240,3-3-364,-4 5-518,6-1-89,0 3-189,0 6 174,0 0-386,0 6 1,1 3-43,4 5 0,-3 8 53,3 2 0,-4 5 108,-1 6 0,5 2-350,0 7 0,0 5 44,-5 0 1,0 5-522,0-5 0,0 0 327,0-5 0,5 4-884,0-4 1,1 2 508,-1-12 0,-2-1-942,7-9 0,-5 2 432,5-6 1,-5-1 62,5-4 1,-7 0-2178,2-1 3143,3-5 0,0 4 0,7-5 0</inkml:trace>
  <inkml:trace contextRef="#ctx0" brushRef="#br0" timeOffset="384">265 74 7569,'0'-8'619,"0"2"1,0 4 759,0-3 288,0 4-1221,0-6 0,0 5 1036,0-2-575,7 2-452,-6-5 1,11 9-129,-7 3 0,1 3 314,-1 7 1,-2 1-127,7 4 0,-5 3 24,5 6 1,-5 7-118,5 3 1,-7 4-126,2 1 1,-4 0-263,-1 0 0,5 0 64,0 0 1,0 0-725,-5 0 1,0 0 455,0 0 0,0-6-361,0-4 0,0-4-428,0-6 1,5 2-723,0-6 0,1-1 1109,-1-4 0,-1-2 45,5-3 526,-5 3 0,9-11 0,-5 4 0</inkml:trace>
  <inkml:trace contextRef="#ctx0" brushRef="#br0" timeOffset="724">59 648 7569,'-8'0'-330,"2"0"789,6 0 1081,0 0 0,6 5-462,4 0 1,5 1-110,4-1 0,-2-3-471,2 2 0,2-2-177,-1-2 0,0 0-549,-6 0 0,1 0 194,0 0 0,-1 0-1631,1 0 0,5 0 1020,-1 0 0,7 0 645,-1 0 0,9-6 0,4-3 0</inkml:trace>
  <inkml:trace contextRef="#ctx0" brushRef="#br0" timeOffset="1093">780 839 7569,'-9'0'291,"-4"0"891,12 0-551,-6 0-241,7 0 797,0 0 52,0 6 0,0-2-451,0 5 1,5 1-212,0 5 0,0 0-465,-5-1 1,0 1 179,0 0-1761,0-1 1229,0 8 0,0-6-1376,0 4 0,0-4 260,0-1 1356,6-1 0,3 1 0,5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1:53.1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10006,'0'-8'5362,"7"2"-3263,3 6-1615,3 6 1,3 4 0,4 9-42,4 6 1,4 8-249,1 1 0,1 5-824,-1-5 1,5 7 245,1-2 383,6 4 0,3 1 0,8 0 0</inkml:trace>
  <inkml:trace contextRef="#ctx0" brushRef="#br0" timeOffset="2208">530 662 8813,'8'0'-198,"-2"0"-144,-6 0 167,0 0 307,7 7-132,-6-6 0,6 12 0,-7-5 0</inkml:trace>
  <inkml:trace contextRef="#ctx0" brushRef="#br0" timeOffset="2559">750 853 11076,'0'8'1413,"0"-1"-1218,7-1 0,-4-4-309,7 3 0,-5 1-1974,4-1 2088,-5 0 0,9-5 0,-5 0 0</inkml:trace>
  <inkml:trace contextRef="#ctx0" brushRef="#br0" timeOffset="3859">1147 662 7569,'8'0'1441,"0"-2"-1094,-3-3 1,-2 4 138,7-4-265,0-3 1,0 5-72,0-7 1,-1 6-140,6 0 126,0 2 1,-5-3 275,-1 0-182,1 0-412,5 5 0,-7 2 20,-3 3 142,-3-4 25,-2 12 1,0-4 30,0 5 0,-7 1 28,-3 0 1,2-5 17,-2-1-38,1 1 1,-1 3 35,0-3-203,7 3 0,-9-10-185,7 7 0,-1-5-251,1 5 1,3-5-417,-3 5 0,4-6 444,1 6 1,0-5-188,0 5 717,0-7 0,0 10 0,0-5 0</inkml:trace>
  <inkml:trace contextRef="#ctx0" brushRef="#br0" timeOffset="4043">1250 1044 7569,'0'10'1178,"0"0"-451,0-7 607,0 4 0,-2-7-101,-3 0-810,4 0 1650,-6 0-898,7 0-213,0 0-804,-6 0 140,4 0-298,-5 0 0,14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5:54.4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191 317 7569,'0'-14'373,"0"-1"1088,0 0-852,0 7 0,-5-5 861,1 3-665,-1-3 22,5 5-332,0-5-312,0 11 1,0-3 96,0 10 1,-2 5-86,-3 10 0,-1 3-65,-4 6 1,-5 7-25,0 3 0,2 2-135,-1-2 1,-4 4-96,8-4 1,-7-2 102,8 3 1,1-8 21,-2 2 1,5-4 28,-5-6 0,7 2 9,-2-6 0,3 0-48,2-6 1,0-4-134,0 0 33,0-7-219,0 4 338,0-7 1,0-2-26,0-3 0,2-3-29,3-7 0,-2-6 19,7-3 1,-2-4-11,2-1 1,3-7 7,-3-4 0,-2-4 13,2-5 0,-1 2-11,6-7 1,-2 2-1,-3-2 0,3-2-17,-3 7 0,3 2 10,2 8 0,-6 3 157,1 6 1,-2 8-48,2 2 0,2 9-88,-8 1 72,1 6 0,0 6 413,0 13 0,5 8-197,-5 11 0,1 0-119,-1 10 0,-1-3 296,5 8 1,-4 2-98,5-2 1,-2 0-190,2-5 0,3-2 15,-3-2 0,3 0 22,2-5 1,-1-6-115,1-4 1,0-7-824,-1 1 0,1-2 49,0-3 0,0-6-369,-1-3 1,3-3 659,2-2 0,-2 0-3,2 0 0,-1-5-3072,2 0 3466,-4-6 0,5-4 0,-6-8 0</inkml:trace>
  <inkml:trace contextRef="#ctx0" brushRef="#br0" timeOffset="215">235 376 7569,'-14'8'1489,"-1"-3"1,7-2 94,3 2-1209,3-3 1,2 6-13,0-3 0,7-3 202,3 3 1,4-4-506,6-1 1,3 0-524,6 0 0,1-1-1274,-1-4 1,5 1 1736,1-5 0,5-1 0,-2-5 0</inkml:trace>
  <inkml:trace contextRef="#ctx0" brushRef="#br0" timeOffset="876">1235 479 7569,'0'-8'111,"0"1"444,0 1 247,6-2 185,-4-7-228,5 0-564,-7 1 0,-2 4 49,-3 0 1,2 7 310,-7-2 0,0 3-129,-4 2 1,-1 0 35,0 0 1,-1 2-37,-4 3 1,4 4-127,-4 11 1,2 3-4,-1 6 1,7 2-65,-2 4 0,4-4-39,0 3 1,3-3-4,7-2 0,0-6-111,0-3 1,2 1-82,3-1 1,3-6-181,7-4 1,4-5-633,1 5 1,1-7 428,-1 2 1,-4 2-631,4-3 1,-2 1 409,1-5 0,-2 0-226,2 0 0,-2 0 202,-3 0 1,6-1-49,0-4 0,4 2 233,-4-7 1,4 0-180,-4-5 622,6-6 0,-3 5 0,6-5 0</inkml:trace>
  <inkml:trace contextRef="#ctx0" brushRef="#br0" timeOffset="2286">1617 508 7569,'-13'-9'602,"3"-1"0,2 2-223,3-2 0,2-2 132,-7 8 0,5-1 236,-5 5-419,7 0 1,-10 1 307,3 4-374,4 3 1,-6 12-21,7 0 1,-4 6-51,4-2 1,-5 2-159,5-1 0,0 1 64,5-6 0,0 4-55,0-4 1,0-1 104,0-4 1,0 0-340,0-1 1,2-6-18,3-3 0,-2 2-105,7-2 0,-5 0 61,4-5 0,-4 0-149,5 0 1,-2-2-7,2-3 1,3-1 124,-3-4 0,-2-3 175,2 3 1,0-5-90,4-4 1,-4 2 96,0-2 0,-2-2 38,2 1 1,-2-6 134,-3 1 1,-3 2-79,3-1 0,-4 4 88,-1-4 0,0 11 523,0-2-316,0 10 166,0-1 1,-5 7-191,0 4 0,-1 8 41,1 7 1,3 6-11,-3-2 1,4-1-17,1 2 0,0-6-84,0 6 0,0-7-105,0 1 1,1-1-94,4 2 1,-1-9 63,5 4 1,0-3-330,0 2 0,4-4 172,-3 0 1,-2-7-296,2 2 0,-5-2 181,5 2 1,-5-3 36,5 3 0,-2-5-104,2-5 0,1 2-46,-6-7 0,6 0 5,-1-5 0,2-1 100,-3-4 0,4-1 149,-3-3 0,3-4-121,2 3 1,-2 3 198,-3-3 1,3 1 40,-3-6 1,-2 7 130,2 4 1,-5 2 34,4 3 95,-5 5 82,2 3 0,-6 8-172,0 2 0,0 5 49,0 5 1,0 3-14,0 2 0,0 4-61,0 7 0,0-6-79,0 1 0,0-6-74,0 6 0,0-6 27,0 6 0,0-7-210,0 1 105,0-2 1,7-4 76,3-4 0,-2-2-221,1-7 0,-4 0 53,5 0 0,0 0-89,5 0 0,-1-2-117,1-3 1,0-3-133,-1-6 0,1-1 146,0 0 1,4 1 16,1-1 0,0-5 76,-6 1 1,-4-8 37,0 3 1,0-2 105,4 1 1,-5-1-130,-4 7 1,-4-1 819,-1 5-273,0 1 0,0 4 797,0 0-524,0 7-238,-6 9 1,4 9 47,-3 9 1,-1 3-112,1-8 0,-2 6-15,2-6 1,4 6-92,-4-6 1,3 1-139,2-5 1,0-1-52,0 1 0,2-2-142,3-3 1,-2 1-81,7-6 1,-2 2-260,2-2 0,3-4-192,-3 4 1,3-3 310,1-2 0,1-2-204,0-3 1,-1-1 143,1-4 1,5-3 102,-1 3 0,2-3 166,-1-2 0,-4-4-24,4-1 1,-4 1 59,-1 4 0,-2 0 125,-3 1 1,1-6 254,-6 0 1,5 1-191,-5 4 1,0 0 938,-5 1-781,0-1 1,0 0 326,0 1 1,-7-1 166,-2 0-75,2 7-217,-6-5 1,5 11 343,-7-3-350,7 4 0,-4 2-144,8 4 0,-1-1-214,5 5 0,0-4 120,0 5 1,0 0-188,0 5 0,0-4 37,0 4 1,1-7-31,4 11 1,-2-6 92,7 7 1,-6-2-32,0 2 1,3-4-229,-2 4 1,0 2 60,-5 3 0,0-4 13,0-1 0,0 1 69,0-1 0,-2-1-62,-3-4 0,4 0 54,-4-1 0,-2-4-13,2 0-135,0-7 0,4 4-596,-4-7-242,3 0 398,-4 0-7,12 0 1,2-5 181,7 0 0,0-7 26,-1 3 0,1 0 213,0 0 1,1-1 162,4-5 1,-4 1-104,4-1 1,-2 3 10,1-2 0,-2 6 98,2-12 1,-2 7-31,-3-7 0,1 4 6,0 1 0,-1 1 49,1-1 0,-2 0 310,-3 0 0,-4 1 48,-6-1 0,0 5 180,0 0 1,0 6 212,0-6-202,0 6 1,-6-2 4,-4 6 0,-3 2-219,-2 2 1,1 5 107,-1 5 0,2 1-126,3 0 1,-3 1-209,3 4 1,4-4 75,1 4 0,3 1 0,2-2 0,2 6-86,3-5 0,4-1-94,11-4 0,-4 3-554,4-4 1,3 4 348,1-8 1,-1 2-883,2-3 1,-6 3 500,6-7 1,-6 0 236,6-5 1,-2 0-454,1 0 0,4 0-2344,-3 0 3126,2-7 0,3-1 0,-1-7 0</inkml:trace>
  <inkml:trace contextRef="#ctx0" brushRef="#br0" timeOffset="2773">3249 420 8323,'-10'10'758,"0"0"0,5-7-339,-5 2 1,6 2 13,-6-3 1,0 3 3,-5-2 1,1-2-130,-1 7 1,0-2 463,0 2-565,-6 3 0,5-5-24,-4 7 1,9-5 11,1-1 0,7-4 195,-2 5-520,3-7 0,9 9 6,3-7 0,4 0-169,6-5 1,3 5 16,6-1 1,-4 3-256,-1-2 1,-1-2 230,1 7 1,-2-5 68,-8 5 0,-1-5 340,-3 4 1,2 1-118,-7 5 0,-2 0 192,-8-1 0,-3-4 103,-7 0 0,-1 0 281,-4 4 1,4-4-387,-4 0 1,-1-5 59,1 5-1308,1-7 0,4 3 139,0-6 927,7 0 0,-5 0 0,5 0 0</inkml:trace>
  <inkml:trace contextRef="#ctx0" brushRef="#br0" timeOffset="3124">3778 200 7569,'-8'-7'2374,"-5"6"-1934,11-6 1,-5 14 480,7 2-603,0 11 0,0 9 115,0 11 0,0-3-99,0 2 1,0-1-152,0 1 1,0 2-1,0-7 1,0 1-510,0-6 1,0-1 242,0-4 1,0 2-1505,0-6-69,0 0 441,7-6 0,-4-6-29,7-3 1244,-7-3 0,10-9 0,-4-1 0</inkml:trace>
  <inkml:trace contextRef="#ctx0" brushRef="#br0" timeOffset="3482">3763 332 9070,'-13'-15'1216,"3"1"1,4 4-728,6 0 1,1 2-205,4-2 1,8-1-343,7 6 0,6-5-378,-1 5 0,2-5 267,3 5 0,-1-4-131,1 4 0,-8 0 128,-2 5 1,-4 0 109,-1 0 0,-5 5 803,0 0-579,-7 6 1,-3-3 567,-10 7 1,-5 0-168,-4-1 1,-4 3 53,-6 2 1,4-3-373,1 4 0,7-4-198,3-1 1,0 5-607,10-1 0,0 1 422,9-5 1,8-1-221,7 1 1,6 1 186,-1 4 1,2-4 325,3 4 1,-7-2 119,-4 1 0,-3-1 186,-1 7 1,-7-7 119,-3 1 1,-5 3-250,-5-3 0,-4 3 639,-11-3 1,-3-3-448,-6 4 0,-1-4-143,1-1 1,4-5-155,1 0 1,6-5-1940,-2 4 1,4-5-1912,1 1 3621,7-4 0,-5-1 0,5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5:59.8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38 7569,'-9'-15'1140,"3"2"-319,-1 4 0,6 9 1,-4 9-430,3 4 1,2 9-42,0 2 1,0 9-102,0 1 1,0 0 78,0-4 1,0 4-95,0 0 0,0 1-34,0-6 0,5-1-153,0-4 0,0 4 47,-5-3 1,0-4-623,0-2 1,0 3 338,0-3 0,2-1-1180,2-8 1,-2 3 266,3-3 0,3-4 1101,2-1 0,3-3 0,2-2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6:04.2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0 309 7073,'0'-8'2807,"0"2"-2119,0 6 576,0 0 0,7-2-1095,3-3 1,4 2-152,6-7 1,1 5 77,4-5 0,7 0 99,-2-4 0,2 4-12,-2 0 1,1 2-28,3-2 0,-8 4-75,4 6 0,-9 0-981,3 0 0,-6 0 390,2 0 1,-10 6 221,-5 4 0,-4 3 171,-1 2 0,-1 4 55,-4 1 1,-5 4 162,-10-4 1,2 5-63,-6-6 1,1 2-96,-2-1 1,-1-4 29,7 4 1,-3-4 827,3-1-309,9-7-272,-10-1-187,19-7 0,1 0-138,10 0 0,8 0 190,1 0 1,7-5-38,-1 0 1,3-5-7,1 5 1,-5 0-10,1 5 0,-2 0-74,1 0 1,-2 7 7,-8 3 1,-4-2 0,0 2 1,-7 4 143,2 6 1,-5 1 124,-5-1 0,-3-4 440,-7 4 0,-6 1-326,-3-2 0,-4 1 495,-2-5 0,1-2-362,0-3 0,-1 3-226,1-4 0,4-2-193,1-2 0,6-2-162,-2 2 1,4-3-698,1 3-1016,7-4-561,2-1 1,7 0 304,4 0 2065,10-6 0,8-3 0,6-5 0</inkml:trace>
  <inkml:trace contextRef="#ctx0" brushRef="#br0" timeOffset="1757">1176 383 7569,'0'-8'1476,"0"-6"-851,0 13-430,-6-12 0,2 10 242,-5-7 1,4 6 327,-5 0 1,5 2-90,-5 2-445,0 0 1,-6 8 18,-4 7 1,2 1 64,-6 9 0,4-6 4,-4 6 0,4 1-90,-4 8 0,6-3-90,-2 3 0,9-7 44,1-3 1,7-4-1,-2 4 1,3-6-160,2 2 0,0-4-272,0-1 0,5-5-115,0-1 0,6-5 216,-1 1 1,3-4-149,2-1 1,5 0 118,-1 0 1,7-1-201,-1-4 1,3-4 123,1-5 0,0-1-268,1 0 1,4-4 138,0-1 1,2-6 147,-1 2 1,-4 2-91,3 3 0,-3-2-46,-2 1 0,1 0 365,-1 6 1,-4 1-73,-1 3 1,-6 2 497,2 3-386,-4 3 386,-1-4 1,-5 6 207,-1 0 138,-5 0-273,2 0 28,-6 0 1073,0 0-1562,-6 0 1,-3 0 5,-5 0 0,-1 0 97,0 0 1,-1 6 5,-4 4 0,2 3-37,-6 2 1,4-1-12,-4 1 0,4 5 43,-4-1 1,6 2-31,-2-1 1,4-4 33,1 4 1,2 1 26,3-1-231,4-1 0,6-4 76,0 0 1,1-7-148,4-3 0,-1 1-166,5-1 0,6 0 161,5-5 1,4-5-94,-4 0 0,6-6 43,-2 1 0,-1-5-201,2-4 0,-2 3 54,1-4 0,2 2 3,-6-2 1,4 2 187,-4-6 1,1 6-7,-1-2 0,-6 4 135,1 1 1,0 6-134,-5-1 335,-4 6-174,7-2 1,-11 8 187,3 2 0,-8 6 5,-2 10 1,-7-2 136,2 6 0,-3-4-98,-1 4 0,4-6 117,0 2 1,5-4 124,-5-1-101,7 0-709,-3-1 307,6-5 0,6-3 114,4-6 1,3 0-292,2 0 1,1 0-420,4 0 1,1-6 266,3-4 0,4-3-96,-3-2 1,1-5 159,-2 1 1,4-6 29,-4 6 1,4-7 262,2 1 1,-1-1-60,0 1 0,-4 4 377,-1 7-228,-6-1-141,4 0 354,-14 7 1,-2 3-36,-6 10 0,-6 3-4,-4 7 0,-3 1-64,-2 4 0,2-2 103,3 6 0,-6-4-60,6 4 0,-6-4 19,6 4 0,2-6 6,-2 2-291,7-4 305,-4-1-112,7 0 1,7-7-896,3-3 586,3-4 1,6-7-376,1-4 1,1-3 236,-1-2 1,-2 1-137,6-1 1,-4-5 200,4 1 1,-4-3 96,4 3 0,-6 3 276,2-4 1,-4 4-460,-1 1 374,0 0-70,-1 1 458,-5 5-343,-3 3 0,-8 12 128,-2 4 1,0 8-100,-6 2 0,6 4-118,-6-4 0,7 4-11,-2-4 1,3 4-8,2-4 1,0 0-42,0-6 0,2-1 74,3-3 1,3 2-134,6-8 0,1 1 54,0-5 0,4 0-439,1 0 0,6-5 27,-1 1 0,2-13-124,3 3 1,-2-4 235,-4 3 1,4-1-35,-4-4 1,2 2 383,-1-6 0,1 6-97,-6-2 0,4 4-128,-4 1 0,-1 0 11,-4 1 1,-2 4 733,-3 0-59,3 7-172,-5-4 1,0 9 57,-3 3-118,3 3 1,-6 7-88,3-1 1,-8 1-82,-2 0 1,-5-1-23,5 1 0,-6 0 25,1-1 1,2 1 131,-2 0 0,5-5-38,-5-1 0,5-5-48,-5 1 1,7-2 173,-2 2 31,4-4-397,1 6 1,0-9 131,0-3 1,6 4-211,4-4 0,3 3 66,2 2 0,-1-5-45,1 0 1,1-4-39,4 4 0,-4-5-53,4 5 1,3-6 109,1 1 1,-1-2 11,2 3 1,-6-9 153,6 3 1,-6-3-88,6 3 0,-5 1 39,4-1 1,-4 0-58,4 0 0,-8 1-1,-1-1 1,0 5 102,-5 0 68,-4 1 1,1-1-107,-7 0 1,-7 7-28,-3-2 0,-8 3 468,-1 2 1,-7 7-185,1 3 1,2 4 328,-1 6 0,4 1-244,-4 4 1,6 2 96,-2-2 0,5-2-70,6 1 0,-3-1-63,7 2 0,0-4-138,5-7 0,2 0-55,3-5 1,3 3 34,7-7 1,0 0 22,-1-5 0,3 0-1450,2 0 0,-1-2 667,7-3 0,-1-5-1548,6-9 1,-1 2 343,0-2 1781,1 2 0,-1-4 0,1-2 0</inkml:trace>
  <inkml:trace contextRef="#ctx0" brushRef="#br0" timeOffset="2361">3851 192 7569,'0'-15'952,"0"0"-197,0 1 40,0 5-490,0 3 1,-1 9-16,-4 7 0,-3 6-71,-7 14 0,-1 6 194,-4 3 1,2 3 5,-6 2 0,4 0 42,-5 1 0,8-6-149,-3 0 1,4-11 22,1 1 0,5-4-18,0-1 0,7-3 185,-2-6-282,3-7 147,2-1-326,0-7 0,7-4-143,3-5 1,8-3-152,1-12 0,8-2 138,-3-9 1,1 3-60,4-8 1,-3 0 24,8-9 1,-8 3 56,-1-3 0,-2-2-124,1 2 1,-2 5 75,-8 5 1,-4 8 449,0 1 1,-5 8-104,5 7 0,-6 2 267,6 3-13,-6 4-132,9 6 0,-7 6-139,4 4 1,-4 9 24,-6 6 0,0 9 472,0 5 0,-1 4-244,-4 1 0,2 3-127,-7-3 0,7 4-241,-2-9 0,-2-3-163,2-2 0,0-3-626,5-1 0,0-7 456,0-4 0,7-1-698,3 2 0,1-9 420,-1 4 1,3-10 173,-3 0 0,8-4 54,1-1 0,1 0-1514,-5 0 0,-1 0 515,1 0 0,0-5 1307,-1 0 0,1-6 0,0 3 0</inkml:trace>
  <inkml:trace contextRef="#ctx0" brushRef="#br0" timeOffset="2607">3822 397 7569,'-8'9'0,"3"-5"0,10-8 0,-2 2 3844,7-3-2562,6 3 0,7-2-1565,6-1 114,1 0 1,-1 0-94,1 0 1,1 0-782,3 5 1043,-3-7 0,5 6 0,-7-6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5:37.3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15 544 7569,'-8'0'1617,"2"0"-2574,6 0 376,0 0 581,6 0 0,-4 7 0,4 1 0</inkml:trace>
  <inkml:trace contextRef="#ctx0" brushRef="#br0" timeOffset="127">59 647 7569,'0'10'798,"0"0"-115,-6-7-1616,4 4 579,-4-1 354,6 2 0,-7 7 0,-1 0 0</inkml:trace>
  <inkml:trace contextRef="#ctx0" brushRef="#br0" timeOffset="31159">721 486 7787,'6'-15'310,"-4"5"147,3 0 0,1 0-221,-1-4 0,0 4 172,-5 0 268,0 0 261,0-4-119,0 5-419,0 3 1,-6 6-107,-4 0 0,-3 0-98,-2 0 0,-4 11 104,-1 4 1,-5 11-117,6 4 1,-6 1 74,6 8 0,1-2-63,8 3 0,-1 2-113,6-3 1,0-3 35,5-2 1,1-4-53,4-6 0,3 2 108,7-6 0,6-2-15,4-8 1,3 1-644,1-6 0,0 0 280,1-5 0,-1 0 109,1 0 1,-3-5-524,-2 0 1,8-5-3671,-4 6 4288,4-8 0,-4-3 0,0-7 0</inkml:trace>
  <inkml:trace contextRef="#ctx0" brushRef="#br0" timeOffset="33319">1662 456 7713,'-15'0'130,"0"0"1,2-2-115,3-2 0,-3 2 12,3-3 715,-3 3 1,-1 4-211,-1 3 0,2 3-136,3 7 1,-3 4 61,3 1 1,2 5-114,-2-6 0,7 6-63,-2-6 1,3 6-67,2-6 0,0 1-173,0-5 0,0-1 85,0 1 1,7 0-294,3-1 0,1-4 43,-1 0 1,3-7-464,-3 2 368,3 3 1,2-6 95,-1 3 1,1-3 44,0-2 0,1-5 8,4 0 0,-2-7-25,6 2 0,-4-3-19,4-1 1,1-6-261,4 1 1,1-1 13,-1 5 0,0 1-36,1-1 0,-6 2 68,1 3 0,-6-1 59,6 6 0,-7-5 82,1 5 1,-1-2 209,2 2 0,-9 4-187,4-4 60,-3 3 791,2 2-520,-6-6 0,1 4 260,-5-3-113,-2 4-129,5 1 219,-7 0-302,0 0 1,-7 0-26,-3 0 0,2 0-13,-2 0 0,1 0 185,-6 0 0,-5 0 94,1 0 1,-1 0 69,5 0 0,1 0-87,-1 0 1,-5 0-70,1 0 1,-1 6-44,5 4 0,-4 3-34,-1 2 1,1 4-85,4 1 0,0 1 49,1-1 0,0-4-163,5 4 1,2-4 72,7-1 0,0-1 69,0 1 0,0-5-645,0 0 1,5-5 291,0 4 1,6-5-270,-1 1 0,8 1 220,2-1 1,-1 0 37,-4-5 1,5-5-51,-1 0 1,2-6-171,-1 1 0,-2-3 209,7-2 0,-6 0 207,6 1 1,-6-6-7,6 1 0,-7-6-111,1 5 1,-2 1 295,-3 4 0,1-3-37,0 3 394,-7-3-244,5 17-169,-11-6 79,4 7 0,-8 2-72,-2 3 0,0 8 158,-5 7 0,4 4-58,-5-4 0,5 4 18,-5-4 0,7-1-71,-2-4 0,3 0 98,2-1-10,0 1-442,0 0 1,2-5 96,3-1 1,3-5 32,7 1 0,-1-4-3,1-1 0,1-5 61,4 0 0,-2-8-139,7-1 1,-1-1 77,5-5 0,-1-1-47,-3 2 0,1-6 62,-7 5 0,6-4-178,-5 4 1,-1 1-4,-4 4 1,-2 0 99,-3 1 1,1 4 228,-6 0-144,0 7 285,-5-4-176,0 7 0,-2 7 42,-3 3 0,2 8 0,-7 1 1,1 6 218,-6-6 0,2 6-58,3-6 0,-1 1-9,6-5 1,0-1-184,5 1 100,0-7-231,0 5 0,1-11 103,4 3 0,3-4-301,7-1 0,1 0 116,4 0 1,-2-6 91,6-4 1,-4 2-137,5-2 0,-6-5-241,6-4 1,-2-1 316,1 6 1,2-1-22,-6 0 1,4-4 250,-4-1-128,-1 0 460,-4 6-184,0-1 172,-7 7-273,-1 1 1,-12 19-75,0 2 1,-7 6 134,3 0 1,0-2-70,0 6 1,5-4-139,-1 4 1,4-6 91,1 2 1,0-9-196,0-1 117,6 0 1,2-2 4,7-3 1,0-4-33,0-1 1,-1 0-108,1 0 1,1-1 104,4-4 1,1-3 10,4-7 0,1 0-553,-7 1 0,6-6 250,-6 0 0,6-1-41,-5 2 0,-1 1 84,-4-7 1,3 7 236,-3-1 0,7 2 25,-7 3 1,-2-1 177,-3 0-1,0 2 124,4 3 0,-4 4-25,0 6-87,0 0 1,0 0-69,-1 0 1,-5 1 89,1 4 0,-4-1 2,-1 5 0,0 1-28,0 5 1,0 0-107,0-1 0,0 1-131,0 0 0,-1-1-35,-4 1 1,1 5 55,-5-1 0,0 1-160,0-5 173,-4-1 0,6 1 249,-3 0-162,4-7 209,6 5-161,0-12-34,0 6 0,1-7-200,4 0 0,3 0 116,7 0 0,1 0-137,4 0 0,-2-2 49,7-3 0,-3-1-42,3-4 0,3-3 116,-4 3 1,9 2-36,1-2 1,2 1 15,-2-6 0,-1 0 11,6 0 0,-6 1-77,1-1 0,-3-3 59,-1 3 1,-6-3 30,1 9 0,-12-3-67,1 2 420,-9-3 1,2 10-162,-7-7 0,-7 7 355,-3-2 0,-3-1-192,-1 1 1,-3 0-43,-2 5 1,1 6-90,-7 4 1,7 3-5,-1 2 1,2 6-187,3 4 0,4-3 119,0 3 1,7-5-176,-2 4 1,3-6 27,2 2 1,0-4-84,0-1 0,7-6-117,3 1 0,9-7-110,6 2 0,-2-3 21,1-2 0,2 0 91,9 0 0,-4 0-522,3 0 0,3-7 262,3-2 0,-3-4-167,2-2 1,1 0 267,4 1 1,-7-6 138,-2 0 1,0-1 170,0 1 1,-3-1 160,-7-3 1,-2-4-217,-4 3 1,-7-2-75,3-3 1,-11 6 1060,1-1 1,-3 7-410,-2-1 1,0 7 153,0 3 0,-7 0-287,-2 0 1,0 2-12,0 7-236,5 0 0,-7 7-143,6 2 1,0 4 153,5 2 0,0 5-72,0-1 0,0 3 39,0-3 0,0-1-55,0 7 0,5-6 321,0 6 1,2-7-19,-3 1 0,-2-2 327,3-3-380,-3 1 0,-4-2 52,-3-3 0,2-2-174,-7-3 1,5-3 43,-5 2 1,5-2-1039,-4-2 1,0-2 199,0-2 554,-4 2 101,11-5 0,-11 1 0,5-2 0</inkml:trace>
  <inkml:trace contextRef="#ctx0" brushRef="#br0" timeOffset="34226">4984 177 7235,'0'-15'-111,"0"5"705,0 1 1,0-1-172,0-5 1,0 5 58,0 0 611,0 7-583,0 10 1,-7 9-178,-3 13 1,-4 7-116,-6 4 0,4 4-87,-4 5 1,2-5 63,-2 0 0,4-2-162,-4-7 0,4-1 39,1-5 1,6-1-76,-1-3 1,7-4 90,-2-6 0,-2-6 112,2 1-377,0-7 0,7 2 72,3-10 1,3-4-181,7-11 0,-1-3 124,1-6 1,0-2-53,0-4 1,-1 3 12,1-7 1,0 1 64,-1-1 0,-1-4-4,-3 4 1,3-8-19,-3-2 0,-2 1 93,2 9 1,-5 5-165,5 9 835,-7 4-459,10 6 0,-6 15 522,2 10 0,0 16-119,-5 14 1,-2 0 141,3 0 1,-2 7-365,2-3 1,-3 2-125,3-7 0,3 2-607,2-7 1,-2-4 316,2-6 0,-1-4-347,6 4 0,-5-6 274,0 2 1,0-9-1226,4-1 0,-4-2-33,0 2 1416,-7-4 0,10 1 0,-5 1 0</inkml:trace>
  <inkml:trace contextRef="#ctx0" brushRef="#br0" timeOffset="34384">4881 309 7569,'-15'0'3666,"0"0"-2452,7 0-610,2 0 0,14 5-554,6 0 1,3 0-469,7-5 1,2 0-1249,9 0 845,-4 0 821,11 0 0,-11 6 0,5 3 0</inkml:trace>
  <inkml:trace contextRef="#ctx0" brushRef="#br0" timeOffset="34589">5483 574 7569,'10'6'0,"0"4"0,-7 8 856,2 2 1,-3 6 1151,-2-2 1,0 4-1898,0 1 0,-2 1-1055,-3-1 1,2 1 604,-7-1 339,7-6 0,-10 5 0,5-6 0</inkml:trace>
  <inkml:trace contextRef="#ctx0" brushRef="#br0" timeOffset="34800">5733 324 7543,'10'0'82,"0"0"1,-5 6 201,4 4 0,-5 3-672,1 2 0,1 5 148,-1-1 0,0 6-532,-5-6 772,0 1 0,7 1 0,1 2 0</inkml:trace>
  <inkml:trace contextRef="#ctx0" brushRef="#br0" timeOffset="35234">5763 294 7569,'-15'-6'2487,"7"4"-1630,1-11 1,7 10-139,0-7 1,0 5 45,0-5 0,2 6-422,3-6 0,11 2-127,13-2 0,4-3-292,11 3 0,0-3 90,15-2 0,-3 5-45,7 1 1,-9 5-167,-5-1 1,-10 4-275,-4 1 0,-4 0 199,-2 0 0,-13 1-185,-6 4 1,-6 3 210,-4 7 0,-14 1 76,-5 4 0,-14-4 331,-6 4 0,1 1-135,-1-1 1,2-1 427,-2-4 0,4 0-356,11 0 1,4-6-459,10 1 81,4 0 1,14 5-479,7-1 1,8 1 493,11 0 1,-3 1 66,3 4 0,-4 3-412,-6 6 0,1 2 211,-11 3 1,-2-3 926,-12 4 0,-4 1 102,-5-2 0,-9-2 485,-17-7 1,1 1-622,-10-6 0,5-6-9,-5-4 1,1-7-4062,9 2 3574,6-3 0,0-15 0,5-3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6:18.7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342 475 7569,'0'-10'242,"0"1"1,0 0 2273,0-1-2104,0 0 0,0 1 692,4-1 0,-3 4-362,2-1 0,-2 4 399,-1-3-877,0 0 1,-4 1 119,-3 1 1,-2 3-102,-4 1 0,-1 5-80,-6 1 1,1 5-9,1 2 0,-6 8-12,-1 2 1,-1 7 11,0 5 0,0 2 0,3 1 0,1 3 300,3 0 0,4 2-98,2-4 0,3 1-9,0-5 0,5-2-246,2-2 1,3-2-148,3-4 0,2-2-133,5-4 0,2-4 175,1-2 0,5 0 104,1-4 1,4 2-30,2-8 0,6 0-573,-3-3 0,3-5 74,-2-5 0,-1-2-23,1-4 1,-6-2-180,0 2 0,-7 2 210,-3 1 1,-4-2 426,-3 0 1,-3 0-69,-6 0 0,-3 2-118,-7-4 1,-2 3-45,-3-2 1,-6 4 172,-1 5 1,-3-1-171,0 5 1,-1 3-259,1 6 1,0 1-641,3 9 0,3 3 1077,6 3 0,-2 9 0,3-2 0</inkml:trace>
  <inkml:trace contextRef="#ctx0" brushRef="#br0" timeOffset="989">446 94 7569,'-4'-18'289,"-1"2"0,-2 1 1381,1 1 0,4 1-705,-1 3 147,1 5 0,5 2 97,3 6 1,9 9-644,10 11 1,8 10 8,5 14 1,-18-18 0,-1 1-644,4 4 1,-1 2-1,0 1 1,-1 3 227,2 4 1,-2 0 0,-1 2 0,-2 0-91,-1 1 0,-2 1 0,-3 1 0,-3 1-106,0 0 0,-2 1 0,-1 1 1,-1 0-639,-1 0 0,-2 1 0,-2-3 0,-1 0 444,-3 0 0,-2-2 1,0-2-1,-3-2-2014,0 1 0,-4-1 2244,0-3 0,-2-2 0,-1 1 0,0 0 0,-1-7 0,1-2 0,-14 24 0,2-10 0,3-5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6:22.2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45 235 7569,'0'-14'516,"0"4"0,0 0 0,2-2 0,1-1 605,2-1 1,0-1 734,-5 0-886,6 7-686,-4-5 0,6 11 382,-3-2 386,-3 2 1,6 8-379,-3 4 0,-4 10-13,4 4 1,-3 11-515,-2 4 1,0 3 6,0 2 1,0 5-662,0 0 1,0-5 368,0-4 1,0-6-1123,0 5 1,0-6 652,0 1 0,0-8-603,0-1 1,1-7-1,4 1 0,-1-2-1548,5-3 2758,-5-5 0,9 4 0,-5-5 0</inkml:trace>
  <inkml:trace contextRef="#ctx0" brushRef="#br0" timeOffset="232">413 0 10850,'-9'10'1073,"4"0"0,4 6-575,1 8 1,0 11 300,0 4 0,0 5-434,0 5 1,0-5-137,0 0 1,0 0-47,0-4 1,1-5 11,4 0 0,-3-4-416,3-2-871,-3-6 0,-2 3 35,0-6 0,1 1-512,4-1 0,-3-4 582,3 4 987,-4-11 0,6 4 0,1-4 0</inkml:trace>
  <inkml:trace contextRef="#ctx0" brushRef="#br0" timeOffset="432">1 485 11221,'16'5'1905,"4"0"0,3 0-1548,6-5 1,1 0-366,-1 0 1,0-5-228,1 0 0,-1 0 286,1 5 1,5-5-52,5 0 0,2-6 0,2 3 0</inkml:trace>
  <inkml:trace contextRef="#ctx0" brushRef="#br0" timeOffset="691">824 676 7569,'0'8'8192,"0"5"-8071,0-3-133,7 3 1,-4 7-726,7-1 1,-7 8 299,2-3 437,-3 10 0,4 4 0,2 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6:25.3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471 0 12902,'9'0'-3621,"4"7"3621,-12 1 0,6 7 0,-7 0 0</inkml:trace>
  <inkml:trace contextRef="#ctx0" brushRef="#br0" timeOffset="181">486 294 7569,'-6'9'1294,"4"4"-851,-5-12-138,7 6 0,0-6 189,0 4-1050,0-3 1,0 6 239,0-3 316,0-3 0,7 11 0,1-5 0</inkml:trace>
  <inkml:trace contextRef="#ctx0" brushRef="#br0" timeOffset="331">545 588 7569,'0'9'0,"-5"-1"0,0-3 575,0-4 881,-1 6-1456,4-1 0,-5-4 0,7 4 0</inkml:trace>
  <inkml:trace contextRef="#ctx0" brushRef="#br0" timeOffset="838">45 971 7569,'0'-15'651,"0"0"1286,0 0-1086,0 1 186,0 6 341,0 1-508,0 7 0,0 8-408,0 7 0,0 6 92,0 9 0,0 4-195,0 0 1,-2 10 171,-2-5 1,2 7-323,-3-7 1,-2-1-294,3 1 1,-3-6-217,2 1 0,4 0-467,-4-4 0,3 2-989,2-7 0,0-4 846,0-1 1,0-4 436,0-1 0,2-7 473,3-3 0,3-3 0,6-2 0</inkml:trace>
  <inkml:trace contextRef="#ctx0" brushRef="#br0" timeOffset="1053">339 926 7569,'0'15'0,"0"6"274,0 4 1,0 3 342,0 1 1,0 2-15,0 3 1,0 4 525,0 6 1,0-1-661,0-4 0,0 2-280,0-7 1,-2 5-904,-2-5 583,2 1 0,-5-11-785,7 1 0,0-7 529,0 1 0,0-2 387,0-3 0,0 1 0,0 0 0</inkml:trace>
  <inkml:trace contextRef="#ctx0" brushRef="#br0" timeOffset="1237">30 1412 14095,'22'-9'1116,"-4"-4"-1151,6 4 0,5 0-535,6 0 1,6-1-2856,-2-5 3425,3 0 0,2 1 0,0-1 0</inkml:trace>
  <inkml:trace contextRef="#ctx0" brushRef="#br0" timeOffset="1796">545 1559 8012,'-8'6'2616,"1"-4"-1737,7 4-265,0-6-328,0-6 1,2-2-34,3-7 0,1 0-106,4 0 1,3 1 35,-3-1 1,3 0-88,2 1-8,-1-1 0,-1 0-113,-3 1 120,3 5 40,-5 3-452,7 6 178,0 0 0,-7 6-169,-3 4 0,1 8 153,-1 2 0,0 1-75,-5-1 1,0-2 67,0 6 1,0-1 184,0 1 1,0-1-39,0-3 1,0-4 124,0 4 1,0-4-144,0-1 0,0-5-28,0-1 1,0-4 723,0 5-233,0-7-383,0 4 1,2-7 26,3 0 1,-4-7-106,4-2 1,2-6-94,-2-5 0,6-3-189,-1-6 0,3 0 149,2-1 1,-1 2-37,1 4 0,-5-2 100,0 6 1,-2 6-103,2 4 1138,3 6 0,-10-2-472,7 6 1,-7 6 1151,2 4-1046,3 3 0,-6 4 323,3 2-605,3-2 1,-7 4-404,4-6 0,2-1-463,-2 1 0,1-2-1718,-1-3 1,-1 1 2295,5-6 0,1 7 0,5-4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6:24.0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60 13112,'0'22'1012,"0"13"-647,0-1 0,0 4-182,0 6 1,0-5-1,0 5 1,-5-1 189,0-9 0,-5 5-219,5-5 0,0-1-184,5-9 0,-5 3-301,0-8 0,0 1-662,5-6 0,0 1-1262,0 0 1,2-7 2254,3-3 0,3 3 0,7 0 0</inkml:trace>
  <inkml:trace contextRef="#ctx0" brushRef="#br0" timeOffset="235">412 1 10890,'0'16'1504,"0"4"1,2 3-1000,3 6 0,-4 2-156,4 3 1,-3 4-207,-2 6 1,0-5-81,0 0 0,0-6 49,0 1 1,0-3-165,0-1 1,0-1-795,0 1 0,0-6 495,0 1 1,0-7-2985,0 1 3335,0-3 0,0 6 0,0 1 0</inkml:trace>
  <inkml:trace contextRef="#ctx0" brushRef="#br0" timeOffset="442">74 515 12516,'15'0'1918,"-1"0"0,8-1-1810,2-4 0,4 3-481,1-3 0,1 2-2912,-1-2 2230,7 3 1,-3-4 1054,6 6 0,0 0 0,5 0 0</inkml:trace>
  <inkml:trace contextRef="#ctx0" brushRef="#br0" timeOffset="827">677 692 6120,'-9'0'6474,"3"0"-5645,6 0-710,0 0 1,6 0 34,4 0 1,3 0-115,2 0 1,0-2 106,-1-3 1,1 4-167,0-4 1,0 3-19,-1 2-167,-6 0 153,5 0 1,-11 7 94,3 2 0,-5 6 467,-5 5 1,-1-2-207,-4 6 1,-3-4 479,3 4 0,-2-6-317,3 2 0,2-4-13,7-1 1,0-5-313,0-1 0,0-4-348,0 5 0,2-7 33,3 2 1,3 2-170,7-2 1,-1 0-1812,1-5 0,5 0 292,-1 0 1860,7 0 0,-3 0 0,7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6:29.3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1397 8189,'-2'0'1189,"7"0"0,8 0-849,7 0 0,3-2 0,6-3 102,0-4 0,7-5-170,4 0 1,13-7-43,6-4 1,11-9 105,4-5 0,9-10-470,-34 22 1,0 0 0,4-5-1,0 0 245,8-2 0,1-1 0,1-1 0,1 0 32,4 0 1,2-1-1,3-2 1,2 0-47,1-1 0,0 1 1,6-2-1,1-1-356,-7 3 0,0 0 0,1-1 0,-1 1 317,-4 2 1,-2 1 0,-2 2 0,-2 1-230,-6 0 0,-2 2 0,-1 4 0,-3 0 9,-9 2 1,-2 1 0,39-15 192,-18 5 0,-9 9-307,-16 5 0,-4 6-43,-11 4-1072,-3 3 768,-12 7 0,-6 12-118,-13 3 741,-6 16 0,-14-2 0,1 13 0,-1-1 0,1 0 0,0-2 0</inkml:trace>
  <inkml:trace contextRef="#ctx0" brushRef="#br0" timeOffset="696">384 2911 11021,'15'0'1173,"-1"0"1,9-2-699,7-3 1,9-8-345,15-6 1,1-9 51,14-2 1,6-5-422,8-10 0,-38 23 0,0-1 277,4-2 1,0 1 0,4-3 0,0 0-221,8-4 1,1-2-1,0 0 1,2-1 283,2-2 0,0-1 0,-2 2 0,-1 1-140,1-1 0,0 2 0,-2 2 0,0 1-21,-1 1 1,0-1-1,-3 1 1,-1 1-90,-8 4 0,0-1 1,-5 1-1,0-1 145,34-19 0,-6 3 51,-8 7 1,-4 1 8,-16 14 1,-9-1 8,-16 5 442,-3 7-744,-7 2 0,-9 6-943,-10 0 1,-11 8 1177,-9 6 0,-2 3 0,-9 7 0,-3 2 0,-2 2 0,-3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6:44.9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89 250 9643,'0'8'958,"0"5"-744,0 2 0,0 3-50,0 6-27,0 1 1,0 4 311,0 1-138,0 6-174,0-5 1,0 6 184,0-2 0,5-4-69,0 3 0,0-5-70,-5-4 1,0 1 9,0-7 1,0 6 51,0-5 0,-2-6 164,-3-4 22,4 0-252,-12-2 0,9-1 4,-6-7 1,6 0-36,-6 0 0,5-7 47,-5-3 0,5-4-12,-5-6 1,5-3 11,-4-6 0,5-1 91,-1 1 1,4-7-247,1-3 1,0-5-191,0-5 0,1-2-345,4-3 0,4-1 303,5 6 1,7 0-222,4 4 1,3 5 160,1 5 0,5-2 305,1 12 0,4 2-167,-5 14 1,-4 2 63,-6 7 1,-6 0-60,2 0 0,-6 3 24,-4 7 0,-3 2-91,-7 12 1,0 1 83,0 4 1,-8 2 24,-7 3 0,-1-3-16,-9 4 0,2-9-31,-1-2 1,-2-6 61,6 2 1,-5-5 252,6-6 0,-1-2-114,6-7 0,4 0-123,0 0-164,0 0 183,2 0-322,1-7 75,1 6 309,4-6 0,2 10-125,10 7 0,-2 7 630,2 12 0,0 7-123,5 3 0,-1 5 59,1 5 0,0-8-133,-1 3-204,1-10-20,0 9 0,-1-14-10,1 1 1,0-7 56,0-9 1,-1 1 6,1 0 1,5-7-96,-1-3 0,2-4-413,-1-1 1,1-1 61,4-4 0,1-5-398,-7-10 497,1 4-582,-5-12 344,6 12 142,-11-12 0,9 5 39,-10 0 1,-1-3 16,-3 7 0,1-6 80,-1 6 0,0-6-101,-5 6 1,0-1 290,0 5 0,0 5 306,0 1-36,0 5 0,-2-2 393,-3 6-524,4 0 1,-11 6 76,7 4 1,-4 5-61,4 5 1,-5-3-67,5 8 0,0-5 5,5 4 1,0-4-86,0 4 0,0-6 144,0 2-284,0 3-19,7-7 233,1 5-510,7-13 223,-1 5 105,7-11 0,-3 9-634,7-6 327,-7 0 212,10-5 1,-5-1-791,6-4 460,0-3 215,1-14 1,-1 4-209,0-6 317,1-1-248,-1-4 0,1-2-146,-1-3 1,-1-4 226,-4-6 1,2 0 115,-6 0 1,-2-5 152,-8 0 1,1-5-110,-6 5 0,0 0-135,-5 5 137,0 6 1,0 4 565,0 9 1149,0 4-1060,0 13 1,-2-3-213,-2 6 0,0 6 112,-6 9 1,1 16 196,-6 9 1,0 14-205,1 9 1,4 8-9,0 7 0,-3 6-49,-2-1-1462,-9 7 1447,14 3-154,-11 2-193,6-2 0,5-3-310,0-7 0,7-2-98,-2-13 366,4 1 1,5-25-62,1 0 1,5-11 36,-5-3 1,7-9-461,-3-1 0,4-2 220,2-8 0,0 0 754,-1-5 0,1-9-1054,0-5 0,-2-3-752,-3-7 0,1-2 647,-6-9 1,0-2 175,-5-7 0,0 0 219,0 0 1,-2-5 140,-3 0 1,2 0 135,-7 4 1,2 8-84,-2 3 1,-1 9 636,6 5 1,-5 9-299,5 1 1409,-6 7-555,9-4-664,-4 7 0,12 0-312,4 0 0,3 0 58,2 0 0,0 0-86,-1 0 1,1-6 35,0-4 1,4 2 24,1-2 1,-1 0-108,-4-4 1,-2 4-128,-3 0 1,3 2 172,-3-2 248,-4 4 0,3 1-20,-4 0 1,-4 2-83,4 7 0,-3 6 133,-2 10 1,0 3-63,0 6 1,0 5 151,0 1 1,0-1-71,0-5 1,0-1-239,0-3 0,0 1-8,0-7-193,6 1 1,2-12-249,7-3 0,0-3 230,-1-2 1,1-2-358,0-3 1,0-3 226,-1-7 0,1-4 78,0-1 1,-1-6-29,1 1 1,0-2-288,-1-3 1,-4 6 383,0-1 1,-7 1 69,2-6 0,2 7 187,-2 4-123,0 3 278,-5 1-207,0 7 0,0 9 221,0 14 0,0 5-125,0 4 1,0 4 277,0-4 0,0-1-177,0 2 1,0-7 154,0 1-449,0-2 1,1-8 108,4 1 0,-2-6-341,7 0 1,0-2 142,5-2 1,-1-6 112,1-4 1,1-8-191,4-2 1,1-6-236,4 2 0,6-4 344,-7-2 1,7-4 277,-6 0 1,-2-2-221,1 2 1,-6-6-33,2-9 0,-4 4-365,-1-4 1,-2-2 206,-3 2 0,-2 3-88,-3 12 1,-4 1-92,4 14 735,-3-1-212,-2 12 1,-2 14 2,-3 14 0,-1 9 389,-4 11 0,-3 0-252,3 14 1,2-1 37,-2 1 1,7-2-60,-2-3 1,3-8-25,2 3 0,0-10-40,0 0 1,2-8-204,3-1 0,3-9-178,7-1 1,1-2-170,4-8 0,-4 0-5,4-5 0,-2 0 165,1 0 0,2-7-125,4-2 1,3-6 90,-4-5 1,-1 2-274,2-6 1,-8 1-60,3-2 0,-5-2-141,-5 2 0,-4-1 260,-6 2 0,0-3 159,0 8 1,-6 1 219,-4 8 0,-5 3-119,-5 7 1,-1 2 716,-3 3 1,-2 11-413,6 14 0,-4 6-206,4 8 0,2-2 188,8-3 1,4 7 745,6-7 1,1 4-317,4-14 0,5 2-130,10-11 0,1 4-116,3-4 0,4-7-102,-3-8 0,2-3-581,3-2 0,-1 0 262,1 0 1,1-7-1024,3-3 1,-3-9 565,3-6 0,2-3-1268,-2-1 0,1 4 1817,-6 1 0,7-7 0,2-7 0</inkml:trace>
  <inkml:trace contextRef="#ctx0" brushRef="#br0" timeOffset="313">1677 294 7569,'8'8'1335,"6"-3"1,9-3 1772,12-2 1,-1 0-1886,10 0 0,-2-2-152,12-3 1,-1-3-3470,0-7 1624,5 1 0,0-8 774,11-2 0,3-10 0,1-4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2:07.0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8590,'0'-15'2363,"0"1"-825,0-1-758,0 7-86,0 1 439,0 1-720,0 4-207,0-4 0,0 7-109,0 4 1,0 3 85,0 7 1,0 0-313,0-1 1,0 6 144,0 0 0,0 4-1552,0-4 1,0 6 92,0-2 1443,0 4 0,0 2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6:47.2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765 192 7569,'8'-15'0,"-3"1"0,-4-1 0,-1 5 0,0 0 0,-6 0 0,-2-4 0,-7-1 0,0 5 0,1 0 0,-6 2 0,0-1 0,-6-3 0,2 7 0,-4-5 0,-1 6 0,-6-1 0,1 5 0,-7 3 0,2 7 0,1 1 0,-1 14 0,0 7 0,-5 12 0,5 4 0,-1 11 0,8 4-255,-2 16 1,6 2 254,8 7 0,2 2 0,13 3 0,7-3 0,8 3 0,9-4 0,6-6 0,9-5 0,5-9 0,10-6 0,5-9 0,5-3 0,5-7 0,-2-13-126,6-6 0,1-14 126,4-6 0,1-5 0,-1-5 0,7-13 0,4-16 0,-4-5-313,-2-15 1,-3-2 312,-1-8 0,-7 4 0,-4-4 0,-10 4-80,-9 1 1,-11 5 79,-9 0 0,-13 0 0,-1-4 0,-7-1 0,-3 0 0,-14-1 0,-11-4 0,-12 2 0,-17-7 0,-7 2-62,26 33 1,-3 0 0,-2 1 0,-2 2 61,-1 3 0,-2 2 0,-2-2 0,-2 2 0,-5 3 0,0 2 0,2 1 0,-1 3 0,0 5 0,-1 4 0,1 0 0,1 3 0,-44 5 0,8 6-911,1 3 911,12 18 0,-5 4-333,19 13 333,4 7 0,20 1 0,1 14 0,19 14 0,4 10 0,13-39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6:48.7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68 7569,'0'-15'526,"0"0"1,0 6 274,0-1 755,0 7-564,0-10-561,0 11 1,0 4-6,0 12 0,0 9-125,0 11 1,0 6 53,0 9 1,0-2-84,0 7 1,0-7-143,0 2 1,0-8-105,0-2 0,0-6-248,0 1 0,0-3-204,0-1 1,0-6-538,0 1 1,0-7 656,0 1 1,2-2-102,3-3 407,-4-6 0,12 5 0,-4-4 0</inkml:trace>
  <inkml:trace contextRef="#ctx0" brushRef="#br0" timeOffset="247">15 421 7569,'0'8'0,"0"-2"795,0-6 3145,0 0-3336,6-6 0,3-2-398,5-7 1,3-5-1,2 1 1,-1-7-784,7 1 1,-2-3 418,1-1 0,4 1-972,-4 4 1,-2-2 480,-3 6 1,-3 0 648,-1 6 0,0-1 0,0 0 0</inkml:trace>
  <inkml:trace contextRef="#ctx0" brushRef="#br0" timeOffset="583">44 288 7569,'0'9'1254,"-6"4"-397,4-5-551,-4 0 0,6 0 515,0-3-267,6-3 0,-3 4 305,7-6-527,0 0 0,5 0-77,-1 0 1,-4 0-73,0 0 1,-2 2-136,2 3 1,1-2 48,-6 7 1,5 0-61,-5 4 1,2 9 179,-3 7 0,-2 1-10,3 8 0,-3 5 130,-2 5 0,0-2-121,0-8 0,1 2 14,4-6 0,-2-6-38,7-5 0,0-7-150,5-3 1,1 0-429,4-10 0,2 1-592,8-5 0,-1-8-1120,1-7 0,-1-6 299,0-8 1799,7-1 0,2-6 0,6-1 0</inkml:trace>
  <inkml:trace contextRef="#ctx0" brushRef="#br0" timeOffset="1005">632 509 7569,'0'8'2478,"-1"3"-1677,-4-6-579,3 0 1,-4-3 299,6 3 278,0-4-578,0 6 0,6-7-76,4 0 1,3 0-363,2 0 208,-1-7 1,6-1-155,0-6 1,4-6 150,-4 0 0,1 1-375,-2 4 1,-4-5 191,0 1 0,-2-1 63,-8 6 1,5-1 121,-5 0 1,-1 0 80,-4 1 1,-4 4-12,-1 0 1,-7 7-63,2-2 1,-8 3 467,-1 2 1,-2 7-215,1 3 1,2 9 594,-6 6 1,6 3-341,-2 1 0,5 5 175,5 1 0,-1-3-226,6-7 0,0 1-53,5-7 0,5 1-539,0-5 0,6-1 143,-1 1 1,3-2-429,2-3 0,1 1 331,4-6 1,-4 5-1578,4-5 0,-2 0 826,1-5 0,-2 0-883,2 0 0,3 0 1723,-3 0 0,7 0 0,-3 0 0</inkml:trace>
  <inkml:trace contextRef="#ctx0" brushRef="#br0" timeOffset="1400">1029 568 9693,'7'-9'986,"2"-4"-447,11 4 1,3-6-473,6-5 1,1 2 45,-1-6 0,-4 6-275,-1-2 1,-1-1 172,1 1 0,-2-1 161,-8 2 0,-1 2-140,-3-2 0,2 7-643,-7 2 506,0 1 1,-12-4 29,-3 3 1,-3 3 300,-2 7 1,-1 0-67,-4 0 1,3 7 332,-8 3 1,2 8-193,-1 1 0,1 9 453,3 1 1,4 1-299,-4 4 0,4 2-218,1-2 0,7 1 369,3-6 0,4 0 26,1 1 1,0-6-257,0 1 1,0-7-124,0 1 0,6-2-562,4-3 1,3-4 245,2 0 0,-1-7-802,1 2 0,1-3-308,4-2 0,-2 0-815,6 0 0,1-4 839,4-5 1148,-6-1 0,11-18 0,-2 5 0</inkml:trace>
  <inkml:trace contextRef="#ctx0" brushRef="#br0" timeOffset="1631">1705 230 7569,'-8'8'2017,"2"5"-398,6-3-1081,0 3 0,-5 8-41,0 3 0,0 6-19,5 4 0,0-1-113,0 6 1,0-2-70,0 3 0,0-3-117,0-2 0,0-4 4,0 3 1,0-5-530,0-4 1,0 1-275,0-6 0,5-1-1842,0-4-1448,0-7 3910,1-1 0,2-7 0,7 0 0</inkml:trace>
  <inkml:trace contextRef="#ctx0" brushRef="#br0" timeOffset="1860">1735 347 7569,'14'-29'0,"1"4"1760,0 1-1130,-1 6 1,6-3 5,0 6 1,4 0 107,-4 0 1,6 7-5,-2 3-207,-2 4-235,5 1 0,-12 13-115,0 6 1,-9 9-168,-11 6 0,-4-1 134,-11 6 1,-3-4 32,-6 4 1,-6-6 44,1 1 1,-5-5-194,5-4 1,-1-2-20,6-4 1,1-7 175,4 2-192,-4-9 0,12 8 0,-6-5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2:07.6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43 8745,'-8'-8'1688,"1"-5"-481,7 11-707,0-4-587,0 6 0,0 6 39,0 4 0,0 3 129,0 2 1,0 4-132,0 1 1,0 4 104,0-4 0,0 6-286,0-1 1,0-4 91,0-1 1,0 1-186,0-2 0,0 1-90,0-5 0,0-6-226,0 1 1,0-5-874,0 5 1057,0-7 1,2 4 455,3-7 0,-4 0 0,6-7 0,-7-1 0</inkml:trace>
  <inkml:trace contextRef="#ctx0" brushRef="#br0" timeOffset="382">0 43 7569,'0'-10'557,"0"0"-107,0 7 1053,0-3-708,0-1-600,0 6 0,0-4-12,0 10 0,0-2 0,0 7 0,0 1-8,0 9 1,7-4-84,2 4 1,0-4 33,0-1 1,0 4-145,0 1-131,4-1 143,-4 3 1,0-6 69,1 4-350,0-4 0,0-1 176,0-1 1,-5 1-28,4 0 0,-4-2 31,5-3-94,-7 3 0,5-7-54,-3 4 341,-3-4 0,6-6 164,-3 0 77,-3 0 1,6-6-27,-3-4 0,-4-3-119,4-2 0,-3-1 50,-2-4 1,0-1-60,0-3 1,-2-2 58,-3 6 1,2-1-33,-7 1 1,7 4 42,-2-4 0,-1 9-183,1 1-249,0 0 1,5 0-1799,0 1 1085,-7 5-781,6-2 0,-4 7 1682,10 4 0,3 3 0,7 7 0</inkml:trace>
  <inkml:trace contextRef="#ctx0" brushRef="#br0" timeOffset="785">412 87 7569,'-10'-1'1048,"0"-4"-528,7 3-261,-4-11 50,1 11 475,4-4 0,-4 4-298,6-3 0,-2 4 162,-3-4-465,3 3 1,-6 9-17,3 2 1,2 4 15,-7 2 1,7 5-1,-2-1 1,4 3-396,1-3 0,0-2 181,0 2 0,0 2-162,0-1 1,0 0 124,0-6 0,6 1-64,4 0 0,3-6 73,2 1 0,-1-5-184,1 5 1,1-7-73,4 2 0,-4-3-81,4-2 0,-4 0-38,-1 0 312,0 0 0,-1-5-133,1 0 0,-5-6 43,0 1 0,-7-3 508,2-2 0,-4-1-209,-1-4 1,-1 4 433,-4-4 1,2 4-179,-7 1 1,0 0-60,-5 1 0,1-1-447,-1 0 1,0 5 106,0 1 1,1 5 194,-1 0 0,0 2-8,1 2 1,4 0-2939,0 0 1224,7 0 122,-10 0 1461,11 0 0,-4 0 0,6 0 0</inkml:trace>
  <inkml:trace contextRef="#ctx0" brushRef="#br0" timeOffset="1307">559 87 12065,'0'15'103,"1"0"-15,4-1 0,-2 1 56,7 0 0,-5 4-135,5 1 1,-5-1 75,5-4 1,-5-5-175,4 0 3,-5 0-78,9 4 0,-10-4-90,7 0 97,-7-7-24,4 4 156,-1-7 0,-4-2 33,3-3-49,-4-3 0,4-8 75,0-4 1,0 4-60,-5-4 1,0 4 189,0 1 1,0 0 145,0 1 4,0-1-476,0 7 176,0 1-298,0 7 0,2 7 133,3 3 0,-2 3 7,7 1 0,-1 1 64,6 0 1,-5-1 18,0 1 0,1 0 19,9 0 1,-4-2-7,4-4 1,-4 3-60,-1-7 1,1 1 44,4-1 1,-9-3 73,4 3 1,-9-4-58,4-1 1,-5 0 432,5 0 1,-7-1-183,2-4 1,-3 2 541,-2-7 0,0 0-157,0-5 0,-7 1 49,-3-1 0,-3 0-188,-2 0 1,2 1-145,4-1 0,-4 0-615,3 1 0,-2-1 250,3 0 1,-3 1-859,7-1 843,0 0 1,4 0 70,-4 1 0,-3-1 0,-7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2:11.6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1500 809 7569,'-7'-8'1001,"4"-1"-614,-7 5 1,0 2 237,-4-3 0,-3 2-26,-2-2-253,-4 3-186,0-4 1,-5 6 114,4 0 75,-4 0-45,-8 0 0,3 0 364,-6 0-368,7 0-105,-11 0 0,6 0 277,-8 0-289,1 0 45,-6 0-45,4 6-675,-5-4 552,1 11 16,-3-5 0,-2 8-140,-4 4 54,10-4 50,-21 12 1,18-5 107,-7 6 1,2 1-747,8-1 343,6-6 184,1 5 0,12-10 3,1 6 1,1-6 63,9 2 1,-1-4 165,5-1 0,5-2-32,1-3 318,5 3-394,-2-12 132,-1 13 1,6-11-149,-4 7 26,3-7-11,2 3 0,0-4 88,0 3-252,0-3 1,7 9 42,3-6 1,-2 1 84,1-1 0,6-3-15,5 3 0,6-4-153,-2-1 1,4 0 47,2 0-1852,5 0 1289,-3 0 0,8 0-2682,-5 0 3347,5 0 0,-8 0 0,3 0 0</inkml:trace>
  <inkml:trace contextRef="#ctx0" brushRef="#br0" timeOffset="458">15 1250 9479,'0'-8'1813,"-5"-1"-1186,0 5 0,0 0 119,5-6 1,0 1-294,0-6 1,5 0 5,0 1 1,2-1-149,-2 0 1,-4 0-911,4 1 1,2-3-1675,-2-2 0,4 1 2273,-4-7 0,13-6 0,-1-6 0</inkml:trace>
  <inkml:trace contextRef="#ctx0" brushRef="#br0" timeOffset="1517">2176 691 7569,'0'-8'633,"0"-5"1,0 10-28,0-7 1,0 5 183,0-5-281,0 0 1,-2-3-171,-3 4 1,2-3 92,-7 7 0,5-6 187,-4 1-436,-1 3 219,-5 1-219,0-1-46,1 6 1,-1-7 68,0 3 1,-4 3-258,-1-3 0,1 4 93,4 1 1,0 1-59,0 4 0,1-2 25,-1 7 0,0-2-77,1 2 0,4 3 34,0-3 0,5 3-12,-5 2 72,7-1 0,-3 1 17,6 0-35,0 0 0,0-1 10,0 1 1,0 0 37,0-1 90,6 1 0,1 5-104,2-1 0,4 7-14,-3-1 0,3 3 25,2 1 1,0 2 60,-1 3 0,-4-3-112,0 4 0,-2 1 4,2-2 0,-2 2-73,-3-2-26,-3-9 121,4 9 1,-6-13-168,0 4 150,0-4-1,0-6 0,-5-1-539,0 1 341,-6 0 1,3-2-591,-7-3 1,0-4 4,1-6 1,-1 0-201,0 0 1,1-6-694,-1-4 874,0-3 452,-6-2 1,3-5-401,-6 1 740,6-7 0,-10 3 0,5-7 0</inkml:trace>
  <inkml:trace contextRef="#ctx0" brushRef="#br0" timeOffset="1685">1647 985 8170,'8'0'1569,"-2"0"-1024,-6 0-238,7 0 238,1 0 0,2 0 57,0 0 54,6 0-359,0 0 1,7-1-509,-3-4 0,-2 3 182,6-3 0,-4-1-1627,4 1 907,1 0 466,4 5 233,1-7-2238,-1 6 2288,7-6 0,-5 1 0,5-3 0</inkml:trace>
  <inkml:trace contextRef="#ctx0" brushRef="#br0" timeOffset="2176">2382 868 8188,'-10'0'1297,"0"0"-1012,7 0 0,-5 0 1001,3 0-863,3 0 1,-11 0-113,3 0 0,2 1-61,-2 4 0,1 2 110,-6 2 1,5 5-501,0-5 1,2 4 331,-2 2 1,-1 0-145,6-1 0,0 1 47,5 0 1,0 0-625,0-1 433,0 1 0,2 0-363,3-1 0,3-4-347,6 0-245,1 0 425,6-2 1,1-2 222,2-6 0,-3 0-125,-6 0 0,0 0 199,-1 0 0,-1-6-45,-3-4 1,3-3 128,-3-2 0,-3-4 245,-2-1 0,1 1 10,-1 4 0,0-5-25,-5 1 1,-2-1 600,-3 5 1,2 1-406,-7-1 1,7 5 1454,-2 0-711,4 7-242,1-3-361,0 6 0,0 1 198,0 4 0,0 3-100,0 7 1,1 0 31,4-1 0,-3 1-313,3 0 1,1 4 23,-1 1 0,5 0-373,-5-6 0,6-1 191,-1-3 0,-2 3-1424,2-3 1147,0-3 1,4 4 163,1-6 0,-5 1-575,0-1 1,0-3-657,4 3 1,-4-4 46,0-1 1316,0-6 0,4-2 0,1-7 0</inkml:trace>
  <inkml:trace contextRef="#ctx0" brushRef="#br0" timeOffset="2666">2646 912 7569,'-6'-15'1955,"4"7"-1129,-4 1 1,6 9 42,0 3 1,0 3-444,0 7 0,0 4-151,0 1 0,0 1-92,0-1 1,5-4-231,-1 4 0,6-2-79,-5 1 0,7-7-383,-3 2 536,4-2 0,2 1 94,0-3 1,0-4-1059,-1-6 0,1 0 411,0 0 1,-1 0-221,1 0 0,0-1 303,-1-4 1,-1-4-46,-3-5 0,2-1 109,-7 0 0,4-4 175,-4-1 0,0-6 36,-5 2 0,0-4-39,0-2 1,-1-6 206,-4-3 0,3-5 0,-3-5 0,-1 2 0,1-7 0,0 5 0,5-5 0,-5 12 41,0-3 1,0 13 270,5 2 0,0 8 909,0 7 265,0 0-602,0 7-515,0 1 1,0 11-90,0 5 0,0 3 19,0 12 1,-5 1-117,0 4 1,0 2-108,5 4 0,0 1 49,0 3 1,0 3-78,0-3 0,0-3-56,0-1 0,0 1 57,0-2 1,7 0-126,3-4 1,-2-1 43,2 0 1,-1-4-320,6-1 1,0-6 156,0 2 0,-6-4-121,1-1 0,-2 0-52,2-1 1,2-4-752,-8 0-24,8-7 760,-4 4 0,7-7-54,-1 0 0,-4-8 122,0-7 0,-2-1 314,2-9 0,1 4 0,-6-9 0,0 4 0,-5-10 0</inkml:trace>
  <inkml:trace contextRef="#ctx0" brushRef="#br0" timeOffset="3519">3102 838 7569,'0'-15'935,"-5"6"89,0-1-202,0 7-24,5-4-499,0 14 0,0 6 55,0 6 1,0 1-88,0-5 0,0 4-126,0 1 0,0 4-83,0-4 0,0 1 106,0-1 1,5-4-535,0 4 371,7-4 1,-6-1-312,4-1 1,3-4 164,-3 0 0,-2-7-276,2 2 1,-1-3 51,6-2 1,0 0-76,0 0 0,-6 0 65,1 0 0,0-2 63,5-3 0,-1-3 171,1-7 0,-5 1-39,0-1 1,-5-5 216,4 1 1,-5-2-73,1 1 0,-4 2 430,-1-7 0,0 8-10,0-3 0,0 8 166,0 3 1,-1 1 455,-4-2-308,3 3-321,-5 7 0,7 3-84,0 7 0,0 0 68,0 10 1,0-2-121,0 1 0,0 2-109,0 4 0,5-2-54,0-4 1,2-2-246,-2 2-184,3-2 1,5-3 234,-3 1 0,3-7-265,-3-3 0,-2 2 185,2-2 0,-1-1 38,6-4 1,-5 0-6,0 0 1,-1-6-212,6-4 0,-2-3 98,-3-2 0,3-1 93,-3-4 1,-2 2 125,2-6 1,-7-1-108,2-4 0,2 5 326,-3-1 0,1 7-135,-5-1 0,5 2 776,0 2-413,0 7 182,-5-5-172,7 12-94,-6-6-267,12 7 0,-9 0 97,5 0 1,-4 0-120,5 0 104,0 7 0,3-4-120,-3 7 32,3-7 0,-10 8-70,7-6 0,-7 2 58,2-2 1,2-2 22,-3 7 0,1-5 319,-5 4 0,0 1-128,0 5 0,2 0 142,3-1 0,-3 1-89,2 0 1,0-1-298,1 1 1,-4 0 122,4 0 0,3-2-155,2-4 0,-2 3 5,2-7 0,0 5-6,5-6 1,1 6 88,3-5 0,-1 0-25,7-5 1,-1-2-116,6-2 0,-1-5 74,1-5 1,-3-1-307,-2 0 0,3-1 148,-4-4 1,-3 2-199,-1-6 1,-5 4 181,-6-4 0,3-1 89,-7-4 0,0 4 410,-5 1 1,0 4-203,0-4 0,-7 7-162,-3 3 0,-3 1-23,-1 8 1,-1 0 734,0 5 1,1 2-291,-1 2 0,2 5-139,3 5 1,-1 6-7,6-1 1,0 6-97,5-5 1,1 1-49,4-2 0,-1-2 63,5 2 1,3-2-312,7-3 0,-2-1 120,2-3 0,-2 2 102,-3-7 1,1 4 31,0-4 0,1 5-1733,4-5 0,-4 0 246,4-5 1,-4 0-1176,-1 0 2584,6 0 0,2-7 0,6-1 0</inkml:trace>
  <inkml:trace contextRef="#ctx0" brushRef="#br0" timeOffset="3876">2308 456 11128,'2'-8'1190,"3"3"1,3 3-4222,7 2 3031,-7 0 0,11-6 0,-2-2 0</inkml:trace>
  <inkml:trace contextRef="#ctx0" brushRef="#br0" timeOffset="4409">1353 30 11032,'-8'0'1971,"1"1"-1648,7 4 1,0-1-291,0 5 1,-5-4 34,0 5-464,0-7 1,5 5 243,0-3-604,0-3 1,2 5 132,3-7-261,-3 0 170,11 0-303,-5 0 465,6 0 0,0-7 31,-5-3 705,4-3 0,-11 3 582,3 1 1,1 4-337,-1-5-437,0 7 904,-5-4 1,0 5-14,0-2-635,0 2 0,0-3 190,0 10 0,0 3 53,0 7 1,0-1-147,0 1 0,5 0-1374,0 0 0,8-1 1028,2 1 0,6 0 0,8-1 0</inkml:trace>
  <inkml:trace contextRef="#ctx0" brushRef="#br0" timeOffset="5018">4190 74 7569,'-8'-7'4865,"3"-2"-3446,3 2-687,2 0-579,0 7 0,0 2 42,0 3 0,0-2-206,0 7 0,0-5-156,0 5 1,2-5-464,3 4-179,-4-5 0,7 2 31,-3-6-937,-3 7 1204,11-6 0,-11 4-318,2-10 518,-2-3 0,-2-6-251,0-1 811,7 0 1,-6 0-229,4 1 0,-3 4 1499,-2 0-1227,6 7 0,-2-4 1206,5 7-611,-5 0-157,9 0-458,-12 7 0,6 1-258,-7 7 1,5-5 60,0-1 0,1-4-76,-1 5 0,10 0 0,8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2:40.2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60 353 7569,'-10'0'0,"0"0"2671,-1 0-1203,4 0-16,1 0 1,4 0 43,-3 0-780,4 0-213,-6 0-320,7 0 1,2 0 11,3 0 0,-2 0-50,7 0 0,-1 0-205,6 0 1,1-6-113,4-4 0,-4-2 146,4 3 1,-4-4-305,-1 3 0,0-3 181,-1-2 1,1 2 31,0 3 1,-5-1 44,-1 6 0,-5-2-137,1 2 317,3 4 155,-7-6 0,8 14 521,-5 3 1,-2 3-356,3 1 0,-3 8 103,-2 2 0,0 4-159,0 1 1,0-1-232,0-4 0,0 3 41,0-8 1,4 6-687,1-6 0,0 1-419,-5-5 0,5-1-900,0 1 0,2-2 1205,-2-3 0,-4 3 13,4-3 604,-3-4 0,4 7 0,2-5 0</inkml:trace>
  <inkml:trace contextRef="#ctx0" brushRef="#br0" timeOffset="376">45 735 8176,'-8'0'1906,"-5"0"-393,11-6-628,-4 4 1148,6-4-639,0 6 0,0-2-747,0-3 1,1 4 273,4-4 0,3 1-50,7-1-551,6 4 64,2-6 0,7 1-246,-1 4 0,0-11 68,1 3 0,-1 4-300,1 1 0,-1-2-1352,0 2 0,1 0-1949,-1 5 0,1-1 3395,-1-4 0,7-3 0,1-7 0</inkml:trace>
  <inkml:trace contextRef="#ctx0" brushRef="#br0" timeOffset="718">295 0 10737,'15'0'1426,"-1"0"109,1 0 1,8 9-769,6 5 0,9 9 394,11 11 1,-3 4 1107,3 6-2521,-4 7 637,-1 1 0,-13 5-663,-6-3 0,-7 8 119,-3-3 138,-7 3 159,-2-3 0,-12 0 45,-4-1 1,-11 6-5604,-9 0 5420,1-7 0,-20 7 0,3-4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2:42.6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1 477 7569,'0'-8'1636,"0"1"1,0 6-398,0-4-826,0 3 175,0-11-202,6 11-1,2-11-201,7 5 212,0 0-47,6-5-211,2 5 0,6-7 277,1 0-196,-1 7 1,-1-3-79,-4 6 0,3-5 27,-8 5-152,1 0 0,-6 5-84,1 0 0,-5 2-180,0 3 1,-7-2 170,2 7 0,-3 0-62,-2 4 1,-2 6 44,-3 0 1,-3 1 361,-7-2 0,0-2-131,1 2 1,-1-2 32,0-3 0,1 1 106,-1 0 0,2-1 117,3 1 0,-3-2 99,3-3-232,4 3-55,-7-5 0,9 5-103,-5-3 169,5 3 119,-2-5-195,6 7 0,1-7-279,4-3 1,-1-3 106,5-2 0,1 0 126,5 0 0,4 0-260,1 0 1,0 0 71,-6 0 1,6 0-1581,0 0 0,-1-5 791,-4 0 1,1-2-1401,4 3 0,-4 2 2228,4-3 0,3-10 0,-1-1 0</inkml:trace>
  <inkml:trace contextRef="#ctx0" brushRef="#br0" timeOffset="318">383 7 7569,'-8'-7'5887,"3"7"-4559,10 0 0,5 8-215,9 12 0,4 4 199,6 11 0,6 2-404,-1 7 0,0 0-443,-4 0 0,-2-1-728,-4-4 1,-3 9 202,-6-4 0,-7 8 206,-3-3 0,-3 5 49,-2-5 0,-12 5-2781,-2-5 0,-13 9 2586,-2-4 0,-13 13 0,-11-6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3:11.6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1514 279 7569,'8'-14'0,"-1"-1"532,-7 0 1,0 1 76,0-1 1,0 0-248,0 0 1,-2 1 665,-3-1-502,-3 0-249,-7 1 1,-4-3 378,-1-2-336,-6 2-1,3 3-135,-6 1 255,-1 4-82,-5-5-82,-3 6 1,-6 1-47,0 7 1,0 0 217,0 0 0,1 2-101,4 3 0,-8 4 83,2 11 1,-2 3-87,3 6 0,5 6 245,0-1-260,6 7-88,-3-4 0,13 6 213,4-4-223,9-3-319,-3 0 136,11-5 22,-5 5 1,9-12-37,3 1 75,3-7-31,7 3 1,6-8-288,4-3 1,1 1 147,-2-6 0,4 0-200,-3-5 1,-3-2 8,3-3-335,-14 4 161,9-12-166,-18 5 304,4-7 96,-6 0 0,-6 2-64,-4 3 1,-10-1-15,-4 6 111,-4 0 301,-8 12 0,-2 2-167,-6 11 0,-5 8 723,0 6 1,-5 13-124,5 2 1,0 7 127,5 3 0,7 0 412,2-1-747,4 1 1,9-5 183,2 0-337,10-7 0,-1-1-20,6-7 1,2-6-362,7 1 1,10-3 185,5-1 1,7-7-79,-1-4 1,7-3-164,3-1 1,6-7-290,-2-3 1,3-3-876,2-2 929,-6-7 0,-2-1-70,-7-7-209,1 1 0,-8-1 277,-2 0 0,-10 1 219,-5-1 0,-4 0 45,-1 1 0,-1 0 161,-4 5 1,-5 2 45,-10 7 0,-2 2 40,-8 3 1,1 9 544,-1 11 1,1 9-156,0 5-382,-1 10 552,1-3 0,8 5-188,6-7 1,7-2-6,8-2 1,0-5-103,0-5 0,8-1-167,7 1 1,3-6-78,11 1 0,4-9-154,11-1 0,0-2-93,0-8 1,7 0 165,2-5 0,5-9-401,0-5 0,6-3 206,0-7 1,6-6-521,-1-4 1,-6 0 355,-4 4 1,-8-1-435,-12-3 0,-3 3 416,-7-3 1,-6 4 177,-3 6 581,-4 3 0,-8 11-273,-3 0 0,-3 8 73,-2 2 0,0 7-65,0 8 1,0 11 560,0 3 1,0 5-270,0 1 0,0-4 146,0 3 0,8-3-258,7-1 0,1-3-135,8-2 1,7-4-241,9-6 1,2-2 107,2-3 1,7-4 183,3-6 1,5-2-103,4-2 1,4-6-690,7-10 0,-1-3 130,1-6 1,-1-7-273,1-3 0,-7-4 258,-4-1 0,-10 0 69,-9 0 1,-8 5 330,-12 0 1,-4 6-63,-10-1 0,-4 4 381,-6 6-262,0 3 1,-2 11-109,-2 0 0,-5 8 15,-5 2 0,-3 4 1026,-2 10 1,4-2-407,0 7 0,2 3-128,8-3 1,0 2-197,5-1 1,0-4-25,0 4 1,12-9 37,3-1 1,9-7-14,1 2 1,7-3-243,3-2 1,5-8 70,0-7 1,-3-6-13,2-9 1,-1 1 65,1 0 0,-3-7 16,-7-3 0,-6-1-107,-3-4 1,-10-5-172,-5-14 1,-4 0-205,-1-5 1,-8-1 196,-7-4 1,-11 1-273,-8 3 0,-12 12 209,2 13 1,-13 8 0,-7 12 1,-9 7 70,-15 8 0,1 7-19,4 2 0,1 8 256,4 12 0,16-4 123,3 4 0,16-4-483,9-1 0,11-1 87,8 1 0,2-5 70,8 0 67,1-7 0,10 3-277,4-6 1,3 0 55,2 0 1,4-11 217,1-4 1,3-9 109,-9-1 1,3-9-83,-12-5 1,-4-4 241,-10-1 1,-9-2-117,-17-3 0,-7 4 119,-7-4 0,-7 10-64,2 4 0,0 6-1024,-4 4 0,5 6-214,-10 9 0,10 3 1116,-5 7 0,9 7 0,-2 1 0</inkml:trace>
  <inkml:trace contextRef="#ctx0" brushRef="#br0" timeOffset="418">1014 1823 9906,'9'21'4376,"4"8"-3736,-4 11 1,4 15 823,2 9 1,-7 9-716,-3 11 0,-6-1-828,-9 10 0,-3-44 0,-5 0 23,-7 3 1,-4-1-1,-5 1 1,-2 0 70,-5 5 0,-2-1 1,1-5-1,-2-2-606,0 0 1,0 0 0,2-4-1,0 0 380,0-3 1,1-1 0,6-4 0,0-2-4420,-34 23 4630,7-5 0,3-12 0,1-1 0,-1 1 0,0-5 0,0-3 0</inkml:trace>
  <inkml:trace contextRef="#ctx0" brushRef="#br0" timeOffset="727">1896 1823 7569,'-14'6'0,"-1"4"0,0 6 4524,1 9-3141,-1 6 1,-5 20 0,1 2 737,1 5 1,3 13-1134,5 8 0,4 1-698,6 3 1,0-1-1085,0 1 0,1 4 518,4-4 1,5-5-2169,10-4 0,7-4 558,8-11 1886,12-4 0,-1-10 0,12-1 0</inkml:trace>
  <inkml:trace contextRef="#ctx0" brushRef="#br0" timeOffset="2624">4175 1705 8616,'-9'0'1601,"1"0"-1511,3 0 0,-3 2 279,-6 3 1,-1 9-83,0 11 1,-6 9-135,-4 5 1,-7 4 175,-3 1 1,-10 7-113,1 2 0,-9 0 416,4 1 0,-5-7-143,5 2 1,0-8-41,5-2 1,2-8-319,3-2 1,3-1 31,6-8 0,8-6-154,2-4 0,9-6 171,1 0-893,6-2 590,-2-2 0,8-2-348,2-2 0,6-10 33,10-5 0,-2-7-68,6 1 1,1 4 324,4 1 0,1 6-12,-1 4 0,-5 3 686,1 7 1,-5 9-341,4 5 0,-6 14 358,2 11 1,1 4-267,-2 1 0,3 5 724,-3 0 0,-1 0-300,7-5 1,-1-2-212,6-2 1,1-5-418,3-5 1,-1-9 24,6-6 0,0-2-388,5-8 0,0 0 275,0-5 0,-6-2 179,-4-3 0,-3-8-19,-1-7 1,-3-6-3025,-2 2 0,-4-6 1004,-6-4 0,-2-3 1906,-3-8 0,3 1 0,-5 0 0</inkml:trace>
  <inkml:trace contextRef="#ctx0" brushRef="#br0" timeOffset="2910">3513 2073 6861,'15'-7'4249,"0"4"-2380,-1-7-1093,8 7 1,0-4 402,8 7 1,4-5-697,0 0 0,12-1-244,-2 1 0,5 2 111,0-7 0,2 5-88,3-5 0,-2 7-79,-3-2 1,-8-1-1,3 1 1,-3-5-6162,3 5 5978,-7 0 0,6-2 0,-6-1 0</inkml:trace>
  <inkml:trace contextRef="#ctx0" brushRef="#br0" timeOffset="3191">3528 2190 8597,'6'8'1165,"-4"-1"0,13-7 0,-1 2-295,9 2 1,7-2 196,4 3 0,4-3-523,6-2 1,6-2-1082,4-3 1,3-1 384,2-4 0,0-3 152,0 3 0,6-3 0,2-2 0</inkml:trace>
  <inkml:trace contextRef="#ctx0" brushRef="#br0" timeOffset="4834">6233 1073 7569,'-22'0'0,"-2"0"0,-6 0 0,-4 0 419,3 0 0,-8 0 605,0 0 0,3 7 401,-13 2-963,6 4 0,-14 9 178,3 2 1,2 12-259,-2 8 0,-1 4-9,-9 10 0,8 6-29,-2 14 1,4 4-329,26-38 0,2 0 1,2 2-1,4 1 301,-15 47 1,8-3-135,7-8 1,7 2-29,13-6 0,8-4 139,7-12 0,8 6 1,11-10 1,3-4-64,8-6 0,4-5-320,0-4 0,8-4 101,2-7 1,3-6 181,11-4 0,-3-9-148,9-5 0,4-5-555,5-5 1,-6-9 337,1-11 0,-3-3 67,-6-1 1,-4-7-429,-11-3 1,-7-10 164,-3-5 1,-5-5-60,-5-5 1,-3-4-149,-6-11 0,-4-4 275,-7-10 1,-6 3 69,-13-3 1,-3 0-110,-7 5 1,-13 9 32,-16 16 0,-5 6 0,-5 8 0,-10 3 91,-9 16 0,-6-1 18,-4 12 1,4-1-1264,1 5 1,6 7 1457,8 3 0,0 4 0,4 1 0,3 0 0,3 0 0,0 0 0</inkml:trace>
  <inkml:trace contextRef="#ctx0" brushRef="#br0" timeOffset="5174">5983 1249 9696,'0'-8'1330,"0"3"-1222,0 10 0,-5 10-6,0 9 0,-2 12 981,2 9 0,-1 0-892,-4 9 0,-3-5-833,3 5 0,2-5 180,-2 5 0,2-7 462,-2 2 0,-3 4 0,5-1 0</inkml:trace>
  <inkml:trace contextRef="#ctx0" brushRef="#br0" timeOffset="5582">5924 1984 8109,'0'-8'3944,"0"2"-3095,0 6 0,0 13-28,0 6 1,6 9 174,4 6 0,8 2-840,2 4 1,6 7 10,-2-3 1,11 3-1823,4-3 0,8 5 1655,2 0 0,7 0 0,-4-4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3:25.4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149 554 9074,'-11'0'1939,"3"0"-634,8 0-538,-9 0 216,8 7-249,-15-4-12,13 13-142,-5-13-515,8 4 1,8-7-80,5 0 1,6 0-130,4 0 0,4 0-270,4 0 1,4 0 272,-5 0 1,-3 3-340,-2 3 1,0-2 194,-8 8 1,5-5-16,-17 5 1,1-1 23,-6 8 0,-1 1 165,-6 5 0,-9-5 160,-9 6 1,-5-6 344,5-2 0,-5-1 341,5-5 1,0 5-388,7-5 1,-1-4 370,1-2-144,7-4-729,4-2 0,8 0 160,5 0 1,5 0-24,7 0 1,9 0-113,4 0 0,3 0-129,3 0 1,-6 0 129,0 0 1,-9 0 38,2 0 0,-9 8 262,-2 4 1,-9 11-97,2 2 0,-6 1 386,-6-2 1,-4-2-187,-9 1 0,-6-1-56,1-5 1,-7 2 68,7 0 1,-3 0 220,2-2 1,3-7-2008,-10-3 1213,10-5 0,-4-2-3733,8 0 2964,-1 0 1,9-10 1050,4-9 0,-4-7 0,-1-12 0</inkml:trace>
  <inkml:trace contextRef="#ctx0" brushRef="#br0" timeOffset="234">1 1 7569,'19'0'1430,"7"0"0,4 3-578,14 2 1,5 10-359,12 15 1,5 9 1342,8 16 0,0 17-604,0 7 1,-18 18-389,-7 7 1,-24 5-244,-13 1 1,-8 16-602,-2-62 0,-4 1 1,-4 1-1,-4 1 149,-1-2 1,-3-1 0,-25 54 44,-4-7 0,-2-9-2835,3-9 1,7-18 2639,-8-7 0,4-7 0,-12 1 0,-1 2 0,7-6 0,5-4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7372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7800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583" y="3198039"/>
            <a:ext cx="7820660" cy="26165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7372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https://www.linkedin.com/pulse/ep-data-science-venn-diagram-paul-murray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615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D0242-7A6C-5E4E-9525-677E5C664F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43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D0242-7A6C-5E4E-9525-677E5C664FC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2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6846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1" y="3432381"/>
            <a:ext cx="6003924" cy="258470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95034" y="3432175"/>
            <a:ext cx="5621337" cy="3046413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D7970F8-12FA-D04B-83BB-C6DA41AAB9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5034" y="377825"/>
            <a:ext cx="5621337" cy="2826359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D1A7A-A38A-0249-86FC-F343AC0D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34" y="1242034"/>
            <a:ext cx="3694113" cy="6876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62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200722"/>
            <a:ext cx="6889720" cy="6277865"/>
          </a:xfrm>
        </p:spPr>
        <p:txBody>
          <a:bodyPr/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top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/>
          <a:stretch/>
        </p:blipFill>
        <p:spPr>
          <a:xfrm>
            <a:off x="0" y="4435268"/>
            <a:ext cx="4455042" cy="16281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707F437-89B4-A54B-85A8-C9A5944F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b="1" cap="all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5000"/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33A1980-E778-E34F-85D2-A03A2CE0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/>
          <a:lstStyle>
            <a:lvl1pPr>
              <a:defRPr lang="en-GB" sz="4000" b="1" i="0" kern="1200" cap="all" baseline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34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850093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433A64-D0BF-9E4D-936D-FFBF36D656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20864" y="402011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EF55052-A6E3-474C-9427-35F919CD94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11744" y="3530009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42D070-5479-624B-90B9-6E89B8E00CC1}"/>
              </a:ext>
            </a:extLst>
          </p:cNvPr>
          <p:cNvCxnSpPr>
            <a:cxnSpLocks/>
            <a:stCxn id="7" idx="3"/>
          </p:cNvCxnSpPr>
          <p:nvPr userDrawn="1"/>
        </p:nvCxnSpPr>
        <p:spPr>
          <a:xfrm flipV="1">
            <a:off x="8120063" y="3428580"/>
            <a:ext cx="3850093" cy="99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8E1EF04-8BEC-9546-8684-2121831A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76" y="1349984"/>
            <a:ext cx="3443732" cy="687614"/>
          </a:xfrm>
        </p:spPr>
        <p:txBody>
          <a:bodyPr/>
          <a:lstStyle>
            <a:lvl1pPr>
              <a:defRPr lang="en-GB" sz="4000" b="1" i="0" kern="1200" cap="all" baseline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72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669111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6468456-4EED-5540-AE85-9A9245313B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4258" y="388188"/>
            <a:ext cx="3412508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03E6D5-C01C-BF4A-9098-6EB8D0B48B94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0064" y="0"/>
            <a:ext cx="0" cy="685800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DFDB941-222C-EE4E-A545-ED231A2B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/>
          <a:lstStyle>
            <a:lvl1pPr>
              <a:defRPr lang="en-US" sz="4000" b="1" i="0" kern="1200" cap="all" baseline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38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4485899"/>
            <a:ext cx="4401082" cy="1874860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25522A-3C08-6948-AF7F-86F94B6E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/>
          <a:lstStyle>
            <a:lvl1pPr>
              <a:defRPr lang="en-GB" sz="4000" b="1" i="0" kern="1200" cap="all" baseline="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54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" y="4614727"/>
            <a:ext cx="4070352" cy="1944001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219701" y="388189"/>
            <a:ext cx="5802312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677362-0938-B84B-8F9B-6A0D8E6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b="1" cap="all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5000"/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07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16" y="930001"/>
            <a:ext cx="6306432" cy="173943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86488" y="3429000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4784" y="3438258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2A842-E348-4340-8C81-E598FCAB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242034"/>
            <a:ext cx="4834916" cy="6876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314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43563A-23A7-0548-9817-9F1F1C63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32" y="1554182"/>
            <a:ext cx="2721143" cy="687614"/>
          </a:xfrm>
        </p:spPr>
        <p:txBody>
          <a:bodyPr/>
          <a:lstStyle>
            <a:lvl1pPr>
              <a:defRPr lang="en-GB" sz="3600" b="1" i="0" kern="1200" cap="none" baseline="0" dirty="0" smtClean="0">
                <a:solidFill>
                  <a:srgbClr val="FF004C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90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435A7-4D5B-1F4B-A65B-D341023B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087009"/>
            <a:ext cx="9491663" cy="6876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5F2AED3-E92E-E44F-86E7-B44196DC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70E1E4-AEB4-4A49-9182-E549BDB7F0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95079" y="2102264"/>
            <a:ext cx="4645959" cy="437632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4646004" cy="437632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B36D1-E107-6944-A381-D9B61028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080878"/>
            <a:ext cx="9491663" cy="6876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80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769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5044-9DE7-43FD-9934-9C460E56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747AC-B540-4B62-AD3F-6F64432F1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C6057-29AA-4D47-8B00-F7E0A6C1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C10C-6AF5-467C-AA5B-BE3E83955FE6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271A3-E4E2-4DD0-B59D-FA6F0CE3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D9726-9470-4438-B2C7-EBC43AA2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A0B6-728E-4246-82AA-AEA488601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7825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B471-BE0F-1C4D-9DF4-75E49667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9217-90FA-EC4A-BA82-FF50744C1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F583E-D14B-C54C-9C18-68989BD5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B0A5-BE89-7B4B-ACE3-85C83FB9268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5FFB-45F0-3A47-921E-0E0EE0B0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57CD0-E75B-9C42-9015-2389B9DC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5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01CDCB-954E-9446-857B-279975E393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2193A7-233D-9B49-97E7-49F7659B77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07073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40F461-A064-2B42-8AE5-4D015E2405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ED5B7D1-3A97-9B40-BDB5-9D3E0F166F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64302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2097835"/>
            <a:ext cx="12192000" cy="5219700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754" y="1124142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19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2099979"/>
            <a:ext cx="7091362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494660"/>
            <a:ext cx="6227123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2691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647060"/>
            <a:ext cx="6349043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5640" y="3666044"/>
            <a:ext cx="2923326" cy="2198740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35275" y="1925767"/>
            <a:ext cx="6279765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none" baseline="0">
                <a:latin typeface="+mn-lt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Add title</a:t>
            </a:r>
          </a:p>
        </p:txBody>
      </p:sp>
      <p:pic>
        <p:nvPicPr>
          <p:cNvPr id="2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475B8E-28E2-2840-8DFA-1A28415B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4" y="1925767"/>
            <a:ext cx="2521449" cy="6876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50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9" r:id="rId2"/>
    <p:sldLayoutId id="2147483710" r:id="rId3"/>
    <p:sldLayoutId id="2147483711" r:id="rId4"/>
    <p:sldLayoutId id="2147483713" r:id="rId5"/>
    <p:sldLayoutId id="2147483712" r:id="rId6"/>
    <p:sldLayoutId id="2147483714" r:id="rId7"/>
    <p:sldLayoutId id="2147483718" r:id="rId8"/>
    <p:sldLayoutId id="2147483686" r:id="rId9"/>
    <p:sldLayoutId id="2147483687" r:id="rId10"/>
    <p:sldLayoutId id="2147483696" r:id="rId11"/>
    <p:sldLayoutId id="2147483699" r:id="rId12"/>
    <p:sldLayoutId id="2147483719" r:id="rId13"/>
    <p:sldLayoutId id="2147483720" r:id="rId14"/>
    <p:sldLayoutId id="2147483691" r:id="rId15"/>
    <p:sldLayoutId id="2147483698" r:id="rId16"/>
    <p:sldLayoutId id="2147483689" r:id="rId17"/>
    <p:sldLayoutId id="2147483688" r:id="rId18"/>
    <p:sldLayoutId id="2147483650" r:id="rId19"/>
    <p:sldLayoutId id="2147483693" r:id="rId20"/>
    <p:sldLayoutId id="2147483660" r:id="rId21"/>
    <p:sldLayoutId id="2147483721" r:id="rId22"/>
    <p:sldLayoutId id="2147483722" r:id="rId23"/>
  </p:sldLayoutIdLst>
  <p:hf hdr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27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27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27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27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27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78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31.png"/><Relationship Id="rId21" Type="http://schemas.openxmlformats.org/officeDocument/2006/relationships/image" Target="../media/image22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35.png"/><Relationship Id="rId50" Type="http://schemas.openxmlformats.org/officeDocument/2006/relationships/customXml" Target="../ink/ink25.xml"/><Relationship Id="rId55" Type="http://schemas.openxmlformats.org/officeDocument/2006/relationships/image" Target="../media/image41.png"/><Relationship Id="rId63" Type="http://schemas.openxmlformats.org/officeDocument/2006/relationships/image" Target="../media/image45.png"/><Relationship Id="rId7" Type="http://schemas.openxmlformats.org/officeDocument/2006/relationships/image" Target="../media/image4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26.png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30.png"/><Relationship Id="rId40" Type="http://schemas.openxmlformats.org/officeDocument/2006/relationships/customXml" Target="../ink/ink20.xml"/><Relationship Id="rId45" Type="http://schemas.openxmlformats.org/officeDocument/2006/relationships/image" Target="../media/image34.png"/><Relationship Id="rId53" Type="http://schemas.openxmlformats.org/officeDocument/2006/relationships/image" Target="../media/image39.png"/><Relationship Id="rId58" Type="http://schemas.openxmlformats.org/officeDocument/2006/relationships/customXml" Target="../ink/ink29.xml"/><Relationship Id="rId5" Type="http://schemas.openxmlformats.org/officeDocument/2006/relationships/image" Target="../media/image38.png"/><Relationship Id="rId61" Type="http://schemas.openxmlformats.org/officeDocument/2006/relationships/image" Target="../media/image44.png"/><Relationship Id="rId19" Type="http://schemas.openxmlformats.org/officeDocument/2006/relationships/image" Target="../media/image21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5.png"/><Relationship Id="rId30" Type="http://schemas.openxmlformats.org/officeDocument/2006/relationships/customXml" Target="../ink/ink15.xml"/><Relationship Id="rId35" Type="http://schemas.openxmlformats.org/officeDocument/2006/relationships/image" Target="../media/image29.png"/><Relationship Id="rId43" Type="http://schemas.openxmlformats.org/officeDocument/2006/relationships/image" Target="../media/image33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37.png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43.png"/><Relationship Id="rId20" Type="http://schemas.openxmlformats.org/officeDocument/2006/relationships/customXml" Target="../ink/ink10.xml"/><Relationship Id="rId41" Type="http://schemas.openxmlformats.org/officeDocument/2006/relationships/image" Target="../media/image32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3.xml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6.png"/><Relationship Id="rId57" Type="http://schemas.openxmlformats.org/officeDocument/2006/relationships/image" Target="../media/image42.png"/><Relationship Id="rId10" Type="http://schemas.openxmlformats.org/officeDocument/2006/relationships/customXml" Target="../ink/ink5.xml"/><Relationship Id="rId31" Type="http://schemas.openxmlformats.org/officeDocument/2006/relationships/image" Target="../media/image2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D5B3-FA12-4CD9-86B7-0A2B496FA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GB" dirty="0"/>
              <a:t>DATA SCIENCE WITH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E54BF-6BF7-4516-9F79-0E9C3CCEED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INTRODUCING…</a:t>
            </a:r>
          </a:p>
        </p:txBody>
      </p:sp>
    </p:spTree>
    <p:extLst>
      <p:ext uri="{BB962C8B-B14F-4D97-AF65-F5344CB8AC3E}">
        <p14:creationId xmlns:p14="http://schemas.microsoft.com/office/powerpoint/2010/main" val="195095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76A9CA-6313-49F0-A594-B5598A0F2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98387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DAF999-DF68-4361-B9E9-DAEEFC8917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1" indent="0">
              <a:buNone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Machine Learning Workflow</a:t>
            </a:r>
          </a:p>
          <a:p>
            <a:pPr marL="465750" lvl="1" indent="-285750"/>
            <a:r>
              <a:rPr lang="en-GB" dirty="0"/>
              <a:t>Use Case Conception and Formulation</a:t>
            </a:r>
          </a:p>
          <a:p>
            <a:pPr marL="465750" lvl="1" indent="-285750"/>
            <a:r>
              <a:rPr lang="en-GB" dirty="0"/>
              <a:t>Feasibility Study and Exploratory Analysis</a:t>
            </a:r>
          </a:p>
          <a:p>
            <a:pPr marL="465750" lvl="1" indent="-285750"/>
            <a:r>
              <a:rPr lang="en-GB" dirty="0"/>
              <a:t>Model Design, Training, and Offline Evaluation</a:t>
            </a:r>
          </a:p>
          <a:p>
            <a:pPr marL="465750" lvl="1" indent="-285750"/>
            <a:r>
              <a:rPr lang="en-GB" dirty="0"/>
              <a:t>Model Deployment, Online Evaluation, and Monitoring</a:t>
            </a:r>
          </a:p>
          <a:p>
            <a:pPr marL="465750" lvl="1" indent="-285750"/>
            <a:r>
              <a:rPr lang="en-GB" dirty="0"/>
              <a:t>Model Maintenance, Diagnosis, and Retraining</a:t>
            </a:r>
          </a:p>
          <a:p>
            <a:pPr marL="465750" lvl="1" indent="-285750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CRISP Categorization</a:t>
            </a:r>
          </a:p>
          <a:p>
            <a:pPr marL="465750" lvl="1" indent="-285750"/>
            <a:r>
              <a:rPr lang="en-GB" dirty="0"/>
              <a:t>Domain Understanding</a:t>
            </a:r>
          </a:p>
          <a:p>
            <a:pPr marL="465750" lvl="1" indent="-285750"/>
            <a:r>
              <a:rPr lang="en-GB" dirty="0"/>
              <a:t>Data Understanding</a:t>
            </a:r>
          </a:p>
          <a:p>
            <a:pPr marL="465750" lvl="1" indent="-285750"/>
            <a:r>
              <a:rPr lang="en-GB" dirty="0"/>
              <a:t>Data Preparation</a:t>
            </a:r>
          </a:p>
          <a:p>
            <a:pPr marL="465750" lvl="1" indent="-285750"/>
            <a:r>
              <a:rPr lang="en-GB" dirty="0"/>
              <a:t>Modelling</a:t>
            </a:r>
          </a:p>
          <a:p>
            <a:pPr marL="465750" lvl="1" indent="-285750"/>
            <a:r>
              <a:rPr lang="en-GB" dirty="0"/>
              <a:t>Evaluation</a:t>
            </a:r>
          </a:p>
          <a:p>
            <a:pPr marL="465750" lvl="1" indent="-285750"/>
            <a:r>
              <a:rPr lang="en-GB" dirty="0"/>
              <a:t>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CRISP is not always a good approach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7CDE85-5C71-4BC1-98AE-DE26B825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</a:t>
            </a:r>
            <a:br>
              <a:rPr lang="en-GB" dirty="0"/>
            </a:br>
            <a:r>
              <a:rPr lang="en-GB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8194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63566E-A85C-47AD-A3CD-2D31508D73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1400" b="1" dirty="0"/>
              <a:t>Goal</a:t>
            </a:r>
            <a:r>
              <a:rPr lang="en-GB" sz="14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Identify a data-intensive business problem and propose a potential machine learning solution.</a:t>
            </a:r>
          </a:p>
          <a:p>
            <a:r>
              <a:rPr lang="en-GB" sz="1400" b="1" dirty="0"/>
              <a:t>Tasks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Identify use case, define business value (</a:t>
            </a:r>
            <a:r>
              <a:rPr lang="en-GB" sz="1400" dirty="0" err="1"/>
              <a:t>labor</a:t>
            </a:r>
            <a:r>
              <a:rPr lang="en-GB" sz="1400" dirty="0"/>
              <a:t>/cost savings, fraud prevention and reduction, increased clickthrough rate,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Re-state business problem as machine learning task, e.g., anomaly detection or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Define “success” – choose metric, e.g., AUC, and minimum acceptable performance, quantify potential business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Identify relevant and necessary data and available 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Quick and dirty literature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Define necessary system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Assess potential sources of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Commission exploratory analysis or feasibility study, if appropriate</a:t>
            </a:r>
          </a:p>
          <a:p>
            <a:r>
              <a:rPr lang="en-GB" sz="1400" b="1" dirty="0"/>
              <a:t>People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Critical: Decision Maker, Stakeholder, Data Scientist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Other: Domain Expert (if Stakeholder doesn’t know problem), Data Engineer (if DS doesn’t know data systems), Systems Architect (if discussing deployment)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3EDFB9-E6F8-4211-91E1-0C48F90C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Conception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087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AE9929-AD03-4899-85D6-520BDAF41A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388188"/>
            <a:ext cx="7039634" cy="6090399"/>
          </a:xfrm>
        </p:spPr>
        <p:txBody>
          <a:bodyPr/>
          <a:lstStyle/>
          <a:p>
            <a:r>
              <a:rPr lang="en-GB" sz="1400" b="1" dirty="0"/>
              <a:t>Goal</a:t>
            </a:r>
            <a:r>
              <a:rPr lang="en-GB" sz="14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Rapidly explore and de-risk a use case before significant engineering resources are dedicated to it, make “go/no go” recommendation</a:t>
            </a:r>
          </a:p>
          <a:p>
            <a:r>
              <a:rPr lang="en-GB" sz="1400" b="1" dirty="0"/>
              <a:t>Tasks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Exploratory data analysis (EDA): descriptive statistics, visualization, detection of garbage data/noise/outlier values, quantify signal-to-noise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Quantify suitability of data for ML: number of records and features, availability and quality of labels,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Specify experimental (i.e. training/test split)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Rapid data ETL (extract, transform, and load) and vectorization to build experimental data sets (which might be only a toy subset)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Thorough literature review with short list of proposed machine-learning approaches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Train and evaluate ML models to assess presence (or absence) of predictive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Make “go/no go” recommendation</a:t>
            </a:r>
          </a:p>
          <a:p>
            <a:r>
              <a:rPr lang="en-GB" sz="1400" b="1" dirty="0"/>
              <a:t>People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Data Engineer, Data Scientist: explore data, run experiments, produce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Stakeholder, Domain Expert: answer questions, as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Decision Maker, Stakeholder: consume final report/recommendation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779B11-9AE5-4EC0-9A43-BD797F47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Feasibility Study </a:t>
            </a:r>
            <a:br>
              <a:rPr lang="en-GB" dirty="0"/>
            </a:br>
            <a:r>
              <a:rPr lang="en-GB" dirty="0"/>
              <a:t>and </a:t>
            </a:r>
            <a:br>
              <a:rPr lang="en-GB" dirty="0"/>
            </a:br>
            <a:r>
              <a:rPr lang="en-GB" dirty="0"/>
              <a:t>EDA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958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0E14BC-9D6A-43CB-B931-59328516E6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388188"/>
            <a:ext cx="6916970" cy="6090399"/>
          </a:xfrm>
        </p:spPr>
        <p:txBody>
          <a:bodyPr/>
          <a:lstStyle/>
          <a:p>
            <a:r>
              <a:rPr lang="en-GB" sz="1400" b="1" dirty="0"/>
              <a:t>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Train best performing model possible given available data, computational resources, and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Build reliable, reusable software pipeline for re-training models in the future.</a:t>
            </a:r>
          </a:p>
          <a:p>
            <a:r>
              <a:rPr lang="en-GB" sz="1400" b="1" dirty="0"/>
              <a:t>Tasks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Plan full set of experiments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Data ETL and vectorization pipeline that is configurable, fully tested, scalable, automatable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Model training code that is configurable, tested, scalable, automatable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“Offline” (on held-out, not live, data) model evaluation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Design, train, and evaluate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Tune and debug model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Empirical comparison of competing models, hyperparameters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Document experiments and model performance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Save deployable </a:t>
            </a:r>
            <a:r>
              <a:rPr lang="en-GB" sz="1400" dirty="0" err="1"/>
              <a:t>artifacts</a:t>
            </a:r>
            <a:r>
              <a:rPr lang="en-GB" sz="1400" dirty="0"/>
              <a:t> (transforms, models, etc.)</a:t>
            </a:r>
          </a:p>
          <a:p>
            <a:r>
              <a:rPr lang="en-GB" sz="1400" b="1" dirty="0"/>
              <a:t>People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Data Engineer: ETL, assist DS with infrastructure as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Data Scientist: plan and execute model training and evaluation, produce “reports” (automated by tools)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Stakeholder, Domain Expert: answer questions, as needed; consume “reports” on progress/performance; provide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Decision Maker, Stakeholder: consume “reports” on progress/performance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3F2A80-F133-4EA6-88E6-8184C694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Design, Training, and Offline Evaluation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87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8D3293-3BB4-4440-BC69-18ABB4FDF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3816"/>
            <a:ext cx="7073087" cy="6344772"/>
          </a:xfrm>
        </p:spPr>
        <p:txBody>
          <a:bodyPr/>
          <a:lstStyle/>
          <a:p>
            <a:r>
              <a:rPr lang="en-GB" sz="1400" b="1" dirty="0"/>
              <a:t>Goals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Deploy trained model (and transform, if needed) as service, integrate with other software/processes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Monitor and log deployed model status, performance, and accuracy</a:t>
            </a:r>
          </a:p>
          <a:p>
            <a:r>
              <a:rPr lang="en-GB" sz="1400" b="1" dirty="0"/>
              <a:t>Tasks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Deploy models as consumable software services via, e.g., REST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Plan and execute trial deployments and experiments,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Deploy to controlled staging environment, measure performance and accuracy on live data but don’t expose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Set up and manage A/B tests to compare, e.g., new vs. old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Log and detect errors in deployment, e.g.: -Transform fails because schema does not match live data -Model fails due to invalid vectorized data input size -Transform or model servers die or become unreachable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Log and track model performance and accuracy on live data, look for: -Poor prediction throughput (might need to add more servers) -Model drift, i.e., gradual decline in accuracy (might need to retrain model on more recent data) -Unexpected poor accuracy (might need to roll back model)</a:t>
            </a:r>
          </a:p>
          <a:p>
            <a:r>
              <a:rPr lang="en-GB" sz="1400" b="1" dirty="0"/>
              <a:t>People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“Gatekeeper:” someone or some group of people should be responsible for “blessing” models, i.e., deciding a model should go 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System Architect: deploy models, manage monitor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Data Scientist: plan A/B tests (or other trial deployments), consume reports on model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Stakeholder, Domain Expert: answer questions, as needed; consume reports on model accuracy, provide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95F412-0472-45ED-82EA-BB42896A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Deployment</a:t>
            </a:r>
            <a:br>
              <a:rPr lang="en-GB" dirty="0"/>
            </a:br>
            <a:r>
              <a:rPr lang="en-GB" dirty="0"/>
              <a:t>AND</a:t>
            </a:r>
            <a:br>
              <a:rPr lang="en-GB" dirty="0"/>
            </a:br>
            <a:r>
              <a:rPr lang="en-GB" dirty="0"/>
              <a:t>Online Monitoring</a:t>
            </a:r>
          </a:p>
        </p:txBody>
      </p:sp>
    </p:spTree>
    <p:extLst>
      <p:ext uri="{BB962C8B-B14F-4D97-AF65-F5344CB8AC3E}">
        <p14:creationId xmlns:p14="http://schemas.microsoft.com/office/powerpoint/2010/main" val="173283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B5F0B7-8359-4545-9E2F-668E0912E2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1400" b="1" dirty="0"/>
              <a:t>Goals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Monitor and log deployed model accuracy over longer periods of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Gather statistics on deployed models to feed back into training and deployment</a:t>
            </a:r>
          </a:p>
          <a:p>
            <a:r>
              <a:rPr lang="en-GB" sz="1400" b="1" dirty="0"/>
              <a:t>Tasks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Gather statistics on deployed models, such as how long it takes for deployed models to become “stale” (i.e., accuracy on live data drops below acceptable threshold); Patterns in model inaccuracies (might need to re-design model architecture to account for new feature or to correct faulty assumption)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Formulate new hypotheses or experiments based on insights from tracking performance</a:t>
            </a:r>
          </a:p>
          <a:p>
            <a:r>
              <a:rPr lang="en-GB" sz="1400" b="1" dirty="0"/>
              <a:t>People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System Architect: monitor model status and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Data Scientist: consume reports on model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Stakeholder, Domain Expert: answer questions, as needed; consume reports on model accuracy, provide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90FF3F-7911-4E25-B0FA-2DF7C84A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</a:t>
            </a:r>
            <a:br>
              <a:rPr lang="en-GB" dirty="0"/>
            </a:br>
            <a:r>
              <a:rPr lang="en-GB" dirty="0"/>
              <a:t>Diagnosis</a:t>
            </a:r>
            <a:br>
              <a:rPr lang="en-GB" dirty="0"/>
            </a:br>
            <a:r>
              <a:rPr lang="en-GB" dirty="0"/>
              <a:t>and Retraining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788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9C04C2-D23E-4D1C-9AAF-01B5F2858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Science</a:t>
            </a:r>
          </a:p>
        </p:txBody>
      </p:sp>
    </p:spTree>
    <p:extLst>
      <p:ext uri="{BB962C8B-B14F-4D97-AF65-F5344CB8AC3E}">
        <p14:creationId xmlns:p14="http://schemas.microsoft.com/office/powerpoint/2010/main" val="2697332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B99E-A358-4895-AF6C-3FEB67FA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Business is Speculative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B83E3-B9EE-45C7-BD2C-3009FDD5C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What are we after?</a:t>
            </a:r>
          </a:p>
          <a:p>
            <a:pPr lvl="1"/>
            <a:r>
              <a:rPr lang="en-GB"/>
              <a:t>Causal Models of Reality so we can predict the effects of intervention</a:t>
            </a:r>
          </a:p>
          <a:p>
            <a:pPr lvl="1"/>
            <a:r>
              <a:rPr lang="en-GB"/>
              <a:t>I want to know which remote controls the tv and which controls the lights</a:t>
            </a:r>
          </a:p>
          <a:p>
            <a:pPr lvl="2"/>
            <a:r>
              <a:rPr lang="en-GB"/>
              <a:t>If I press the TV remote the TV will go on, if I press the lights, they'll go off</a:t>
            </a:r>
          </a:p>
          <a:p>
            <a:pPr lvl="1"/>
            <a:r>
              <a:rPr lang="en-GB"/>
              <a:t>I want to know which marketing campaign will boost sales</a:t>
            </a:r>
          </a:p>
          <a:p>
            <a:pPr lvl="2"/>
            <a:r>
              <a:rPr lang="en-GB"/>
              <a:t>If I put a discount sale on, will that increase profits?</a:t>
            </a:r>
          </a:p>
          <a:p>
            <a:pPr lvl="2"/>
            <a:r>
              <a:rPr lang="en-GB"/>
              <a:t>What does discounting do to consumer behaviour?</a:t>
            </a:r>
          </a:p>
          <a:p>
            <a:pPr lvl="1"/>
            <a:r>
              <a:rPr lang="en-GB"/>
              <a:t>That is, I want a theory of consumer behaviour on which to plan my actions</a:t>
            </a:r>
          </a:p>
        </p:txBody>
      </p:sp>
    </p:spTree>
    <p:extLst>
      <p:ext uri="{BB962C8B-B14F-4D97-AF65-F5344CB8AC3E}">
        <p14:creationId xmlns:p14="http://schemas.microsoft.com/office/powerpoint/2010/main" val="307450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882E-3566-47F3-BF2B-68C4FC31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Speculation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4DBB6-2323-4AB0-9993-D60F46D33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How do we solve this problem?</a:t>
            </a:r>
          </a:p>
          <a:p>
            <a:pPr lvl="1"/>
            <a:r>
              <a:rPr lang="en-GB"/>
              <a:t>We need to be in contact with the system</a:t>
            </a:r>
          </a:p>
          <a:p>
            <a:pPr lvl="2"/>
            <a:r>
              <a:rPr lang="en-GB"/>
              <a:t>investigate, predict, and form hypotheses</a:t>
            </a:r>
          </a:p>
          <a:p>
            <a:pPr lvl="1"/>
            <a:r>
              <a:rPr lang="en-GB"/>
              <a:t>Broadly, everyone is doing this: superstitious people, politicians and scientists</a:t>
            </a:r>
          </a:p>
          <a:p>
            <a:pPr lvl="2"/>
            <a:r>
              <a:rPr lang="en-GB"/>
              <a:t>generating hypotheses on the basis of a theory (a causal model) of how the world works</a:t>
            </a:r>
          </a:p>
          <a:p>
            <a:pPr lvl="1"/>
            <a:r>
              <a:rPr lang="en-GB"/>
              <a:t>However in the absence of a method to rule out error (razor)</a:t>
            </a:r>
          </a:p>
          <a:p>
            <a:pPr lvl="2"/>
            <a:r>
              <a:rPr lang="en-GB"/>
              <a:t>there's no reliable criteria to pick a theory</a:t>
            </a:r>
          </a:p>
          <a:p>
            <a:pPr lvl="2"/>
            <a:r>
              <a:rPr lang="en-GB"/>
              <a:t>other criteria can end up biasing selection (eg., managerial popularity)</a:t>
            </a:r>
          </a:p>
        </p:txBody>
      </p:sp>
    </p:spTree>
    <p:extLst>
      <p:ext uri="{BB962C8B-B14F-4D97-AF65-F5344CB8AC3E}">
        <p14:creationId xmlns:p14="http://schemas.microsoft.com/office/powerpoint/2010/main" val="113712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09A209-1CCF-4EAE-9FCD-B76A8B271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GB" dirty="0"/>
              <a:t>Data Science</a:t>
            </a:r>
          </a:p>
          <a:p>
            <a:pPr marL="342900" indent="-342900">
              <a:buAutoNum type="arabicPeriod"/>
            </a:pPr>
            <a:r>
              <a:rPr lang="en-GB" dirty="0"/>
              <a:t>Mathematics and Statistics</a:t>
            </a:r>
          </a:p>
          <a:p>
            <a:pPr marL="342900" indent="-342900">
              <a:buAutoNum type="arabicPeriod"/>
            </a:pPr>
            <a:r>
              <a:rPr lang="en-GB" dirty="0"/>
              <a:t>Machine Learning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GB" dirty="0"/>
              <a:t>Python</a:t>
            </a:r>
          </a:p>
          <a:p>
            <a:pPr marL="342900" indent="-342900">
              <a:buAutoNum type="arabicPeriod"/>
            </a:pPr>
            <a:r>
              <a:rPr lang="en-GB" dirty="0"/>
              <a:t>Project Methodology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Phase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Phase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Phase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Phase 4</a:t>
            </a:r>
          </a:p>
          <a:p>
            <a:r>
              <a:rPr lang="en-GB" dirty="0"/>
              <a:t>6. Python Libraries for Data Science Projects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8E1764-8FDA-4126-ACC1-2CD147D2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0529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D0B4-97A0-4A62-B7F8-D4858AE8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2A0B5-A0C3-4EF5-AF30-364273E02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b="0" dirty="0"/>
              <a:t>Problem = Something unexplained / unpredictable</a:t>
            </a:r>
          </a:p>
          <a:p>
            <a:pPr marL="0" lvl="0" indent="0">
              <a:buNone/>
            </a:pPr>
            <a:r>
              <a:rPr lang="en-GB" b="0" dirty="0"/>
              <a:t>Understanding = Locating what is relevant to explanation</a:t>
            </a:r>
          </a:p>
          <a:p>
            <a:pPr marL="0" lvl="0" indent="0">
              <a:buNone/>
            </a:pPr>
            <a:r>
              <a:rPr lang="en-GB" b="0" dirty="0"/>
              <a:t>Observation = Encoding relevant events as data</a:t>
            </a:r>
          </a:p>
          <a:p>
            <a:pPr marL="0" lvl="0" indent="0">
              <a:buNone/>
            </a:pPr>
            <a:r>
              <a:rPr lang="en-GB" b="0" dirty="0"/>
              <a:t>Speculation = Generating a hypothesis</a:t>
            </a:r>
          </a:p>
          <a:p>
            <a:pPr marL="0" lvl="0" indent="0">
              <a:buNone/>
            </a:pPr>
            <a:r>
              <a:rPr lang="en-GB" b="0" dirty="0"/>
              <a:t>Superstition = Selecting "intuitively best" hypothesis</a:t>
            </a:r>
          </a:p>
          <a:p>
            <a:pPr marL="0" lvl="0" indent="0">
              <a:buNone/>
            </a:pPr>
            <a:r>
              <a:rPr lang="en-GB" b="0" dirty="0"/>
              <a:t>Science = Choosing least-worst, ruling others with testing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D8D772C8-C675-A349-9466-93DB97399B2B}"/>
                  </a:ext>
                </a:extLst>
              </p14:cNvPr>
              <p14:cNvContentPartPr/>
              <p14:nvPr/>
            </p14:nvContentPartPr>
            <p14:xfrm>
              <a:off x="5407933" y="402127"/>
              <a:ext cx="1810080" cy="122796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D8D772C8-C675-A349-9466-93DB97399B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13" y="386647"/>
                <a:ext cx="1840680" cy="12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78F92D87-009E-8144-9FCB-D738739CA7CC}"/>
                  </a:ext>
                </a:extLst>
              </p14:cNvPr>
              <p14:cNvContentPartPr/>
              <p14:nvPr/>
            </p14:nvContentPartPr>
            <p14:xfrm>
              <a:off x="6603853" y="745927"/>
              <a:ext cx="471240" cy="38664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78F92D87-009E-8144-9FCB-D738739CA7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88733" y="730807"/>
                <a:ext cx="50184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C5BE7E0-E145-C44F-9D9C-C71FAD7C67BC}"/>
                  </a:ext>
                </a:extLst>
              </p14:cNvPr>
              <p14:cNvContentPartPr/>
              <p14:nvPr/>
            </p14:nvContentPartPr>
            <p14:xfrm>
              <a:off x="6572173" y="1518487"/>
              <a:ext cx="360" cy="1008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C5BE7E0-E145-C44F-9D9C-C71FAD7C67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56693" y="1503367"/>
                <a:ext cx="309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3B2B2EFE-2FCE-EA49-86FA-7377059EB1B9}"/>
                  </a:ext>
                </a:extLst>
              </p14:cNvPr>
              <p14:cNvContentPartPr/>
              <p14:nvPr/>
            </p14:nvContentPartPr>
            <p14:xfrm>
              <a:off x="6503413" y="1741327"/>
              <a:ext cx="344160" cy="132120"/>
            </p14:xfrm>
          </p:contentPart>
        </mc:Choice>
        <mc:Fallback xmlns=""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3B2B2EFE-2FCE-EA49-86FA-7377059EB1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87933" y="1726207"/>
                <a:ext cx="3747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46A53253-1632-9648-8B5E-F53CBA588ECE}"/>
                  </a:ext>
                </a:extLst>
              </p14:cNvPr>
              <p14:cNvContentPartPr/>
              <p14:nvPr/>
            </p14:nvContentPartPr>
            <p14:xfrm>
              <a:off x="6778453" y="222127"/>
              <a:ext cx="1572120" cy="49788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46A53253-1632-9648-8B5E-F53CBA588E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63333" y="206647"/>
                <a:ext cx="160236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15DD98BF-DC8F-6B4D-83CA-B4FC5FF1DA19}"/>
                  </a:ext>
                </a:extLst>
              </p14:cNvPr>
              <p14:cNvContentPartPr/>
              <p14:nvPr/>
            </p14:nvContentPartPr>
            <p14:xfrm>
              <a:off x="4412893" y="290887"/>
              <a:ext cx="275400" cy="376200"/>
            </p14:xfrm>
          </p:contentPart>
        </mc:Choice>
        <mc:Fallback xmlns=""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15DD98BF-DC8F-6B4D-83CA-B4FC5FF1DA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97773" y="275767"/>
                <a:ext cx="30600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6DDADDC7-8F9A-8A4B-9BD7-7D9FABC38B1B}"/>
                  </a:ext>
                </a:extLst>
              </p14:cNvPr>
              <p14:cNvContentPartPr/>
              <p14:nvPr/>
            </p14:nvContentPartPr>
            <p14:xfrm>
              <a:off x="8931087" y="601617"/>
              <a:ext cx="249120" cy="352080"/>
            </p14:xfrm>
          </p:contentPart>
        </mc:Choice>
        <mc:Fallback xmlns=""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6DDADDC7-8F9A-8A4B-9BD7-7D9FABC38B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15607" y="586137"/>
                <a:ext cx="27972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396C9832-0E7B-544C-A51F-1932D8ECB593}"/>
                  </a:ext>
                </a:extLst>
              </p14:cNvPr>
              <p14:cNvContentPartPr/>
              <p14:nvPr/>
            </p14:nvContentPartPr>
            <p14:xfrm>
              <a:off x="9259407" y="1000857"/>
              <a:ext cx="2439360" cy="1270080"/>
            </p14:xfrm>
          </p:contentPart>
        </mc:Choice>
        <mc:Fallback xmlns=""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396C9832-0E7B-544C-A51F-1932D8ECB5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43929" y="985381"/>
                <a:ext cx="2469955" cy="1300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DF0464A4-4B62-234F-90A8-9AA286049163}"/>
                  </a:ext>
                </a:extLst>
              </p14:cNvPr>
              <p14:cNvContentPartPr/>
              <p14:nvPr/>
            </p14:nvContentPartPr>
            <p14:xfrm>
              <a:off x="9131665" y="2815091"/>
              <a:ext cx="239676" cy="756943"/>
            </p14:xfrm>
          </p:contentPart>
        </mc:Choice>
        <mc:Fallback xmlns=""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DF0464A4-4B62-234F-90A8-9AA28604916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16190" y="2799606"/>
                <a:ext cx="269905" cy="787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0" name="Ink 120">
                <a:extLst>
                  <a:ext uri="{FF2B5EF4-FFF2-40B4-BE49-F238E27FC236}">
                    <a16:creationId xmlns:a16="http://schemas.microsoft.com/office/drawing/2014/main" id="{803DF291-8C08-C741-B0B4-A6AC2E17E111}"/>
                  </a:ext>
                </a:extLst>
              </p14:cNvPr>
              <p14:cNvContentPartPr/>
              <p14:nvPr/>
            </p14:nvContentPartPr>
            <p14:xfrm>
              <a:off x="9434502" y="2909843"/>
              <a:ext cx="1776339" cy="1085732"/>
            </p14:xfrm>
          </p:contentPart>
        </mc:Choice>
        <mc:Fallback xmlns="">
          <p:pic>
            <p:nvPicPr>
              <p:cNvPr id="120" name="Ink 120">
                <a:extLst>
                  <a:ext uri="{FF2B5EF4-FFF2-40B4-BE49-F238E27FC236}">
                    <a16:creationId xmlns:a16="http://schemas.microsoft.com/office/drawing/2014/main" id="{803DF291-8C08-C741-B0B4-A6AC2E17E1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19024" y="2894363"/>
                <a:ext cx="1806575" cy="1116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4" name="Ink 124">
                <a:extLst>
                  <a:ext uri="{FF2B5EF4-FFF2-40B4-BE49-F238E27FC236}">
                    <a16:creationId xmlns:a16="http://schemas.microsoft.com/office/drawing/2014/main" id="{9BAE34E4-3CAD-F64C-AECB-A8DC05E51E58}"/>
                  </a:ext>
                </a:extLst>
              </p14:cNvPr>
              <p14:cNvContentPartPr/>
              <p14:nvPr/>
            </p14:nvContentPartPr>
            <p14:xfrm>
              <a:off x="8919538" y="4727825"/>
              <a:ext cx="327960" cy="677160"/>
            </p14:xfrm>
          </p:contentPart>
        </mc:Choice>
        <mc:Fallback xmlns="">
          <p:pic>
            <p:nvPicPr>
              <p:cNvPr id="124" name="Ink 124">
                <a:extLst>
                  <a:ext uri="{FF2B5EF4-FFF2-40B4-BE49-F238E27FC236}">
                    <a16:creationId xmlns:a16="http://schemas.microsoft.com/office/drawing/2014/main" id="{9BAE34E4-3CAD-F64C-AECB-A8DC05E51E5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04041" y="4712345"/>
                <a:ext cx="358594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076197E3-FF0E-2F45-8DCE-922748F9F687}"/>
                  </a:ext>
                </a:extLst>
              </p14:cNvPr>
              <p14:cNvContentPartPr/>
              <p14:nvPr/>
            </p14:nvContentPartPr>
            <p14:xfrm>
              <a:off x="9782098" y="4719545"/>
              <a:ext cx="1555920" cy="140652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076197E3-FF0E-2F45-8DCE-922748F9F68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66618" y="4704065"/>
                <a:ext cx="1586520" cy="14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2" name="Ink 152">
                <a:extLst>
                  <a:ext uri="{FF2B5EF4-FFF2-40B4-BE49-F238E27FC236}">
                    <a16:creationId xmlns:a16="http://schemas.microsoft.com/office/drawing/2014/main" id="{E5C67CF0-6A7D-B548-8E31-699C7FC5EF05}"/>
                  </a:ext>
                </a:extLst>
              </p14:cNvPr>
              <p14:cNvContentPartPr/>
              <p14:nvPr/>
            </p14:nvContentPartPr>
            <p14:xfrm>
              <a:off x="4038040" y="4777865"/>
              <a:ext cx="304560" cy="693720"/>
            </p14:xfrm>
          </p:contentPart>
        </mc:Choice>
        <mc:Fallback xmlns="">
          <p:pic>
            <p:nvPicPr>
              <p:cNvPr id="152" name="Ink 152">
                <a:extLst>
                  <a:ext uri="{FF2B5EF4-FFF2-40B4-BE49-F238E27FC236}">
                    <a16:creationId xmlns:a16="http://schemas.microsoft.com/office/drawing/2014/main" id="{E5C67CF0-6A7D-B548-8E31-699C7FC5EF0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22542" y="4762377"/>
                <a:ext cx="335196" cy="724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3" name="Ink 189">
                <a:extLst>
                  <a:ext uri="{FF2B5EF4-FFF2-40B4-BE49-F238E27FC236}">
                    <a16:creationId xmlns:a16="http://schemas.microsoft.com/office/drawing/2014/main" id="{814CFBD4-C3C7-BA4E-9204-70422680FA4A}"/>
                  </a:ext>
                </a:extLst>
              </p14:cNvPr>
              <p14:cNvContentPartPr/>
              <p14:nvPr/>
            </p14:nvContentPartPr>
            <p14:xfrm>
              <a:off x="5154760" y="5524145"/>
              <a:ext cx="21240" cy="74160"/>
            </p14:xfrm>
          </p:contentPart>
        </mc:Choice>
        <mc:Fallback xmlns="">
          <p:pic>
            <p:nvPicPr>
              <p:cNvPr id="183" name="Ink 189">
                <a:extLst>
                  <a:ext uri="{FF2B5EF4-FFF2-40B4-BE49-F238E27FC236}">
                    <a16:creationId xmlns:a16="http://schemas.microsoft.com/office/drawing/2014/main" id="{814CFBD4-C3C7-BA4E-9204-70422680FA4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39538" y="5508740"/>
                <a:ext cx="51330" cy="104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4" name="Ink 190">
                <a:extLst>
                  <a:ext uri="{FF2B5EF4-FFF2-40B4-BE49-F238E27FC236}">
                    <a16:creationId xmlns:a16="http://schemas.microsoft.com/office/drawing/2014/main" id="{091DD39A-172C-594C-9585-AE030FC1B2F7}"/>
                  </a:ext>
                </a:extLst>
              </p14:cNvPr>
              <p14:cNvContentPartPr/>
              <p14:nvPr/>
            </p14:nvContentPartPr>
            <p14:xfrm>
              <a:off x="5154760" y="4936625"/>
              <a:ext cx="16200" cy="53280"/>
            </p14:xfrm>
          </p:contentPart>
        </mc:Choice>
        <mc:Fallback xmlns="">
          <p:pic>
            <p:nvPicPr>
              <p:cNvPr id="184" name="Ink 190">
                <a:extLst>
                  <a:ext uri="{FF2B5EF4-FFF2-40B4-BE49-F238E27FC236}">
                    <a16:creationId xmlns:a16="http://schemas.microsoft.com/office/drawing/2014/main" id="{091DD39A-172C-594C-9585-AE030FC1B2F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39280" y="4921145"/>
                <a:ext cx="468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5" name="Ink 191">
                <a:extLst>
                  <a:ext uri="{FF2B5EF4-FFF2-40B4-BE49-F238E27FC236}">
                    <a16:creationId xmlns:a16="http://schemas.microsoft.com/office/drawing/2014/main" id="{D3DF2594-D5D5-674A-B6B5-BB966C8EF466}"/>
                  </a:ext>
                </a:extLst>
              </p14:cNvPr>
              <p14:cNvContentPartPr/>
              <p14:nvPr/>
            </p14:nvContentPartPr>
            <p14:xfrm>
              <a:off x="4768480" y="6322985"/>
              <a:ext cx="47880" cy="191160"/>
            </p14:xfrm>
          </p:contentPart>
        </mc:Choice>
        <mc:Fallback xmlns="">
          <p:pic>
            <p:nvPicPr>
              <p:cNvPr id="185" name="Ink 191">
                <a:extLst>
                  <a:ext uri="{FF2B5EF4-FFF2-40B4-BE49-F238E27FC236}">
                    <a16:creationId xmlns:a16="http://schemas.microsoft.com/office/drawing/2014/main" id="{D3DF2594-D5D5-674A-B6B5-BB966C8EF46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53000" y="6307476"/>
                <a:ext cx="78480" cy="221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6" name="Ink 192">
                <a:extLst>
                  <a:ext uri="{FF2B5EF4-FFF2-40B4-BE49-F238E27FC236}">
                    <a16:creationId xmlns:a16="http://schemas.microsoft.com/office/drawing/2014/main" id="{604F2D11-B223-2549-869B-25C5FD254FE8}"/>
                  </a:ext>
                </a:extLst>
              </p14:cNvPr>
              <p14:cNvContentPartPr/>
              <p14:nvPr/>
            </p14:nvContentPartPr>
            <p14:xfrm>
              <a:off x="4588480" y="5836265"/>
              <a:ext cx="328320" cy="328320"/>
            </p14:xfrm>
          </p:contentPart>
        </mc:Choice>
        <mc:Fallback xmlns="">
          <p:pic>
            <p:nvPicPr>
              <p:cNvPr id="186" name="Ink 192">
                <a:extLst>
                  <a:ext uri="{FF2B5EF4-FFF2-40B4-BE49-F238E27FC236}">
                    <a16:creationId xmlns:a16="http://schemas.microsoft.com/office/drawing/2014/main" id="{604F2D11-B223-2549-869B-25C5FD254FE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73017" y="5820802"/>
                <a:ext cx="358886" cy="358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7" name="Ink 193">
                <a:extLst>
                  <a:ext uri="{FF2B5EF4-FFF2-40B4-BE49-F238E27FC236}">
                    <a16:creationId xmlns:a16="http://schemas.microsoft.com/office/drawing/2014/main" id="{895FB16D-C4B4-9B45-94BC-C1ECBCFAE44E}"/>
                  </a:ext>
                </a:extLst>
              </p14:cNvPr>
              <p14:cNvContentPartPr/>
              <p14:nvPr/>
            </p14:nvContentPartPr>
            <p14:xfrm>
              <a:off x="4561840" y="5277545"/>
              <a:ext cx="413280" cy="315720"/>
            </p14:xfrm>
          </p:contentPart>
        </mc:Choice>
        <mc:Fallback xmlns="">
          <p:pic>
            <p:nvPicPr>
              <p:cNvPr id="187" name="Ink 193">
                <a:extLst>
                  <a:ext uri="{FF2B5EF4-FFF2-40B4-BE49-F238E27FC236}">
                    <a16:creationId xmlns:a16="http://schemas.microsoft.com/office/drawing/2014/main" id="{895FB16D-C4B4-9B45-94BC-C1ECBCFAE44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46347" y="5262047"/>
                <a:ext cx="443907" cy="346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8" name="Ink 194">
                <a:extLst>
                  <a:ext uri="{FF2B5EF4-FFF2-40B4-BE49-F238E27FC236}">
                    <a16:creationId xmlns:a16="http://schemas.microsoft.com/office/drawing/2014/main" id="{0764EF19-7ECD-524A-A3D4-A70EECC4F7E3}"/>
                  </a:ext>
                </a:extLst>
              </p14:cNvPr>
              <p14:cNvContentPartPr/>
              <p14:nvPr/>
            </p14:nvContentPartPr>
            <p14:xfrm>
              <a:off x="4620160" y="4719545"/>
              <a:ext cx="286200" cy="392040"/>
            </p14:xfrm>
          </p:contentPart>
        </mc:Choice>
        <mc:Fallback xmlns="">
          <p:pic>
            <p:nvPicPr>
              <p:cNvPr id="188" name="Ink 194">
                <a:extLst>
                  <a:ext uri="{FF2B5EF4-FFF2-40B4-BE49-F238E27FC236}">
                    <a16:creationId xmlns:a16="http://schemas.microsoft.com/office/drawing/2014/main" id="{0764EF19-7ECD-524A-A3D4-A70EECC4F7E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04661" y="4704065"/>
                <a:ext cx="316839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7" name="Ink 207">
                <a:extLst>
                  <a:ext uri="{FF2B5EF4-FFF2-40B4-BE49-F238E27FC236}">
                    <a16:creationId xmlns:a16="http://schemas.microsoft.com/office/drawing/2014/main" id="{80DA4CC6-4CA0-0242-9DC3-8259502909CC}"/>
                  </a:ext>
                </a:extLst>
              </p14:cNvPr>
              <p14:cNvContentPartPr/>
              <p14:nvPr/>
            </p14:nvContentPartPr>
            <p14:xfrm>
              <a:off x="5435200" y="4722065"/>
              <a:ext cx="1465200" cy="309960"/>
            </p14:xfrm>
          </p:contentPart>
        </mc:Choice>
        <mc:Fallback xmlns="">
          <p:pic>
            <p:nvPicPr>
              <p:cNvPr id="207" name="Ink 207">
                <a:extLst>
                  <a:ext uri="{FF2B5EF4-FFF2-40B4-BE49-F238E27FC236}">
                    <a16:creationId xmlns:a16="http://schemas.microsoft.com/office/drawing/2014/main" id="{80DA4CC6-4CA0-0242-9DC3-8259502909C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19724" y="4706603"/>
                <a:ext cx="1495792" cy="340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2A7475C-D0C5-6F42-90A5-9FA8B75F7376}"/>
                  </a:ext>
                </a:extLst>
              </p14:cNvPr>
              <p14:cNvContentPartPr/>
              <p14:nvPr/>
            </p14:nvContentPartPr>
            <p14:xfrm>
              <a:off x="5382280" y="5441705"/>
              <a:ext cx="26640" cy="2095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2A7475C-D0C5-6F42-90A5-9FA8B75F73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67006" y="5426225"/>
                <a:ext cx="56832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8" name="Ink 218">
                <a:extLst>
                  <a:ext uri="{FF2B5EF4-FFF2-40B4-BE49-F238E27FC236}">
                    <a16:creationId xmlns:a16="http://schemas.microsoft.com/office/drawing/2014/main" id="{D0E0EDE6-3A9B-3844-B17B-4C1AC81A7258}"/>
                  </a:ext>
                </a:extLst>
              </p14:cNvPr>
              <p14:cNvContentPartPr/>
              <p14:nvPr/>
            </p14:nvContentPartPr>
            <p14:xfrm>
              <a:off x="5382280" y="5359985"/>
              <a:ext cx="1518840" cy="270360"/>
            </p14:xfrm>
          </p:contentPart>
        </mc:Choice>
        <mc:Fallback xmlns="">
          <p:pic>
            <p:nvPicPr>
              <p:cNvPr id="218" name="Ink 218">
                <a:extLst>
                  <a:ext uri="{FF2B5EF4-FFF2-40B4-BE49-F238E27FC236}">
                    <a16:creationId xmlns:a16="http://schemas.microsoft.com/office/drawing/2014/main" id="{D0E0EDE6-3A9B-3844-B17B-4C1AC81A725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66804" y="5344484"/>
                <a:ext cx="1549433" cy="301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29" name="Ink 229">
                <a:extLst>
                  <a:ext uri="{FF2B5EF4-FFF2-40B4-BE49-F238E27FC236}">
                    <a16:creationId xmlns:a16="http://schemas.microsoft.com/office/drawing/2014/main" id="{E6D4E20F-D53C-BF45-B4D7-101567E3F30C}"/>
                  </a:ext>
                </a:extLst>
              </p14:cNvPr>
              <p14:cNvContentPartPr/>
              <p14:nvPr/>
            </p14:nvContentPartPr>
            <p14:xfrm>
              <a:off x="5165200" y="5836265"/>
              <a:ext cx="2286360" cy="333720"/>
            </p14:xfrm>
          </p:contentPart>
        </mc:Choice>
        <mc:Fallback xmlns="">
          <p:pic>
            <p:nvPicPr>
              <p:cNvPr id="229" name="Ink 229">
                <a:extLst>
                  <a:ext uri="{FF2B5EF4-FFF2-40B4-BE49-F238E27FC236}">
                    <a16:creationId xmlns:a16="http://schemas.microsoft.com/office/drawing/2014/main" id="{E6D4E20F-D53C-BF45-B4D7-101567E3F30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49720" y="5820785"/>
                <a:ext cx="231696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33" name="Ink 233">
                <a:extLst>
                  <a:ext uri="{FF2B5EF4-FFF2-40B4-BE49-F238E27FC236}">
                    <a16:creationId xmlns:a16="http://schemas.microsoft.com/office/drawing/2014/main" id="{8B2A6506-63C9-CC4F-81C0-083449E400EA}"/>
                  </a:ext>
                </a:extLst>
              </p14:cNvPr>
              <p14:cNvContentPartPr/>
              <p14:nvPr/>
            </p14:nvContentPartPr>
            <p14:xfrm>
              <a:off x="369940" y="4681427"/>
              <a:ext cx="299856" cy="630000"/>
            </p14:xfrm>
          </p:contentPart>
        </mc:Choice>
        <mc:Fallback xmlns="">
          <p:pic>
            <p:nvPicPr>
              <p:cNvPr id="233" name="Ink 233">
                <a:extLst>
                  <a:ext uri="{FF2B5EF4-FFF2-40B4-BE49-F238E27FC236}">
                    <a16:creationId xmlns:a16="http://schemas.microsoft.com/office/drawing/2014/main" id="{8B2A6506-63C9-CC4F-81C0-083449E400E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4461" y="4665947"/>
                <a:ext cx="330454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39" name="Ink 239">
                <a:extLst>
                  <a:ext uri="{FF2B5EF4-FFF2-40B4-BE49-F238E27FC236}">
                    <a16:creationId xmlns:a16="http://schemas.microsoft.com/office/drawing/2014/main" id="{5BD5DE14-496B-8048-97F3-CB0D583AF284}"/>
                  </a:ext>
                </a:extLst>
              </p14:cNvPr>
              <p14:cNvContentPartPr/>
              <p14:nvPr/>
            </p14:nvContentPartPr>
            <p14:xfrm>
              <a:off x="1383352" y="4882847"/>
              <a:ext cx="312840" cy="333720"/>
            </p14:xfrm>
          </p:contentPart>
        </mc:Choice>
        <mc:Fallback xmlns="">
          <p:pic>
            <p:nvPicPr>
              <p:cNvPr id="239" name="Ink 239">
                <a:extLst>
                  <a:ext uri="{FF2B5EF4-FFF2-40B4-BE49-F238E27FC236}">
                    <a16:creationId xmlns:a16="http://schemas.microsoft.com/office/drawing/2014/main" id="{5BD5DE14-496B-8048-97F3-CB0D583AF28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67854" y="4867367"/>
                <a:ext cx="343475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52" name="Ink 253">
                <a:extLst>
                  <a:ext uri="{FF2B5EF4-FFF2-40B4-BE49-F238E27FC236}">
                    <a16:creationId xmlns:a16="http://schemas.microsoft.com/office/drawing/2014/main" id="{145DD50E-B64B-3B4C-A5E3-AA12BC7BF2DB}"/>
                  </a:ext>
                </a:extLst>
              </p14:cNvPr>
              <p14:cNvContentPartPr/>
              <p14:nvPr/>
            </p14:nvContentPartPr>
            <p14:xfrm>
              <a:off x="1330432" y="5983367"/>
              <a:ext cx="355320" cy="624600"/>
            </p14:xfrm>
          </p:contentPart>
        </mc:Choice>
        <mc:Fallback xmlns="">
          <p:pic>
            <p:nvPicPr>
              <p:cNvPr id="252" name="Ink 253">
                <a:extLst>
                  <a:ext uri="{FF2B5EF4-FFF2-40B4-BE49-F238E27FC236}">
                    <a16:creationId xmlns:a16="http://schemas.microsoft.com/office/drawing/2014/main" id="{145DD50E-B64B-3B4C-A5E3-AA12BC7BF2D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14936" y="5967896"/>
                <a:ext cx="385951" cy="655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53" name="Ink 254">
                <a:extLst>
                  <a:ext uri="{FF2B5EF4-FFF2-40B4-BE49-F238E27FC236}">
                    <a16:creationId xmlns:a16="http://schemas.microsoft.com/office/drawing/2014/main" id="{BA4471F0-B036-BD41-8729-90DA8DD47FCB}"/>
                  </a:ext>
                </a:extLst>
              </p14:cNvPr>
              <p14:cNvContentPartPr/>
              <p14:nvPr/>
            </p14:nvContentPartPr>
            <p14:xfrm>
              <a:off x="1409992" y="5448767"/>
              <a:ext cx="333720" cy="339120"/>
            </p14:xfrm>
          </p:contentPart>
        </mc:Choice>
        <mc:Fallback xmlns="">
          <p:pic>
            <p:nvPicPr>
              <p:cNvPr id="253" name="Ink 254">
                <a:extLst>
                  <a:ext uri="{FF2B5EF4-FFF2-40B4-BE49-F238E27FC236}">
                    <a16:creationId xmlns:a16="http://schemas.microsoft.com/office/drawing/2014/main" id="{BA4471F0-B036-BD41-8729-90DA8DD47FC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394529" y="5433287"/>
                <a:ext cx="364287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58" name="Ink 258">
                <a:extLst>
                  <a:ext uri="{FF2B5EF4-FFF2-40B4-BE49-F238E27FC236}">
                    <a16:creationId xmlns:a16="http://schemas.microsoft.com/office/drawing/2014/main" id="{D6830587-F4CB-5144-A780-09A26D70BD8D}"/>
                  </a:ext>
                </a:extLst>
              </p14:cNvPr>
              <p14:cNvContentPartPr/>
              <p14:nvPr/>
            </p14:nvContentPartPr>
            <p14:xfrm>
              <a:off x="980872" y="4787447"/>
              <a:ext cx="1015920" cy="1047960"/>
            </p14:xfrm>
          </p:contentPart>
        </mc:Choice>
        <mc:Fallback xmlns="">
          <p:pic>
            <p:nvPicPr>
              <p:cNvPr id="258" name="Ink 258">
                <a:extLst>
                  <a:ext uri="{FF2B5EF4-FFF2-40B4-BE49-F238E27FC236}">
                    <a16:creationId xmlns:a16="http://schemas.microsoft.com/office/drawing/2014/main" id="{D6830587-F4CB-5144-A780-09A26D70BD8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65392" y="4771972"/>
                <a:ext cx="1046520" cy="1078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79" name="Ink 279">
                <a:extLst>
                  <a:ext uri="{FF2B5EF4-FFF2-40B4-BE49-F238E27FC236}">
                    <a16:creationId xmlns:a16="http://schemas.microsoft.com/office/drawing/2014/main" id="{A218B803-4F33-5443-A27E-AF5315C69FDF}"/>
                  </a:ext>
                </a:extLst>
              </p14:cNvPr>
              <p14:cNvContentPartPr/>
              <p14:nvPr/>
            </p14:nvContentPartPr>
            <p14:xfrm>
              <a:off x="2071312" y="5549567"/>
              <a:ext cx="937080" cy="502920"/>
            </p14:xfrm>
          </p:contentPart>
        </mc:Choice>
        <mc:Fallback xmlns="">
          <p:pic>
            <p:nvPicPr>
              <p:cNvPr id="279" name="Ink 279">
                <a:extLst>
                  <a:ext uri="{FF2B5EF4-FFF2-40B4-BE49-F238E27FC236}">
                    <a16:creationId xmlns:a16="http://schemas.microsoft.com/office/drawing/2014/main" id="{A218B803-4F33-5443-A27E-AF5315C69FD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55832" y="5534098"/>
                <a:ext cx="967680" cy="533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34FC6AAC-87F8-1241-BADC-AF40CAAE8D74}"/>
                  </a:ext>
                </a:extLst>
              </p14:cNvPr>
              <p14:cNvContentPartPr/>
              <p14:nvPr/>
            </p14:nvContentPartPr>
            <p14:xfrm>
              <a:off x="1219552" y="6168407"/>
              <a:ext cx="577080" cy="55008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34FC6AAC-87F8-1241-BADC-AF40CAAE8D7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204072" y="6152927"/>
                <a:ext cx="60768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89" name="Ink 289">
                <a:extLst>
                  <a:ext uri="{FF2B5EF4-FFF2-40B4-BE49-F238E27FC236}">
                    <a16:creationId xmlns:a16="http://schemas.microsoft.com/office/drawing/2014/main" id="{4615B350-E6E7-1C4D-9EB7-F70871EB2A71}"/>
                  </a:ext>
                </a:extLst>
              </p14:cNvPr>
              <p14:cNvContentPartPr/>
              <p14:nvPr/>
            </p14:nvContentPartPr>
            <p14:xfrm>
              <a:off x="2092405" y="6286617"/>
              <a:ext cx="724680" cy="315720"/>
            </p14:xfrm>
          </p:contentPart>
        </mc:Choice>
        <mc:Fallback xmlns="">
          <p:pic>
            <p:nvPicPr>
              <p:cNvPr id="289" name="Ink 289">
                <a:extLst>
                  <a:ext uri="{FF2B5EF4-FFF2-40B4-BE49-F238E27FC236}">
                    <a16:creationId xmlns:a16="http://schemas.microsoft.com/office/drawing/2014/main" id="{4615B350-E6E7-1C4D-9EB7-F70871EB2A7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76925" y="6271119"/>
                <a:ext cx="755280" cy="3463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9930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A52B-F21D-4663-9AF6-D2C11104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64392-72F4-4148-902F-9EFF64383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r>
              <a:rPr lang="en-GB" dirty="0"/>
              <a:t>A food company sells a new product</a:t>
            </a:r>
          </a:p>
          <a:p>
            <a:pPr lvl="1"/>
            <a:r>
              <a:rPr lang="en-GB" dirty="0"/>
              <a:t>"How much do you agree with: I like ?"</a:t>
            </a:r>
          </a:p>
          <a:p>
            <a:pPr lvl="1"/>
            <a:r>
              <a:rPr lang="en-GB" dirty="0"/>
              <a:t>"How many of product X have you bought in the last week?"</a:t>
            </a:r>
          </a:p>
          <a:p>
            <a:r>
              <a:rPr lang="en-GB" dirty="0"/>
              <a:t>We observe:</a:t>
            </a:r>
          </a:p>
          <a:p>
            <a:pPr lvl="1"/>
            <a:r>
              <a:rPr lang="en-GB" dirty="0"/>
              <a:t>Like correlated with Spend: Like(Spend)</a:t>
            </a:r>
          </a:p>
          <a:p>
            <a:r>
              <a:rPr lang="en-GB" dirty="0"/>
              <a:t>Usual business strategy: Why?</a:t>
            </a:r>
          </a:p>
          <a:p>
            <a:pPr lvl="1"/>
            <a:r>
              <a:rPr lang="en-GB" dirty="0"/>
              <a:t>If people like us more, they spend more</a:t>
            </a:r>
          </a:p>
          <a:p>
            <a:pPr lvl="1"/>
            <a:r>
              <a:rPr lang="en-GB" dirty="0"/>
              <a:t>So spend more on ad campaign to improve brand</a:t>
            </a:r>
          </a:p>
          <a:p>
            <a:r>
              <a:rPr lang="en-GB" dirty="0"/>
              <a:t>All explanations:</a:t>
            </a:r>
          </a:p>
          <a:p>
            <a:pPr lvl="1"/>
            <a:r>
              <a:rPr lang="en-GB" dirty="0"/>
              <a:t>Like causes Spend</a:t>
            </a:r>
          </a:p>
          <a:p>
            <a:pPr lvl="1"/>
            <a:r>
              <a:rPr lang="en-GB" dirty="0"/>
              <a:t>Spend causes Like</a:t>
            </a:r>
          </a:p>
          <a:p>
            <a:pPr lvl="1"/>
            <a:r>
              <a:rPr lang="en-GB" dirty="0"/>
              <a:t>Factor causes Spend. Factor -&gt; Like.</a:t>
            </a:r>
          </a:p>
          <a:p>
            <a:pPr lvl="1"/>
            <a:r>
              <a:rPr lang="en-GB" dirty="0"/>
              <a:t>Like, Spend do not affect each other</a:t>
            </a:r>
          </a:p>
          <a:p>
            <a:r>
              <a:rPr lang="en-GB" dirty="0"/>
              <a:t>Like -&gt; Spend</a:t>
            </a:r>
          </a:p>
          <a:p>
            <a:pPr lvl="1"/>
            <a:r>
              <a:rPr lang="en-GB" dirty="0"/>
              <a:t>Ad Campaign</a:t>
            </a:r>
          </a:p>
          <a:p>
            <a:r>
              <a:rPr lang="en-GB" dirty="0"/>
              <a:t>Spend -&gt; Like</a:t>
            </a:r>
          </a:p>
          <a:p>
            <a:pPr lvl="1"/>
            <a:r>
              <a:rPr lang="en-GB" dirty="0"/>
              <a:t>Discount Prices?</a:t>
            </a:r>
          </a:p>
          <a:p>
            <a:r>
              <a:rPr lang="en-GB" dirty="0"/>
              <a:t>F -&gt; Spend; F -&gt; Like</a:t>
            </a:r>
          </a:p>
          <a:p>
            <a:pPr lvl="1"/>
            <a:r>
              <a:rPr lang="en-GB" dirty="0" err="1"/>
              <a:t>eg.</a:t>
            </a:r>
            <a:r>
              <a:rPr lang="en-GB" dirty="0"/>
              <a:t>, Winter, Ice Cream Company</a:t>
            </a:r>
          </a:p>
          <a:p>
            <a:pPr lvl="1"/>
            <a:r>
              <a:rPr lang="en-GB" dirty="0"/>
              <a:t>Can we affect F?</a:t>
            </a:r>
          </a:p>
        </p:txBody>
      </p:sp>
    </p:spTree>
    <p:extLst>
      <p:ext uri="{BB962C8B-B14F-4D97-AF65-F5344CB8AC3E}">
        <p14:creationId xmlns:p14="http://schemas.microsoft.com/office/powerpoint/2010/main" val="4118646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0E1-9480-4650-B05A-18CEB613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Discriminating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FBE92-7A1C-4247-AD05-AF88FF426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Conduct an experiment:</a:t>
            </a:r>
          </a:p>
          <a:p>
            <a:pPr lvl="1"/>
            <a:r>
              <a:rPr lang="en-GB" dirty="0"/>
              <a:t>Increase people's Like, compare with UNCHANGED</a:t>
            </a:r>
          </a:p>
          <a:p>
            <a:pPr lvl="1"/>
            <a:r>
              <a:rPr lang="en-GB" dirty="0"/>
              <a:t>Increase people's Spend, compare with UNCHANGED</a:t>
            </a:r>
          </a:p>
          <a:p>
            <a:pPr lvl="1"/>
            <a:r>
              <a:rPr lang="en-GB" dirty="0"/>
              <a:t>etc.</a:t>
            </a:r>
          </a:p>
          <a:p>
            <a:pPr lvl="0"/>
            <a:r>
              <a:rPr lang="en-GB" dirty="0"/>
              <a:t>Do not ask: "is this what I would expect if A -&gt; B?"</a:t>
            </a:r>
          </a:p>
          <a:p>
            <a:pPr lvl="1"/>
            <a:r>
              <a:rPr lang="en-GB" dirty="0"/>
              <a:t>Correlations are always consistent with many possibilities</a:t>
            </a:r>
          </a:p>
          <a:p>
            <a:pPr lvl="0"/>
            <a:r>
              <a:rPr lang="en-GB" dirty="0"/>
              <a:t>Rather, ask opposite if A did not cause B, could I see this?</a:t>
            </a:r>
          </a:p>
          <a:p>
            <a:pPr lvl="1"/>
            <a:r>
              <a:rPr lang="en-GB" dirty="0"/>
              <a:t>If NO, then probabilistic indication</a:t>
            </a:r>
          </a:p>
          <a:p>
            <a:pPr lvl="1"/>
            <a:r>
              <a:rPr lang="en-GB" dirty="0" err="1"/>
              <a:t>Eg.</a:t>
            </a:r>
            <a:r>
              <a:rPr lang="en-GB" dirty="0"/>
              <a:t>, Injections, Symptoms </a:t>
            </a:r>
          </a:p>
          <a:p>
            <a:pPr lvl="2"/>
            <a:r>
              <a:rPr lang="en-GB" dirty="0"/>
              <a:t>compare with No Injections</a:t>
            </a:r>
          </a:p>
          <a:p>
            <a:pPr lvl="2"/>
            <a:r>
              <a:rPr lang="en-GB" dirty="0"/>
              <a:t>Rather than injecting more!</a:t>
            </a:r>
          </a:p>
          <a:p>
            <a:pPr lvl="2"/>
            <a:r>
              <a:rPr lang="en-GB" dirty="0"/>
              <a:t>Repeated re-injection experiments do not discriminate</a:t>
            </a:r>
          </a:p>
        </p:txBody>
      </p:sp>
    </p:spTree>
    <p:extLst>
      <p:ext uri="{BB962C8B-B14F-4D97-AF65-F5344CB8AC3E}">
        <p14:creationId xmlns:p14="http://schemas.microsoft.com/office/powerpoint/2010/main" val="2267249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4F67FD-542C-4705-A353-A1C9D9102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Terminology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97F0D-BB89-4743-AE57-486F2A4C1B2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fld id="{39EFEA77-63F0-4E79-85A8-51CFC1682C1E}" type="datetime1">
              <a:rPr lang="en-US" smtClean="0"/>
              <a:t>8/27/2019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23DA3-4783-457D-92A9-4F1CAD6F75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61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31B23-FC43-1E40-AC87-775581455C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Structured Data</a:t>
            </a:r>
          </a:p>
          <a:p>
            <a:pPr lvl="1"/>
            <a:r>
              <a:rPr lang="en-GB" dirty="0"/>
              <a:t>Tabular</a:t>
            </a:r>
          </a:p>
          <a:p>
            <a:pPr lvl="1"/>
            <a:r>
              <a:rPr lang="en-GB" dirty="0"/>
              <a:t>Dense </a:t>
            </a:r>
          </a:p>
          <a:p>
            <a:pPr lvl="1"/>
            <a:r>
              <a:rPr lang="en-GB" dirty="0"/>
              <a:t>Atomic </a:t>
            </a:r>
          </a:p>
          <a:p>
            <a:pPr lvl="1"/>
            <a:r>
              <a:rPr lang="en-GB" dirty="0"/>
              <a:t>SQL </a:t>
            </a:r>
            <a:r>
              <a:rPr lang="en-GB" dirty="0" err="1"/>
              <a:t>Databasee</a:t>
            </a:r>
            <a:endParaRPr lang="en-GB" dirty="0"/>
          </a:p>
          <a:p>
            <a:r>
              <a:rPr lang="en-GB" dirty="0"/>
              <a:t>Unstructured Data</a:t>
            </a:r>
          </a:p>
          <a:p>
            <a:pPr lvl="1"/>
            <a:r>
              <a:rPr lang="en-GB" dirty="0"/>
              <a:t>Photos</a:t>
            </a:r>
          </a:p>
          <a:p>
            <a:pPr lvl="1"/>
            <a:r>
              <a:rPr lang="en-GB" dirty="0"/>
              <a:t>Sounds</a:t>
            </a:r>
          </a:p>
          <a:p>
            <a:pPr lvl="1"/>
            <a:r>
              <a:rPr lang="en-GB" dirty="0"/>
              <a:t>Videos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87301-96E2-4F51-ABB8-CCC1F1B4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8CF4A-D54A-422C-8C7A-FA02B97590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98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781B-4938-2647-9707-6BE26B7D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Everything that is unsuitable for a SQL database</a:t>
            </a:r>
          </a:p>
          <a:p>
            <a:r>
              <a:rPr lang="en-US" dirty="0"/>
              <a:t>4V</a:t>
            </a:r>
          </a:p>
          <a:p>
            <a:pPr lvl="1"/>
            <a:r>
              <a:rPr lang="en-US" dirty="0"/>
              <a:t>Volume – Large Quantity</a:t>
            </a:r>
          </a:p>
          <a:p>
            <a:pPr lvl="1"/>
            <a:r>
              <a:rPr lang="en-US" dirty="0"/>
              <a:t>Velocity – Realtime</a:t>
            </a:r>
          </a:p>
          <a:p>
            <a:pPr lvl="1"/>
            <a:r>
              <a:rPr lang="en-US" dirty="0"/>
              <a:t>Variety – Mixed Format</a:t>
            </a:r>
          </a:p>
          <a:p>
            <a:pPr lvl="1"/>
            <a:r>
              <a:rPr lang="en-US" dirty="0"/>
              <a:t>Veracity – Accurate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F7AA3-BF55-F646-980C-BC556D65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2584590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28F00-928F-4472-842A-AE295283A7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GB"/>
              <a:t>Data Analysis</a:t>
            </a:r>
          </a:p>
          <a:p>
            <a:pPr lvl="1"/>
            <a:r>
              <a:rPr lang="en-GB"/>
              <a:t>Historical Trends, Data Fact Finding</a:t>
            </a:r>
          </a:p>
          <a:p>
            <a:pPr lvl="0"/>
            <a:r>
              <a:rPr lang="en-GB"/>
              <a:t>Data Science</a:t>
            </a:r>
          </a:p>
          <a:p>
            <a:pPr lvl="1"/>
            <a:r>
              <a:rPr lang="en-GB"/>
              <a:t>Future Trends, Inference &amp; Prediction</a:t>
            </a:r>
          </a:p>
          <a:p>
            <a:pPr lvl="1"/>
            <a:r>
              <a:rPr lang="en-GB"/>
              <a:t>Domain Understanding</a:t>
            </a:r>
          </a:p>
          <a:p>
            <a:pPr lvl="1"/>
            <a:r>
              <a:rPr lang="en-GB"/>
              <a:t>Data Understanding</a:t>
            </a:r>
          </a:p>
          <a:p>
            <a:pPr lvl="1"/>
            <a:r>
              <a:rPr lang="en-GB"/>
              <a:t>Data Exploration, Preparation</a:t>
            </a:r>
          </a:p>
          <a:p>
            <a:pPr lvl="1"/>
            <a:r>
              <a:rPr lang="en-GB"/>
              <a:t>Statistical Modelling</a:t>
            </a:r>
          </a:p>
          <a:p>
            <a:pPr lvl="1"/>
            <a:r>
              <a:rPr lang="en-GB"/>
              <a:t>Evaluation of Models</a:t>
            </a:r>
          </a:p>
          <a:p>
            <a:pPr lvl="1"/>
            <a:r>
              <a:rPr lang="en-GB"/>
              <a:t>Deploying solutions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A1A36-A913-49FC-8279-07042E4F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3781755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3A673-8BB5-410C-AAA8-0F74D0F0D5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GB"/>
              <a:t>Statistics</a:t>
            </a:r>
          </a:p>
          <a:p>
            <a:pPr lvl="1"/>
            <a:r>
              <a:rPr lang="en-GB"/>
              <a:t>Describing and finding patterns in data</a:t>
            </a:r>
          </a:p>
          <a:p>
            <a:pPr lvl="0"/>
            <a:r>
              <a:rPr lang="en-GB"/>
              <a:t>Patterns</a:t>
            </a:r>
          </a:p>
          <a:p>
            <a:pPr lvl="1"/>
            <a:r>
              <a:rPr lang="en-GB"/>
              <a:t>Correlations between variables</a:t>
            </a:r>
          </a:p>
          <a:p>
            <a:pPr lvl="0"/>
            <a:r>
              <a:rPr lang="en-GB"/>
              <a:t>Statistical Inference</a:t>
            </a:r>
          </a:p>
          <a:p>
            <a:pPr lvl="1"/>
            <a:r>
              <a:rPr lang="en-GB"/>
              <a:t>Finding novel patterns / making predictions / generalizing from observation</a:t>
            </a:r>
          </a:p>
          <a:p>
            <a:pPr lvl="0"/>
            <a:r>
              <a:rPr lang="en-GB"/>
              <a:t>Machine Learning</a:t>
            </a:r>
          </a:p>
          <a:p>
            <a:pPr lvl="1"/>
            <a:r>
              <a:rPr lang="en-GB"/>
              <a:t>Computational Statistical Inference = Statistical Inference with Computers</a:t>
            </a:r>
          </a:p>
          <a:p>
            <a:pPr lvl="0"/>
            <a:r>
              <a:rPr lang="en-GB"/>
              <a:t>Learning</a:t>
            </a:r>
          </a:p>
          <a:p>
            <a:pPr lvl="1"/>
            <a:r>
              <a:rPr lang="en-GB"/>
              <a:t>Finding the “best” patterns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BEBE4-0005-4D44-BD9B-135F9CC0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292825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B58CA-B110-4DDA-BF46-77508E3C4F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GB" dirty="0"/>
              <a:t>Neural Networks</a:t>
            </a:r>
          </a:p>
          <a:p>
            <a:pPr lvl="1"/>
            <a:r>
              <a:rPr lang="en-GB" dirty="0"/>
              <a:t>A particular pattern-finding algorithm</a:t>
            </a:r>
          </a:p>
          <a:p>
            <a:pPr lvl="0"/>
            <a:r>
              <a:rPr lang="en-GB" dirty="0"/>
              <a:t>Deep Neural Networks</a:t>
            </a:r>
          </a:p>
          <a:p>
            <a:pPr lvl="1"/>
            <a:r>
              <a:rPr lang="en-GB" dirty="0"/>
              <a:t>A particular generalization of the neural network algorithm</a:t>
            </a:r>
          </a:p>
          <a:p>
            <a:pPr lvl="0"/>
            <a:r>
              <a:rPr lang="en-GB" dirty="0"/>
              <a:t>Artificial Intelligence</a:t>
            </a:r>
          </a:p>
          <a:p>
            <a:pPr lvl="1"/>
            <a:r>
              <a:rPr lang="en-GB" dirty="0"/>
              <a:t>(</a:t>
            </a:r>
            <a:r>
              <a:rPr lang="en-GB" dirty="0" err="1"/>
              <a:t>boad</a:t>
            </a:r>
            <a:r>
              <a:rPr lang="en-GB" dirty="0"/>
              <a:t> def.) the project of simulating animal intelligence</a:t>
            </a:r>
          </a:p>
          <a:p>
            <a:pPr lvl="0"/>
            <a:r>
              <a:rPr lang="en-GB" dirty="0"/>
              <a:t>Artificial Intelligence</a:t>
            </a:r>
          </a:p>
          <a:p>
            <a:pPr lvl="1"/>
            <a:r>
              <a:rPr lang="en-GB" dirty="0"/>
              <a:t>whatever </a:t>
            </a:r>
            <a:r>
              <a:rPr lang="en-GB" dirty="0" err="1"/>
              <a:t>artifical</a:t>
            </a:r>
            <a:r>
              <a:rPr lang="en-GB" dirty="0"/>
              <a:t> system is the best at decision making</a:t>
            </a:r>
          </a:p>
          <a:p>
            <a:pPr lvl="1"/>
            <a:r>
              <a:rPr lang="en-GB" dirty="0"/>
              <a:t>50s: computers running simple programs</a:t>
            </a:r>
          </a:p>
          <a:p>
            <a:pPr lvl="1"/>
            <a:r>
              <a:rPr lang="en-GB" dirty="0"/>
              <a:t>80s: computes running expert programs</a:t>
            </a:r>
          </a:p>
          <a:p>
            <a:pPr lvl="1"/>
            <a:r>
              <a:rPr lang="en-GB" dirty="0"/>
              <a:t>00s: computers running machine learning programs</a:t>
            </a:r>
          </a:p>
          <a:p>
            <a:pPr lvl="1"/>
            <a:r>
              <a:rPr lang="en-GB" dirty="0"/>
              <a:t>10s: computers running machine learning with neural networks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32382-3061-4F17-88B3-45429FBF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807715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5F45A-1CDC-4943-88D8-0D0785ACFB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GB" dirty="0"/>
              <a:t>Data Scientist</a:t>
            </a:r>
          </a:p>
          <a:p>
            <a:pPr lvl="1"/>
            <a:r>
              <a:rPr lang="en-GB" dirty="0"/>
              <a:t>Machine Learning Developer</a:t>
            </a:r>
          </a:p>
          <a:p>
            <a:pPr lvl="1"/>
            <a:r>
              <a:rPr lang="en-GB" dirty="0"/>
              <a:t>Researcher</a:t>
            </a:r>
          </a:p>
          <a:p>
            <a:pPr lvl="0"/>
            <a:r>
              <a:rPr lang="en-GB" dirty="0"/>
              <a:t>Data Engineer</a:t>
            </a:r>
          </a:p>
          <a:p>
            <a:pPr lvl="1"/>
            <a:r>
              <a:rPr lang="en-GB" dirty="0"/>
              <a:t>Big Data Engineer</a:t>
            </a:r>
          </a:p>
          <a:p>
            <a:pPr lvl="1"/>
            <a:r>
              <a:rPr lang="en-GB" dirty="0" err="1"/>
              <a:t>DataOps</a:t>
            </a:r>
            <a:endParaRPr lang="en-GB" dirty="0"/>
          </a:p>
          <a:p>
            <a:pPr lvl="1"/>
            <a:r>
              <a:rPr lang="en-GB" dirty="0"/>
              <a:t>Data Science with DevOps</a:t>
            </a:r>
          </a:p>
          <a:p>
            <a:pPr lvl="0"/>
            <a:r>
              <a:rPr lang="en-GB" dirty="0"/>
              <a:t>Data Leader</a:t>
            </a:r>
          </a:p>
          <a:p>
            <a:pPr lvl="1"/>
            <a:r>
              <a:rPr lang="en-GB" dirty="0"/>
              <a:t>Project Manager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3871E-1C28-4330-8002-850BEFB4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new roles for data insight?</a:t>
            </a:r>
          </a:p>
        </p:txBody>
      </p:sp>
    </p:spTree>
    <p:extLst>
      <p:ext uri="{BB962C8B-B14F-4D97-AF65-F5344CB8AC3E}">
        <p14:creationId xmlns:p14="http://schemas.microsoft.com/office/powerpoint/2010/main" val="280219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5CE88-6A1D-4E9A-AE9A-5FD776DAB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 data scientist is “A better statistician than a computer scientist; a better computer scientist than a statistician.”</a:t>
            </a:r>
          </a:p>
          <a:p>
            <a:endParaRPr lang="en-GB" dirty="0"/>
          </a:p>
          <a:p>
            <a:r>
              <a:rPr lang="en-US" dirty="0"/>
              <a:t>Interdisciplinary field</a:t>
            </a:r>
          </a:p>
          <a:p>
            <a:pPr lvl="1"/>
            <a:r>
              <a:rPr lang="en-US" dirty="0"/>
              <a:t>Domain Knowledge </a:t>
            </a:r>
          </a:p>
          <a:p>
            <a:pPr lvl="1"/>
            <a:r>
              <a:rPr lang="en-US" dirty="0"/>
              <a:t>Scientific Practice: Rationalism and Empiricism	</a:t>
            </a:r>
          </a:p>
          <a:p>
            <a:pPr lvl="1"/>
            <a:r>
              <a:rPr lang="en-US" dirty="0"/>
              <a:t>Data Mining 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Statistical Inference</a:t>
            </a:r>
          </a:p>
          <a:p>
            <a:pPr lvl="1"/>
            <a:r>
              <a:rPr lang="en-US" dirty="0"/>
              <a:t>Algorithm Development</a:t>
            </a:r>
          </a:p>
          <a:p>
            <a:pPr lvl="1"/>
            <a:r>
              <a:rPr lang="en-US" dirty="0"/>
              <a:t>Data Engineering</a:t>
            </a:r>
          </a:p>
          <a:p>
            <a:pPr lvl="1"/>
            <a:r>
              <a:rPr lang="en-US" dirty="0"/>
              <a:t>Big Data and Databases</a:t>
            </a:r>
          </a:p>
          <a:p>
            <a:r>
              <a:rPr lang="en-GB" dirty="0"/>
              <a:t>…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9624A4-053C-427E-9CBF-A40F0BB6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285178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4FA6755-2B2B-4E89-A84E-CD81160A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Skill Sets of a Data Scientist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AF16E-C075-48CA-812E-A283A272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D9DC99-EE0C-43C0-BDC3-5D5603A1A101}"/>
              </a:ext>
            </a:extLst>
          </p:cNvPr>
          <p:cNvGrpSpPr/>
          <p:nvPr/>
        </p:nvGrpSpPr>
        <p:grpSpPr>
          <a:xfrm>
            <a:off x="3917508" y="1663200"/>
            <a:ext cx="7079271" cy="4999409"/>
            <a:chOff x="407553" y="1524945"/>
            <a:chExt cx="7079271" cy="499940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B6384E1-98E5-42B6-BD91-E7DEF85C1728}"/>
                </a:ext>
              </a:extLst>
            </p:cNvPr>
            <p:cNvSpPr/>
            <p:nvPr/>
          </p:nvSpPr>
          <p:spPr>
            <a:xfrm>
              <a:off x="4300938" y="1524945"/>
              <a:ext cx="3185886" cy="3062514"/>
            </a:xfrm>
            <a:prstGeom prst="ellipse">
              <a:avLst/>
            </a:prstGeom>
            <a:solidFill>
              <a:srgbClr val="92D05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Computer Science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Algorithms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Programming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17CFB9-796B-47C9-AB2F-161AE9A2B982}"/>
                </a:ext>
              </a:extLst>
            </p:cNvPr>
            <p:cNvSpPr/>
            <p:nvPr/>
          </p:nvSpPr>
          <p:spPr>
            <a:xfrm>
              <a:off x="1585115" y="1524945"/>
              <a:ext cx="3185886" cy="3062514"/>
            </a:xfrm>
            <a:prstGeom prst="ellipse">
              <a:avLst/>
            </a:prstGeom>
            <a:solidFill>
              <a:srgbClr val="FFC0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Mathematics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Statistics 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9394AE9-A3D6-48EA-9787-D54C9DA1F0C7}"/>
                </a:ext>
              </a:extLst>
            </p:cNvPr>
            <p:cNvSpPr/>
            <p:nvPr/>
          </p:nvSpPr>
          <p:spPr>
            <a:xfrm>
              <a:off x="2943027" y="3461840"/>
              <a:ext cx="3185886" cy="3062514"/>
            </a:xfrm>
            <a:prstGeom prst="ellipse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Scientific Method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Domain Knowledge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E142045-7450-4A1C-9BA8-AF7F95E53F67}"/>
                </a:ext>
              </a:extLst>
            </p:cNvPr>
            <p:cNvCxnSpPr/>
            <p:nvPr/>
          </p:nvCxnSpPr>
          <p:spPr>
            <a:xfrm flipV="1">
              <a:off x="1500160" y="3639671"/>
              <a:ext cx="3035981" cy="1770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6DAB7B-1E32-4BC5-8B80-9CCDB96B4FD0}"/>
                </a:ext>
              </a:extLst>
            </p:cNvPr>
            <p:cNvSpPr txBox="1"/>
            <p:nvPr/>
          </p:nvSpPr>
          <p:spPr>
            <a:xfrm>
              <a:off x="407553" y="5410634"/>
              <a:ext cx="1597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charset="0"/>
                  <a:ea typeface="Calibri" charset="0"/>
                  <a:cs typeface="Calibri" charset="0"/>
                </a:rPr>
                <a:t>Data Science!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697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292E-2BAB-444D-96D2-50E3B892DA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Pattern Recognition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Clustering </a:t>
            </a:r>
          </a:p>
          <a:p>
            <a:pPr lvl="1"/>
            <a:r>
              <a:rPr lang="en-US" dirty="0"/>
              <a:t>probability of finding an example in a regions</a:t>
            </a:r>
          </a:p>
          <a:p>
            <a:pPr lvl="1"/>
            <a:r>
              <a:rPr lang="en-US" dirty="0"/>
              <a:t>number of regions with high probability (clusters)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Classification</a:t>
            </a:r>
          </a:p>
          <a:p>
            <a:pPr lvl="1"/>
            <a:r>
              <a:rPr lang="en-US" dirty="0"/>
              <a:t>What kind of example is this?</a:t>
            </a:r>
          </a:p>
          <a:p>
            <a:pPr lvl="1"/>
            <a:r>
              <a:rPr lang="en-US" dirty="0"/>
              <a:t>Predict label {A, B..} from features {X1, X2..} given historical {AB, X1, X2..}</a:t>
            </a:r>
          </a:p>
          <a:p>
            <a:pPr lvl="1"/>
            <a:r>
              <a:rPr lang="en-US" dirty="0"/>
              <a:t>Is this a Cat or a Dog (given its tail length and </a:t>
            </a:r>
            <a:r>
              <a:rPr lang="en-US" dirty="0" err="1"/>
              <a:t>colour</a:t>
            </a:r>
            <a:r>
              <a:rPr lang="en-US" dirty="0"/>
              <a:t>)?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Regression</a:t>
            </a:r>
          </a:p>
          <a:p>
            <a:pPr lvl="1"/>
            <a:r>
              <a:rPr lang="en-US" dirty="0"/>
              <a:t>Predict amount Y given features (X1, …} and historical {Y, X1, …}</a:t>
            </a:r>
          </a:p>
          <a:p>
            <a:pPr lvl="1"/>
            <a:r>
              <a:rPr lang="en-US" dirty="0"/>
              <a:t>What is the projected sales volume for next year?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Recommendation</a:t>
            </a:r>
          </a:p>
          <a:p>
            <a:pPr lvl="1"/>
            <a:r>
              <a:rPr lang="en-US" dirty="0"/>
              <a:t>Sally bought a new speaker, what other products should we recommend to her?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86B8B-8FEC-6C43-8521-041D0B31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Data</a:t>
            </a:r>
          </a:p>
        </p:txBody>
      </p:sp>
    </p:spTree>
    <p:extLst>
      <p:ext uri="{BB962C8B-B14F-4D97-AF65-F5344CB8AC3E}">
        <p14:creationId xmlns:p14="http://schemas.microsoft.com/office/powerpoint/2010/main" val="331566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12DEC-CD1B-4090-A388-F71D4B2798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Probability</a:t>
            </a:r>
          </a:p>
          <a:p>
            <a:pPr lvl="1"/>
            <a:r>
              <a:rPr lang="en-GB" dirty="0"/>
              <a:t>Belief (/ Rate) of event occurrence</a:t>
            </a:r>
          </a:p>
          <a:p>
            <a:pPr lvl="1"/>
            <a:r>
              <a:rPr lang="en-GB" dirty="0"/>
              <a:t>Bayes rule</a:t>
            </a:r>
          </a:p>
          <a:p>
            <a:pPr lvl="1"/>
            <a:endParaRPr lang="en-GB" dirty="0"/>
          </a:p>
          <a:p>
            <a:r>
              <a:rPr lang="en-GB" dirty="0"/>
              <a:t>Statistics</a:t>
            </a:r>
          </a:p>
          <a:p>
            <a:pPr lvl="1"/>
            <a:r>
              <a:rPr lang="en-GB" dirty="0"/>
              <a:t>Random Variables (Features)</a:t>
            </a:r>
          </a:p>
          <a:p>
            <a:pPr lvl="1"/>
            <a:r>
              <a:rPr lang="en-GB" dirty="0"/>
              <a:t>Samples and Populations</a:t>
            </a:r>
          </a:p>
          <a:p>
            <a:pPr lvl="1"/>
            <a:r>
              <a:rPr lang="en-GB" dirty="0"/>
              <a:t>Describing Distributions</a:t>
            </a:r>
          </a:p>
          <a:p>
            <a:pPr lvl="1"/>
            <a:r>
              <a:rPr lang="en-GB" dirty="0"/>
              <a:t>Inference</a:t>
            </a:r>
          </a:p>
          <a:p>
            <a:pPr marL="0" lvl="1" indent="0">
              <a:buNone/>
            </a:pPr>
            <a:endParaRPr lang="en-GB" dirty="0"/>
          </a:p>
          <a:p>
            <a:r>
              <a:rPr lang="en-GB" dirty="0"/>
              <a:t>Linear Algebra</a:t>
            </a:r>
          </a:p>
          <a:p>
            <a:pPr lvl="1"/>
            <a:r>
              <a:rPr lang="en-GB" dirty="0"/>
              <a:t>Transformations on data sets</a:t>
            </a:r>
          </a:p>
          <a:p>
            <a:pPr lvl="1"/>
            <a:r>
              <a:rPr lang="en-GB" dirty="0"/>
              <a:t>Weighted Sums</a:t>
            </a:r>
          </a:p>
          <a:p>
            <a:pPr lvl="1"/>
            <a:r>
              <a:rPr lang="en-GB" dirty="0"/>
              <a:t>Data Models (Tensor, Matrix, Vector)</a:t>
            </a:r>
          </a:p>
          <a:p>
            <a:pPr lvl="1"/>
            <a:r>
              <a:rPr lang="en-GB" dirty="0"/>
              <a:t>Operational Models (inner products, …)</a:t>
            </a:r>
          </a:p>
          <a:p>
            <a:pPr marL="0" lvl="1" indent="0">
              <a:buNone/>
            </a:pPr>
            <a:endParaRPr lang="en-GB" dirty="0"/>
          </a:p>
          <a:p>
            <a:r>
              <a:rPr lang="en-GB" dirty="0"/>
              <a:t>Calculus</a:t>
            </a:r>
          </a:p>
          <a:p>
            <a:pPr lvl="1"/>
            <a:r>
              <a:rPr lang="en-GB" dirty="0"/>
              <a:t>Areas and Rates</a:t>
            </a:r>
          </a:p>
          <a:p>
            <a:pPr lvl="1"/>
            <a:r>
              <a:rPr lang="en-GB" dirty="0"/>
              <a:t>Probability areas given distributions</a:t>
            </a:r>
          </a:p>
          <a:p>
            <a:pPr lvl="1"/>
            <a:r>
              <a:rPr lang="en-GB" dirty="0"/>
              <a:t>Rates of error functions</a:t>
            </a:r>
          </a:p>
          <a:p>
            <a:pPr lvl="1"/>
            <a:r>
              <a:rPr lang="en-GB" dirty="0"/>
              <a:t>Parameter Optimization 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90F8FA-A081-444A-B6C0-1FB40842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Maths </a:t>
            </a:r>
            <a:br>
              <a:rPr lang="en-GB" dirty="0"/>
            </a:br>
            <a:r>
              <a:rPr lang="en-GB" dirty="0"/>
              <a:t>and Stats</a:t>
            </a:r>
          </a:p>
        </p:txBody>
      </p:sp>
    </p:spTree>
    <p:extLst>
      <p:ext uri="{BB962C8B-B14F-4D97-AF65-F5344CB8AC3E}">
        <p14:creationId xmlns:p14="http://schemas.microsoft.com/office/powerpoint/2010/main" val="420410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CF1720-1A06-44CF-8C10-1FA6E8CBAE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Data Scientists need a toolbox of techniques: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Mathematics and Statistics</a:t>
            </a:r>
          </a:p>
          <a:p>
            <a:pPr lvl="1"/>
            <a:r>
              <a:rPr lang="en-US" dirty="0"/>
              <a:t>Domain Knowledge</a:t>
            </a:r>
          </a:p>
          <a:p>
            <a:pPr lvl="1"/>
            <a:r>
              <a:rPr lang="en-US" dirty="0"/>
              <a:t>Communications</a:t>
            </a:r>
          </a:p>
          <a:p>
            <a:pPr lvl="1"/>
            <a:r>
              <a:rPr lang="en-US" dirty="0"/>
              <a:t>Data </a:t>
            </a:r>
            <a:r>
              <a:rPr lang="en-GB" dirty="0"/>
              <a:t>Visualisation</a:t>
            </a:r>
            <a:endParaRPr lang="en-US" dirty="0"/>
          </a:p>
          <a:p>
            <a:pPr lvl="1"/>
            <a:r>
              <a:rPr lang="en-US" dirty="0"/>
              <a:t>Curiosity!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GB" dirty="0"/>
              <a:t>Exploratory Data Analysis</a:t>
            </a:r>
          </a:p>
          <a:p>
            <a:pPr lvl="1"/>
            <a:r>
              <a:rPr lang="en-GB" dirty="0"/>
              <a:t>"What's possible?"</a:t>
            </a:r>
          </a:p>
          <a:p>
            <a:pPr lvl="1"/>
            <a:r>
              <a:rPr lang="en-GB" dirty="0"/>
              <a:t>"What's easy?"</a:t>
            </a:r>
          </a:p>
          <a:p>
            <a:pPr lvl="1"/>
            <a:r>
              <a:rPr lang="en-GB" dirty="0"/>
              <a:t>"What do I expect?"</a:t>
            </a:r>
          </a:p>
          <a:p>
            <a:endParaRPr lang="en-GB" dirty="0"/>
          </a:p>
          <a:p>
            <a:pPr lvl="1"/>
            <a:r>
              <a:rPr lang="en-GB" dirty="0"/>
              <a:t>Statistics</a:t>
            </a:r>
          </a:p>
          <a:p>
            <a:pPr lvl="1"/>
            <a:r>
              <a:rPr lang="en-GB" dirty="0"/>
              <a:t>Data Understanding</a:t>
            </a:r>
          </a:p>
          <a:p>
            <a:pPr lvl="1"/>
            <a:r>
              <a:rPr lang="en-GB" dirty="0"/>
              <a:t>Visualization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2BEF02-3003-4245-A9EE-3CAABFA2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240340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E96F76-577D-48E9-B14A-3C576957C6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Python is slow</a:t>
            </a:r>
          </a:p>
          <a:p>
            <a:pPr marL="465750" lvl="1" indent="-285750"/>
            <a:r>
              <a:rPr lang="en-GB" dirty="0"/>
              <a:t>interpreted scripting language </a:t>
            </a:r>
          </a:p>
          <a:p>
            <a:pPr marL="465750" lvl="1" indent="-285750"/>
            <a:r>
              <a:rPr lang="en-GB" dirty="0"/>
              <a:t>(compiled and run line-by-line)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Python is popular</a:t>
            </a:r>
          </a:p>
          <a:p>
            <a:pPr marL="465750" lvl="1" indent="-285750"/>
            <a:r>
              <a:rPr lang="en-GB" dirty="0"/>
              <a:t>second most popular language</a:t>
            </a:r>
          </a:p>
          <a:p>
            <a:pPr marL="465750" lvl="1" indent="-285750"/>
            <a:r>
              <a:rPr lang="en-GB" dirty="0"/>
              <a:t>lots of developers available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Python is easy to use</a:t>
            </a:r>
          </a:p>
          <a:p>
            <a:pPr marL="465750" lvl="1" indent="-285750"/>
            <a:r>
              <a:rPr lang="en-GB" dirty="0"/>
              <a:t>simplified syntax</a:t>
            </a:r>
          </a:p>
          <a:p>
            <a:pPr marL="465750" lvl="1" indent="-285750"/>
            <a:r>
              <a:rPr lang="en-GB" dirty="0"/>
              <a:t>complexity hidden in semantics (</a:t>
            </a:r>
            <a:r>
              <a:rPr lang="en-GB" dirty="0" err="1"/>
              <a:t>ie</a:t>
            </a:r>
            <a:r>
              <a:rPr lang="en-GB" dirty="0"/>
              <a:t>., run time) </a:t>
            </a:r>
          </a:p>
          <a:p>
            <a:pPr marL="465750" lvl="1" indent="-285750"/>
            <a:r>
              <a:rPr lang="en-GB" dirty="0"/>
              <a:t>complexity can be ignored when learning or writing small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Python is easy to extend</a:t>
            </a:r>
          </a:p>
          <a:p>
            <a:pPr marL="465750" lvl="1" indent="-285750"/>
            <a:r>
              <a:rPr lang="en-GB" dirty="0"/>
              <a:t>sharing code in-python is trivial</a:t>
            </a:r>
          </a:p>
          <a:p>
            <a:pPr marL="465750" lvl="1" indent="-285750"/>
            <a:r>
              <a:rPr lang="en-GB" dirty="0"/>
              <a:t>extending the VM (</a:t>
            </a:r>
            <a:r>
              <a:rPr lang="en-GB" dirty="0" err="1"/>
              <a:t>ie</a:t>
            </a:r>
            <a:r>
              <a:rPr lang="en-GB" dirty="0"/>
              <a:t>. language) is trivial</a:t>
            </a:r>
          </a:p>
          <a:p>
            <a:endParaRPr lang="en-GB" dirty="0"/>
          </a:p>
          <a:p>
            <a:r>
              <a:rPr lang="en-GB" dirty="0" err="1"/>
              <a:t>So.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NumPy et al. extend the python VM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providing wrappers to fast </a:t>
            </a:r>
            <a:r>
              <a:rPr lang="en-GB" dirty="0" err="1"/>
              <a:t>fortran</a:t>
            </a:r>
            <a:r>
              <a:rPr lang="en-GB" dirty="0"/>
              <a:t> and C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enable simpler development for small data science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Half-way house between </a:t>
            </a:r>
            <a:r>
              <a:rPr lang="en-GB" dirty="0" err="1"/>
              <a:t>Matlab</a:t>
            </a:r>
            <a:r>
              <a:rPr lang="en-GB" dirty="0"/>
              <a:t> (, R, …) and Java (, C++, …)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B45542-3835-41B9-BBE5-BC330AD7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70279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ADA88E-B78A-43F7-AEC8-8448D3B98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388188"/>
            <a:ext cx="6770078" cy="60903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NumPy</a:t>
            </a:r>
          </a:p>
          <a:p>
            <a:pPr marL="465750" lvl="1" indent="-285750"/>
            <a:r>
              <a:rPr lang="en-GB" dirty="0"/>
              <a:t>fast numerical arrays</a:t>
            </a:r>
          </a:p>
          <a:p>
            <a:pPr marL="465750" lvl="1" indent="-285750"/>
            <a:r>
              <a:rPr lang="en-GB" dirty="0"/>
              <a:t>optimized </a:t>
            </a:r>
            <a:r>
              <a:rPr lang="en-GB" dirty="0" err="1"/>
              <a:t>fortran</a:t>
            </a:r>
            <a:r>
              <a:rPr lang="en-GB" dirty="0"/>
              <a:t> and C 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Pandas</a:t>
            </a:r>
          </a:p>
          <a:p>
            <a:pPr marL="465750" lvl="1" indent="-285750"/>
            <a:r>
              <a:rPr lang="en-GB" dirty="0" err="1"/>
              <a:t>numpy</a:t>
            </a:r>
            <a:r>
              <a:rPr lang="en-GB" dirty="0"/>
              <a:t> wrapper</a:t>
            </a:r>
          </a:p>
          <a:p>
            <a:pPr marL="465750" lvl="1" indent="-285750"/>
            <a:r>
              <a:rPr lang="en-GB" dirty="0"/>
              <a:t>provides "data frames"</a:t>
            </a:r>
          </a:p>
          <a:p>
            <a:pPr marL="465750" lvl="1" indent="-285750"/>
            <a:r>
              <a:rPr lang="en-GB" dirty="0"/>
              <a:t>tabular model over </a:t>
            </a:r>
            <a:r>
              <a:rPr lang="en-GB" dirty="0" err="1"/>
              <a:t>numpy</a:t>
            </a:r>
            <a:r>
              <a:rPr lang="en-GB" dirty="0"/>
              <a:t>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matplotlib</a:t>
            </a:r>
          </a:p>
          <a:p>
            <a:pPr marL="465750" lvl="1" indent="-285750"/>
            <a:r>
              <a:rPr lang="en-GB" dirty="0"/>
              <a:t>visualization and plotting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seaborn</a:t>
            </a:r>
          </a:p>
          <a:p>
            <a:pPr marL="465750" lvl="1" indent="-285750"/>
            <a:r>
              <a:rPr lang="en-GB" dirty="0"/>
              <a:t>convenience matplotlib 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Bokeh</a:t>
            </a:r>
          </a:p>
          <a:p>
            <a:pPr marL="465750" lvl="1" indent="-285750"/>
            <a:r>
              <a:rPr lang="en-GB" dirty="0"/>
              <a:t>alternative graphing library (for the web)</a:t>
            </a:r>
          </a:p>
          <a:p>
            <a:pPr marL="465750" lvl="1" indent="-285750"/>
            <a:r>
              <a:rPr lang="en-GB" dirty="0"/>
              <a:t>especially useful for </a:t>
            </a:r>
            <a:r>
              <a:rPr lang="en-GB" dirty="0" err="1"/>
              <a:t>geoplots</a:t>
            </a:r>
            <a:r>
              <a:rPr lang="en-GB" dirty="0"/>
              <a:t> and other complex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SciKit</a:t>
            </a:r>
            <a:r>
              <a:rPr lang="en-GB" dirty="0"/>
              <a:t> Learn</a:t>
            </a:r>
          </a:p>
          <a:p>
            <a:pPr marL="465750" lvl="1" indent="-285750"/>
            <a:r>
              <a:rPr lang="en-GB" dirty="0"/>
              <a:t>comprehensive machine learning library</a:t>
            </a:r>
          </a:p>
          <a:p>
            <a:pPr marL="465750" lvl="1" indent="-285750"/>
            <a:r>
              <a:rPr lang="en-GB" dirty="0"/>
              <a:t>provides good-enough implementations of most key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Tensorflow</a:t>
            </a:r>
            <a:endParaRPr lang="en-GB" dirty="0"/>
          </a:p>
          <a:p>
            <a:pPr marL="465750" lvl="1" indent="-285750"/>
            <a:r>
              <a:rPr lang="en-GB" dirty="0"/>
              <a:t>fast (concurrent, distributed, </a:t>
            </a:r>
            <a:r>
              <a:rPr lang="en-GB" dirty="0" err="1"/>
              <a:t>gpu</a:t>
            </a:r>
            <a:r>
              <a:rPr lang="en-GB" dirty="0"/>
              <a:t>) numerical computing library</a:t>
            </a:r>
          </a:p>
          <a:p>
            <a:pPr marL="465750" lvl="1" indent="-285750"/>
            <a:r>
              <a:rPr lang="en-GB" dirty="0"/>
              <a:t>describes computations as optimizable graphs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Keras</a:t>
            </a:r>
            <a:endParaRPr lang="en-GB" dirty="0"/>
          </a:p>
          <a:p>
            <a:pPr marL="465750" lvl="1" indent="-285750"/>
            <a:r>
              <a:rPr lang="en-GB" dirty="0" err="1"/>
              <a:t>tensorflow</a:t>
            </a:r>
            <a:r>
              <a:rPr lang="en-GB" dirty="0"/>
              <a:t> (et al.) wrapper providing neural network abstractions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8DEBB3-DAB1-4111-A7BD-8B6A65C0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Libraries</a:t>
            </a:r>
          </a:p>
        </p:txBody>
      </p:sp>
    </p:spTree>
    <p:extLst>
      <p:ext uri="{BB962C8B-B14F-4D97-AF65-F5344CB8AC3E}">
        <p14:creationId xmlns:p14="http://schemas.microsoft.com/office/powerpoint/2010/main" val="181245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D9AF43D8-D513-E544-9C48-898D6E92738A}" vid="{4FCB730A-E1D0-4745-8C73-5BD72621F5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slide-template</Template>
  <TotalTime>511</TotalTime>
  <Words>1835</Words>
  <Application>Microsoft Office PowerPoint</Application>
  <PresentationFormat>Widescreen</PresentationFormat>
  <Paragraphs>361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Krana Fat B</vt:lpstr>
      <vt:lpstr>Montserrat</vt:lpstr>
      <vt:lpstr>Office Theme</vt:lpstr>
      <vt:lpstr>DATA SCIENCE WITH PYTHON</vt:lpstr>
      <vt:lpstr>OVERVIEW</vt:lpstr>
      <vt:lpstr>Data Science</vt:lpstr>
      <vt:lpstr>Skill Sets of a Data Scientist</vt:lpstr>
      <vt:lpstr>Questions for Data</vt:lpstr>
      <vt:lpstr>Maths  and Stats</vt:lpstr>
      <vt:lpstr>EDA</vt:lpstr>
      <vt:lpstr>Python</vt:lpstr>
      <vt:lpstr>python Libraries</vt:lpstr>
      <vt:lpstr>Methodology</vt:lpstr>
      <vt:lpstr>Project Method</vt:lpstr>
      <vt:lpstr>Use Case Conception </vt:lpstr>
      <vt:lpstr>Feasibility Study  and  EDA </vt:lpstr>
      <vt:lpstr>Model Design, Training, and Offline Evaluation </vt:lpstr>
      <vt:lpstr>Model Deployment AND Online Monitoring</vt:lpstr>
      <vt:lpstr>Model  Diagnosis and Retraining </vt:lpstr>
      <vt:lpstr>Science</vt:lpstr>
      <vt:lpstr>Business is Speculative</vt:lpstr>
      <vt:lpstr>Speculation</vt:lpstr>
      <vt:lpstr>Science</vt:lpstr>
      <vt:lpstr>An Example</vt:lpstr>
      <vt:lpstr>Discriminating</vt:lpstr>
      <vt:lpstr>Terminology</vt:lpstr>
      <vt:lpstr>Data Types</vt:lpstr>
      <vt:lpstr>Big Data</vt:lpstr>
      <vt:lpstr>Roles</vt:lpstr>
      <vt:lpstr>Data Science</vt:lpstr>
      <vt:lpstr>Artificial Intelligence</vt:lpstr>
      <vt:lpstr>What are the new roles for data insight?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Burgess</dc:creator>
  <cp:keywords/>
  <dc:description/>
  <cp:lastModifiedBy>Michael Burgess</cp:lastModifiedBy>
  <cp:revision>89</cp:revision>
  <cp:lastPrinted>2019-07-03T09:46:41Z</cp:lastPrinted>
  <dcterms:created xsi:type="dcterms:W3CDTF">2019-08-22T08:49:00Z</dcterms:created>
  <dcterms:modified xsi:type="dcterms:W3CDTF">2019-08-27T08:18:42Z</dcterms:modified>
  <cp:category/>
</cp:coreProperties>
</file>