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7" r:id="rId12"/>
    <p:sldId id="318" r:id="rId13"/>
    <p:sldId id="320" r:id="rId14"/>
    <p:sldId id="321" r:id="rId15"/>
    <p:sldId id="322" r:id="rId16"/>
    <p:sldId id="323" r:id="rId17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6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7"/>
            <p14:sldId id="318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082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92" y="1048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86921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  <p:sldLayoutId id="2147483722" r:id="rId23"/>
    <p:sldLayoutId id="2147483723" r:id="rId24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8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SPARK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3310-124B-4199-9A5A-865EE2BE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QUICK INTRO TO…</a:t>
            </a:r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Like Hive for Hadoop, Spark SQL is a framework within Spark that provides convenience in handling structured data</a:t>
            </a:r>
          </a:p>
          <a:p>
            <a:pPr lvl="0"/>
            <a:r>
              <a:rPr lang="en-US" baseline="0" dirty="0"/>
              <a:t>Central to Spark SQL is the Spark </a:t>
            </a:r>
            <a:r>
              <a:rPr lang="en-US" baseline="0" dirty="0" err="1"/>
              <a:t>DataFrame</a:t>
            </a:r>
            <a:r>
              <a:rPr lang="en-US" dirty="0"/>
              <a:t> objects, representing tables</a:t>
            </a:r>
          </a:p>
          <a:p>
            <a:pPr lvl="0"/>
            <a:r>
              <a:rPr lang="en-US" baseline="0" dirty="0"/>
              <a:t>All</a:t>
            </a:r>
            <a:r>
              <a:rPr lang="en-US" dirty="0"/>
              <a:t> SQL operations may be performed:  selecting, filtering, sorting,  aggregation and joining</a:t>
            </a:r>
          </a:p>
          <a:p>
            <a:pPr lvl="0"/>
            <a:r>
              <a:rPr lang="en-US" dirty="0"/>
              <a:t>Behind the SQL-like operations is spark MapReduce, and the Spark </a:t>
            </a:r>
            <a:r>
              <a:rPr lang="en-US" dirty="0" err="1"/>
              <a:t>DataFrames</a:t>
            </a:r>
            <a:r>
              <a:rPr lang="en-US" dirty="0"/>
              <a:t> are RDD objects, making the operations distributed and highly scalable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Spark </a:t>
            </a:r>
            <a:r>
              <a:rPr lang="en-US" dirty="0" err="1"/>
              <a:t>DataFrame</a:t>
            </a:r>
            <a:r>
              <a:rPr lang="en-US" dirty="0"/>
              <a:t> is a RDD of Row objects defined by Spark's SQL library</a:t>
            </a:r>
          </a:p>
          <a:p>
            <a:r>
              <a:rPr lang="en-US" dirty="0"/>
              <a:t>A Row object is a collection of key-value pairs denoting the different columns and the corresponding values within each row</a:t>
            </a:r>
          </a:p>
          <a:p>
            <a:r>
              <a:rPr lang="en-US" dirty="0"/>
              <a:t>A single row is always on one node, and data is distributed across the cluster as a list of rows</a:t>
            </a:r>
          </a:p>
          <a:p>
            <a:r>
              <a:rPr lang="en-US" dirty="0" err="1"/>
              <a:t>DataFrame.show</a:t>
            </a:r>
            <a:r>
              <a:rPr lang="en-US" dirty="0"/>
              <a:t>()  action function produces a visual representation of the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select the columns from the </a:t>
            </a:r>
            <a:r>
              <a:rPr lang="en-US" dirty="0" err="1"/>
              <a:t>dataframe</a:t>
            </a:r>
            <a:r>
              <a:rPr lang="en-US" dirty="0"/>
              <a:t> using the .select() transformation</a:t>
            </a:r>
          </a:p>
          <a:p>
            <a:r>
              <a:rPr lang="en-US" dirty="0" err="1"/>
              <a:t>DataFrame.select</a:t>
            </a:r>
            <a:r>
              <a:rPr lang="en-US" dirty="0"/>
              <a:t>([col1, col2, col3]</a:t>
            </a:r>
          </a:p>
          <a:p>
            <a:r>
              <a:rPr lang="en-US" dirty="0"/>
              <a:t>The result is another RDD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can filter out the rows that only matches a certain criteria using .filter() transformation</a:t>
            </a:r>
          </a:p>
          <a:p>
            <a:r>
              <a:rPr lang="en-US" dirty="0" err="1"/>
              <a:t>DataFrame.filter</a:t>
            </a:r>
            <a:r>
              <a:rPr lang="en-US" dirty="0"/>
              <a:t>(predicate)  will apply predicate() function to each row, and the result will only contain rows where the predicate() function returned true.</a:t>
            </a:r>
          </a:p>
          <a:p>
            <a:r>
              <a:rPr lang="en-US" dirty="0"/>
              <a:t>E.g.  </a:t>
            </a:r>
          </a:p>
          <a:p>
            <a:pPr lvl="1"/>
            <a:r>
              <a:rPr lang="en-US" dirty="0" err="1"/>
              <a:t>persons.filter</a:t>
            </a:r>
            <a:r>
              <a:rPr lang="en-US" dirty="0"/>
              <a:t>(lambda row: row['age'] &gt; 30)</a:t>
            </a:r>
          </a:p>
          <a:p>
            <a:pPr lvl="1"/>
            <a:r>
              <a:rPr lang="en-US" dirty="0"/>
              <a:t>returns a new RDD with only rows containing people with age over 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Sorting is performed using the .</a:t>
            </a:r>
            <a:r>
              <a:rPr lang="en-US" dirty="0" err="1"/>
              <a:t>OrderBy</a:t>
            </a:r>
            <a:r>
              <a:rPr lang="en-US" dirty="0"/>
              <a:t>() transformation</a:t>
            </a:r>
          </a:p>
          <a:p>
            <a:r>
              <a:rPr lang="en-US" dirty="0" err="1"/>
              <a:t>df.select</a:t>
            </a:r>
            <a:r>
              <a:rPr lang="en-US" dirty="0"/>
              <a:t>(['country', 'population'])\</a:t>
            </a:r>
            <a:br>
              <a:rPr lang="en-US" dirty="0"/>
            </a:br>
            <a:r>
              <a:rPr lang="en-US" dirty="0"/>
              <a:t>   .filter(</a:t>
            </a:r>
            <a:r>
              <a:rPr lang="en-US" dirty="0" err="1"/>
              <a:t>df</a:t>
            </a:r>
            <a:r>
              <a:rPr lang="en-US" dirty="0"/>
              <a:t>['population'] &gt; 10000000)\  </a:t>
            </a:r>
            <a:br>
              <a:rPr lang="en-US" dirty="0"/>
            </a:br>
            <a:r>
              <a:rPr lang="en-US" dirty="0"/>
              <a:t>   .</a:t>
            </a:r>
            <a:r>
              <a:rPr lang="en-US" dirty="0" err="1"/>
              <a:t>orderBy</a:t>
            </a:r>
            <a:r>
              <a:rPr lang="en-US" dirty="0"/>
              <a:t>('population', ascending=False)\  </a:t>
            </a:r>
            <a:br>
              <a:rPr lang="en-US" dirty="0"/>
            </a:br>
            <a:r>
              <a:rPr lang="en-US" dirty="0"/>
              <a:t>   .show(5)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Aggregation is performed via .</a:t>
            </a:r>
            <a:r>
              <a:rPr lang="en-US" dirty="0" err="1"/>
              <a:t>groupBy</a:t>
            </a:r>
            <a:r>
              <a:rPr lang="en-US" dirty="0"/>
              <a:t>() transformation</a:t>
            </a:r>
          </a:p>
          <a:p>
            <a:r>
              <a:rPr lang="en-US" dirty="0" err="1"/>
              <a:t>DataFrame.groupBy</a:t>
            </a:r>
            <a:r>
              <a:rPr lang="en-US" dirty="0"/>
              <a:t>(function) will pass each row to function, and then group all the rows where the value of function(row) are the same together.</a:t>
            </a:r>
          </a:p>
          <a:p>
            <a:r>
              <a:rPr lang="en-US" dirty="0"/>
              <a:t>They are usually followed by a reduction action</a:t>
            </a:r>
          </a:p>
          <a:p>
            <a:r>
              <a:rPr lang="en-US" dirty="0" err="1"/>
              <a:t>df.select</a:t>
            </a:r>
            <a:r>
              <a:rPr lang="en-US" dirty="0"/>
              <a:t>(['country', 'population'])\</a:t>
            </a:r>
            <a:br>
              <a:rPr lang="en-US" dirty="0"/>
            </a:br>
            <a:r>
              <a:rPr lang="en-US" dirty="0"/>
              <a:t>   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['population'] &gt; 100000000)\</a:t>
            </a:r>
            <a:br>
              <a:rPr lang="en-US" dirty="0"/>
            </a:br>
            <a:r>
              <a:rPr lang="en-US" dirty="0"/>
              <a:t>   .count()\</a:t>
            </a:r>
            <a:br>
              <a:rPr lang="en-US" dirty="0"/>
            </a:br>
            <a:r>
              <a:rPr lang="en-US" dirty="0"/>
              <a:t>   .</a:t>
            </a:r>
            <a:r>
              <a:rPr lang="en-US" dirty="0" err="1"/>
              <a:t>orderBy</a:t>
            </a:r>
            <a:r>
              <a:rPr lang="en-US" dirty="0"/>
              <a:t>('count', ascending=False)\  .show(5)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DataFrames</a:t>
            </a:r>
            <a:r>
              <a:rPr lang="en-US" dirty="0"/>
              <a:t> can be joined using .join()</a:t>
            </a:r>
          </a:p>
          <a:p>
            <a:r>
              <a:rPr lang="en-US" dirty="0"/>
              <a:t>DataFrame1.join(DataFrame2, DataFrame1['col1'] == </a:t>
            </a:r>
            <a:r>
              <a:rPr lang="en-US" dirty="0" err="1"/>
              <a:t>DataFrame</a:t>
            </a:r>
            <a:r>
              <a:rPr lang="en-US" dirty="0"/>
              <a:t>['col2'])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will join DataFrame1 with DataFrame2, on 'col1' of DataFrame1 being the same as 'col2' of DataFrame2</a:t>
            </a:r>
          </a:p>
          <a:p>
            <a:r>
              <a:rPr lang="en-US" dirty="0"/>
              <a:t>Note that the "==" syntax used in join do not mean "equal to" in the usual 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Spark</a:t>
            </a:r>
          </a:p>
          <a:p>
            <a:r>
              <a:rPr lang="en-US" baseline="0" dirty="0"/>
              <a:t>Spark vs Hadoop</a:t>
            </a:r>
          </a:p>
          <a:p>
            <a:r>
              <a:rPr lang="en-US" dirty="0"/>
              <a:t>Resilient Distributed Dataset (RDD)</a:t>
            </a:r>
          </a:p>
          <a:p>
            <a:r>
              <a:rPr lang="en-US" baseline="0" dirty="0"/>
              <a:t>Actions</a:t>
            </a:r>
          </a:p>
          <a:p>
            <a:r>
              <a:rPr lang="en-US" dirty="0"/>
              <a:t>Transformations</a:t>
            </a:r>
          </a:p>
          <a:p>
            <a:r>
              <a:rPr lang="en-US" baseline="0" dirty="0"/>
              <a:t>Spark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B5B0-118A-684E-9088-BF4EB7B623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Parallelisation</a:t>
            </a:r>
            <a:r>
              <a:rPr lang="en-US" dirty="0"/>
              <a:t> library for distributing data over a cluster and to perform computations on the cluster</a:t>
            </a:r>
          </a:p>
          <a:p>
            <a:r>
              <a:rPr lang="en-US" dirty="0"/>
              <a:t>It can distribute any list/array like data objects over a cluster, in memory</a:t>
            </a:r>
          </a:p>
          <a:p>
            <a:r>
              <a:rPr lang="en-US" dirty="0"/>
              <a:t>Written in Scala</a:t>
            </a:r>
          </a:p>
          <a:p>
            <a:r>
              <a:rPr lang="en-US" dirty="0"/>
              <a:t>It consists of</a:t>
            </a:r>
          </a:p>
          <a:p>
            <a:pPr lvl="1"/>
            <a:r>
              <a:rPr lang="en-US" dirty="0"/>
              <a:t>A Scala shell, for interactive programming</a:t>
            </a:r>
          </a:p>
          <a:p>
            <a:pPr lvl="1"/>
            <a:r>
              <a:rPr lang="en-US" dirty="0"/>
              <a:t>API for most major programming languages</a:t>
            </a:r>
          </a:p>
          <a:p>
            <a:pPr lvl="1"/>
            <a:r>
              <a:rPr lang="en-US" dirty="0"/>
              <a:t>MapReduce framework</a:t>
            </a:r>
          </a:p>
          <a:p>
            <a:pPr lvl="1"/>
            <a:r>
              <a:rPr lang="en-US" dirty="0"/>
              <a:t>SQL framework for handling structured data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Spark</a:t>
            </a:r>
          </a:p>
        </p:txBody>
      </p:sp>
    </p:spTree>
    <p:extLst>
      <p:ext uri="{BB962C8B-B14F-4D97-AF65-F5344CB8AC3E}">
        <p14:creationId xmlns:p14="http://schemas.microsoft.com/office/powerpoint/2010/main" val="16192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Hadoop MapReduce reads from and writes to files on HDFS</a:t>
            </a:r>
          </a:p>
          <a:p>
            <a:r>
              <a:rPr lang="en-US" baseline="0" dirty="0"/>
              <a:t>Spark</a:t>
            </a:r>
            <a:r>
              <a:rPr lang="en-US" dirty="0"/>
              <a:t> MapReduce reads from and writes to RDDs in memory</a:t>
            </a:r>
          </a:p>
          <a:p>
            <a:r>
              <a:rPr lang="en-US" dirty="0"/>
              <a:t>Because the all-in-memory operations, Spark is many times faster than Hadoop</a:t>
            </a:r>
          </a:p>
          <a:p>
            <a:r>
              <a:rPr lang="en-US" baseline="0" dirty="0"/>
              <a:t>Spark can work</a:t>
            </a:r>
            <a:r>
              <a:rPr lang="en-US" dirty="0"/>
              <a:t> with Hadoop, and on HDFS</a:t>
            </a:r>
          </a:p>
          <a:p>
            <a:pPr lvl="1"/>
            <a:r>
              <a:rPr lang="en-US" dirty="0"/>
              <a:t>Spark can read and write files on HDFS</a:t>
            </a:r>
          </a:p>
          <a:p>
            <a:r>
              <a:rPr lang="en-US" dirty="0"/>
              <a:t>Spark can also work with clusters without Hadoop installed</a:t>
            </a:r>
          </a:p>
          <a:p>
            <a:r>
              <a:rPr lang="en-US" dirty="0"/>
              <a:t>Open Source, part of Apache</a:t>
            </a:r>
          </a:p>
          <a:p>
            <a:r>
              <a:rPr lang="en-US" dirty="0"/>
              <a:t>Hadoop uses Java as its main language</a:t>
            </a:r>
          </a:p>
          <a:p>
            <a:r>
              <a:rPr lang="en-US" dirty="0"/>
              <a:t>Spark uses Scala as its main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Spark vs.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to Spark is the Resilient Distributed Dataset (RDD) object</a:t>
            </a:r>
            <a:endParaRPr lang="en-US" b="0" dirty="0"/>
          </a:p>
          <a:p>
            <a:pPr lvl="1"/>
            <a:r>
              <a:rPr lang="en-US" dirty="0"/>
              <a:t>A RDD object may be logically viewed as a list distributed over a cluster of nodes, with each node holding a piece of the list</a:t>
            </a:r>
          </a:p>
          <a:p>
            <a:pPr lvl="1"/>
            <a:r>
              <a:rPr lang="en-US" dirty="0"/>
              <a:t>RDD objects live entirely in memory</a:t>
            </a:r>
          </a:p>
          <a:p>
            <a:pPr lvl="1"/>
            <a:r>
              <a:rPr lang="en-US" dirty="0"/>
              <a:t>They can contain any objects.</a:t>
            </a:r>
          </a:p>
          <a:p>
            <a:pPr lvl="1"/>
            <a:r>
              <a:rPr lang="en-US" dirty="0"/>
              <a:t>Copies of each fragment are made and stored on each node, the same as on Hadoop HDFS, the only difference being only in memory</a:t>
            </a:r>
          </a:p>
          <a:p>
            <a:pPr lvl="1"/>
            <a:r>
              <a:rPr lang="en-US" dirty="0"/>
              <a:t>RDDs hold the data we wish to transform or study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Resilient Distributed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Actions are functions on RDDs which do not return another RDD</a:t>
            </a:r>
          </a:p>
          <a:p>
            <a:r>
              <a:rPr lang="en-US" dirty="0"/>
              <a:t>RDDs themselves are treated as iterators, and won't return any data unless an action function is called</a:t>
            </a:r>
          </a:p>
          <a:p>
            <a:r>
              <a:rPr lang="en-US" dirty="0" err="1"/>
              <a:t>rdd_object.collect</a:t>
            </a:r>
            <a:r>
              <a:rPr lang="en-US" dirty="0"/>
              <a:t>() gathers a RDD object called '</a:t>
            </a:r>
            <a:r>
              <a:rPr lang="en-US" dirty="0" err="1"/>
              <a:t>rdd_object</a:t>
            </a:r>
            <a:r>
              <a:rPr lang="en-US" dirty="0"/>
              <a:t>' together and returns the list of values</a:t>
            </a:r>
          </a:p>
          <a:p>
            <a:r>
              <a:rPr lang="en-US" dirty="0" err="1"/>
              <a:t>rdd_object.count</a:t>
            </a:r>
            <a:r>
              <a:rPr lang="en-US" dirty="0"/>
              <a:t>() returns total </a:t>
            </a:r>
            <a:r>
              <a:rPr lang="en-US" dirty="0" err="1"/>
              <a:t>numer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Reduction takes a RDD, and returns a scalar</a:t>
            </a:r>
          </a:p>
          <a:p>
            <a:r>
              <a:rPr lang="en-US" dirty="0" err="1"/>
              <a:t>rdd_object.sum</a:t>
            </a:r>
            <a:r>
              <a:rPr lang="en-US" dirty="0"/>
              <a:t>()   --  calculating the total</a:t>
            </a:r>
          </a:p>
          <a:p>
            <a:r>
              <a:rPr lang="en-US" dirty="0" err="1"/>
              <a:t>rdd_object.mean</a:t>
            </a:r>
            <a:r>
              <a:rPr lang="en-US" dirty="0"/>
              <a:t>()   -- arithmetic mean</a:t>
            </a:r>
          </a:p>
          <a:p>
            <a:r>
              <a:rPr lang="en-US" dirty="0" err="1"/>
              <a:t>rdd_object.max</a:t>
            </a:r>
            <a:r>
              <a:rPr lang="en-US" dirty="0"/>
              <a:t>()  -- maximum</a:t>
            </a:r>
          </a:p>
          <a:p>
            <a:r>
              <a:rPr lang="en-US" dirty="0" err="1"/>
              <a:t>rdd_object.min</a:t>
            </a:r>
            <a:r>
              <a:rPr lang="en-US" dirty="0"/>
              <a:t>()  -- minimum</a:t>
            </a:r>
          </a:p>
          <a:p>
            <a:r>
              <a:rPr lang="en-US" dirty="0" err="1"/>
              <a:t>rdd_object.reduce</a:t>
            </a:r>
            <a:r>
              <a:rPr lang="en-US" dirty="0"/>
              <a:t>(</a:t>
            </a:r>
            <a:r>
              <a:rPr lang="en-US" dirty="0" err="1"/>
              <a:t>binary_operation</a:t>
            </a:r>
            <a:r>
              <a:rPr lang="en-US" dirty="0"/>
              <a:t>)  -- performs:</a:t>
            </a:r>
          </a:p>
          <a:p>
            <a:pPr lvl="1"/>
            <a:r>
              <a:rPr lang="en-US" dirty="0"/>
              <a:t>element1   </a:t>
            </a:r>
            <a:r>
              <a:rPr lang="en-US" dirty="0" err="1"/>
              <a:t>binary_operation</a:t>
            </a:r>
            <a:r>
              <a:rPr lang="en-US" dirty="0"/>
              <a:t>  element2  </a:t>
            </a:r>
            <a:r>
              <a:rPr lang="en-US" dirty="0" err="1"/>
              <a:t>binary_operation</a:t>
            </a:r>
            <a:r>
              <a:rPr lang="en-US" dirty="0"/>
              <a:t>  element3 ...</a:t>
            </a:r>
          </a:p>
          <a:p>
            <a:pPr lvl="1"/>
            <a:r>
              <a:rPr lang="en-US" dirty="0" err="1"/>
              <a:t>rdd_object.reduce</a:t>
            </a:r>
            <a:r>
              <a:rPr lang="en-US" dirty="0"/>
              <a:t>(lambda x, y: x * y) would return  element1 * element2 * element3 * 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Actions: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aseline="0" dirty="0"/>
              <a:t>Transformations</a:t>
            </a:r>
            <a:r>
              <a:rPr lang="en-US" dirty="0"/>
              <a:t> take one RDD and returns another</a:t>
            </a:r>
          </a:p>
          <a:p>
            <a:r>
              <a:rPr lang="en-US" baseline="0" dirty="0" err="1"/>
              <a:t>rdd_object.map</a:t>
            </a:r>
            <a:r>
              <a:rPr lang="en-US" baseline="0" dirty="0"/>
              <a:t>(function)  takes</a:t>
            </a:r>
            <a:r>
              <a:rPr lang="en-US" dirty="0"/>
              <a:t> a RDD, and returns a RDD with function() applied to each single element of the original elements</a:t>
            </a:r>
          </a:p>
          <a:p>
            <a:pPr lvl="1"/>
            <a:r>
              <a:rPr lang="en-US" dirty="0" err="1"/>
              <a:t>rdd_object.map</a:t>
            </a:r>
            <a:r>
              <a:rPr lang="en-US" dirty="0"/>
              <a:t>(lambda x: 2*x)  would return a RDD with elements:   [2 * element1, 2* element2, ... ]</a:t>
            </a:r>
          </a:p>
          <a:p>
            <a:r>
              <a:rPr lang="en-US" baseline="0" dirty="0" err="1"/>
              <a:t>rdd_object</a:t>
            </a:r>
            <a:r>
              <a:rPr lang="en-US" dirty="0" err="1"/>
              <a:t>.flatMap</a:t>
            </a:r>
            <a:r>
              <a:rPr lang="en-US" dirty="0"/>
              <a:t>(function)  if the output of function is another list/array, then </a:t>
            </a:r>
            <a:r>
              <a:rPr lang="en-US" dirty="0" err="1"/>
              <a:t>flatmap</a:t>
            </a:r>
            <a:r>
              <a:rPr lang="en-US" dirty="0"/>
              <a:t> would treat each element of the output of function() as element of the overall RDD: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RDD = ['a', 'b', 'c']</a:t>
            </a:r>
          </a:p>
          <a:p>
            <a:pPr lvl="1"/>
            <a:r>
              <a:rPr lang="en-US" dirty="0" err="1"/>
              <a:t>RDD.map</a:t>
            </a:r>
            <a:r>
              <a:rPr lang="en-US" dirty="0"/>
              <a:t>(lambda x: (x, 1))  returns  [('a', 1),  ('b', 1),  ('c', 1)]</a:t>
            </a:r>
          </a:p>
          <a:p>
            <a:pPr lvl="1"/>
            <a:r>
              <a:rPr lang="en-US" dirty="0" err="1"/>
              <a:t>RDD.flatMap</a:t>
            </a:r>
            <a:r>
              <a:rPr lang="en-US" dirty="0"/>
              <a:t>(lambda x: (x, 1)) returns ['a', 1, 'b', 1, 'c', 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RDDs with elements that are a pair of values are treated as "key-value" RDDs</a:t>
            </a:r>
            <a:endParaRPr lang="en-US" baseline="0" dirty="0"/>
          </a:p>
          <a:p>
            <a:pPr lvl="1"/>
            <a:r>
              <a:rPr lang="en-US" dirty="0"/>
              <a:t>e.g.  [('a', 1), ('b', 1),  ('c', 1)]</a:t>
            </a:r>
            <a:endParaRPr lang="en-US" baseline="0" dirty="0"/>
          </a:p>
          <a:p>
            <a:r>
              <a:rPr lang="en-US" dirty="0"/>
              <a:t>Key-value RDDs have a set of special functions:</a:t>
            </a:r>
          </a:p>
          <a:p>
            <a:pPr lvl="1"/>
            <a:r>
              <a:rPr lang="en-US" baseline="0" dirty="0" err="1"/>
              <a:t>RDD.reduceByKey</a:t>
            </a:r>
            <a:r>
              <a:rPr lang="en-US" baseline="0" dirty="0"/>
              <a:t>()</a:t>
            </a:r>
            <a:r>
              <a:rPr lang="en-US" dirty="0"/>
              <a:t>   will perform reduce on the same key values</a:t>
            </a:r>
          </a:p>
          <a:p>
            <a:pPr lvl="1"/>
            <a:r>
              <a:rPr lang="en-US" baseline="0" dirty="0" err="1"/>
              <a:t>RDD.sortByKey</a:t>
            </a:r>
            <a:r>
              <a:rPr lang="en-US" baseline="0" dirty="0"/>
              <a:t>() will sort the RDD with respect to the keys</a:t>
            </a:r>
          </a:p>
          <a:p>
            <a:pPr lvl="1"/>
            <a:r>
              <a:rPr lang="en-US" dirty="0" err="1"/>
              <a:t>RDD.keys</a:t>
            </a:r>
            <a:r>
              <a:rPr lang="en-US" dirty="0"/>
              <a:t>()  will give a flat RDD of keys only</a:t>
            </a:r>
          </a:p>
          <a:p>
            <a:pPr lvl="1"/>
            <a:r>
              <a:rPr lang="en-US" baseline="0" dirty="0" err="1"/>
              <a:t>RDD.values</a:t>
            </a:r>
            <a:r>
              <a:rPr lang="en-US" baseline="0" dirty="0"/>
              <a:t>()</a:t>
            </a:r>
            <a:r>
              <a:rPr lang="en-US" dirty="0"/>
              <a:t>  will give a flat RDD of values only</a:t>
            </a:r>
          </a:p>
          <a:p>
            <a:pPr lvl="1"/>
            <a:r>
              <a:rPr lang="en-US" baseline="0" dirty="0" err="1"/>
              <a:t>RDD.mapValues</a:t>
            </a:r>
            <a:r>
              <a:rPr lang="en-US" baseline="0" dirty="0"/>
              <a:t>()</a:t>
            </a:r>
            <a:r>
              <a:rPr lang="en-US" dirty="0"/>
              <a:t>  will only apply a transformation on the values, but not keys</a:t>
            </a:r>
          </a:p>
          <a:p>
            <a:pPr lvl="1"/>
            <a:r>
              <a:rPr lang="en-US" baseline="0" dirty="0" err="1"/>
              <a:t>RDD.flatMap</a:t>
            </a:r>
            <a:r>
              <a:rPr lang="en-US" dirty="0" err="1"/>
              <a:t>Values</a:t>
            </a:r>
            <a:r>
              <a:rPr lang="en-US" dirty="0"/>
              <a:t> will only apply a flat transformation on the values, not keys, keys will be duplicate</a:t>
            </a:r>
            <a:endParaRPr lang="en-US" baseline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Key-Value RDDs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.potx" id="{9FD00B6A-4A68-460F-9902-5102D1134B75}" vid="{AF7994AD-9AF7-4BB4-ABDC-64877EC9B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0</TotalTime>
  <Words>1076</Words>
  <Application>Microsoft Office PowerPoint</Application>
  <PresentationFormat>Widescreen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Krana Fat B</vt:lpstr>
      <vt:lpstr>Montserrat</vt:lpstr>
      <vt:lpstr>Office Theme</vt:lpstr>
      <vt:lpstr>SPARK</vt:lpstr>
      <vt:lpstr>Overview</vt:lpstr>
      <vt:lpstr>What is Spark</vt:lpstr>
      <vt:lpstr>Spark vs. Hadoop</vt:lpstr>
      <vt:lpstr>Resilient Distributed Dataset</vt:lpstr>
      <vt:lpstr>Actions</vt:lpstr>
      <vt:lpstr>Actions: Reduction</vt:lpstr>
      <vt:lpstr>Transformations</vt:lpstr>
      <vt:lpstr>Key-Value RDDs</vt:lpstr>
      <vt:lpstr>Spark SQL</vt:lpstr>
      <vt:lpstr>Spark DataFrame</vt:lpstr>
      <vt:lpstr>Select</vt:lpstr>
      <vt:lpstr>Where</vt:lpstr>
      <vt:lpstr>Order By</vt:lpstr>
      <vt:lpstr>Aggregation</vt:lpstr>
      <vt:lpstr>Join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Burgess</dc:creator>
  <cp:keywords/>
  <dc:description/>
  <cp:lastModifiedBy>Michael Burgess</cp:lastModifiedBy>
  <cp:revision>3</cp:revision>
  <cp:lastPrinted>2019-07-03T09:46:41Z</cp:lastPrinted>
  <dcterms:created xsi:type="dcterms:W3CDTF">2019-09-16T11:30:45Z</dcterms:created>
  <dcterms:modified xsi:type="dcterms:W3CDTF">2019-09-16T11:31:29Z</dcterms:modified>
  <cp:category/>
</cp:coreProperties>
</file>