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709ED7-A83C-499F-B3E0-A578AF716E6B}">
  <a:tblStyle styleId="{94709ED7-A83C-499F-B3E0-A578AF716E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7de48cb53_2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7de48cb5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7de48cb53_2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7de48cb5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7de48cb53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7de48cb5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7de48cb53_2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7de48cb5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7de48cb53_2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7de48cb5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de48cb5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de48cb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7de48cb53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7de48cb5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7de48cb53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7de48cb5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de48cb53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7de48cb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7de48cb53_2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7de48cb5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7de48cb53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7de48cb5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7de48cb53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7de48cb5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pen.toronto.ca/dataset/wellbeing-toronto-education/" TargetMode="External"/><Relationship Id="rId4" Type="http://schemas.openxmlformats.org/officeDocument/2006/relationships/hyperlink" Target="https://www.kaggle.com/datasets/hdawkins/student-performance" TargetMode="External"/><Relationship Id="rId5" Type="http://schemas.openxmlformats.org/officeDocument/2006/relationships/hyperlink" Target="https://open.toronto.ca/dataset/toronto-district-school-board-location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8225" y="254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Project-1-Group-3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7563" y="4565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Clarajean, Gurpal, Stephen, Carson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of Employers - Analysis Approach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00" y="1100675"/>
            <a:ext cx="5306250" cy="26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00" y="3128100"/>
            <a:ext cx="39243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of Employers - Analysis Conclusion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247125" y="942225"/>
            <a:ext cx="85542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Results/conclusions of the application or analysis: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4875"/>
            <a:ext cx="3810026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650" y="1425400"/>
            <a:ext cx="3438575" cy="15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425" y="2492450"/>
            <a:ext cx="3438576" cy="24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chool Ratings - Data Collection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sources of data: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WellBeing Toronto - Education (2014)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EQAO Results Toronto (2014)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TDSB School Locations (2022)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Exploration &amp; Cleaning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Wellbeing dataset cut into districts by Neighbourhood ID, Mean by District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EQAO Results matched with School Names, then Mean by District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Ratings - Analysis Approach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 by District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Datasets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issues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Inconsistency across reports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Lack of good data source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TDSB / TCDSB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Sample Size Issues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Bins from cut() function and sorting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442" y="2495437"/>
            <a:ext cx="3203353" cy="136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600" y="1050958"/>
            <a:ext cx="3870199" cy="136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Ratings - Analysis Conclusions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Largely inconclusive - However, North York appears to be strongest overall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850" y="1816263"/>
            <a:ext cx="2744301" cy="205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16265"/>
            <a:ext cx="2744299" cy="2058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</a:t>
            </a:r>
            <a:endParaRPr/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3117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{94709ED7-A83C-499F-B3E0-A578AF716E6B}</a:tableStyleId>
              </a:tblPr>
              <a:tblGrid>
                <a:gridCol w="1099650"/>
                <a:gridCol w="657025"/>
                <a:gridCol w="702875"/>
                <a:gridCol w="870700"/>
                <a:gridCol w="718125"/>
                <a:gridCol w="66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District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Prices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Schools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Overall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East York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Etobicoke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York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North York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Scarborough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Old </a:t>
                      </a:r>
                      <a:r>
                        <a:rPr lang="en" sz="1100"/>
                        <a:t>Toronto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50" y="1270475"/>
            <a:ext cx="3123050" cy="260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7"/>
          <p:cNvCxnSpPr/>
          <p:nvPr/>
        </p:nvCxnSpPr>
        <p:spPr>
          <a:xfrm flipH="1" rot="10800000">
            <a:off x="7067775" y="2996125"/>
            <a:ext cx="38490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Which District in Toronto is the Best District to Live in?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Six Districts: Old Toronto, York, East York, North York, Scarborough, Etobicoke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Factors to Consider: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Crime Rates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Home Prices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Employers/Job Opportunities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School Student Performance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Why is this Important? Purchasing a home is a big step and investment, </a:t>
            </a:r>
            <a:r>
              <a:rPr lang="en" sz="1600"/>
              <a:t>therefore p</a:t>
            </a:r>
            <a:r>
              <a:rPr lang="en" sz="1600"/>
              <a:t>roper analysis is needed to make the best decision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6068" r="0" t="0"/>
          <a:stretch/>
        </p:blipFill>
        <p:spPr>
          <a:xfrm>
            <a:off x="4900075" y="1307300"/>
            <a:ext cx="4243924" cy="1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- Data Collection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4250" y="809550"/>
            <a:ext cx="79812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source of your data and why it was chosen.</a:t>
            </a:r>
            <a:endParaRPr sz="21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Came from the website of Open.Toronto.ca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gave a comprehensive dataset about the crimes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Had the information on all neighbourhoods in Toronto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Describe the collection, exploration, and cleanup process.</a:t>
            </a:r>
            <a:endParaRPr sz="21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Download the CSV file from the website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Added part to split into districts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Made smaller data frames based on the crime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925" y="146525"/>
            <a:ext cx="3849574" cy="288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46225" y="61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- Analysis Approach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5925" y="607800"/>
            <a:ext cx="79812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 that I took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Splitting the data into smaller dataframes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Grouping by </a:t>
            </a:r>
            <a:r>
              <a:rPr lang="en" sz="1400"/>
              <a:t>districts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Making </a:t>
            </a:r>
            <a:r>
              <a:rPr lang="en" sz="1400"/>
              <a:t>line charts to show the change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Discuss any unanticipated insights or problems that arose and how you resolved them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 ways to sort the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 the totals of each district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01525" y="10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- Analysis Conclusion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0" y="831675"/>
            <a:ext cx="79812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Results/conclusions of the application or analysis: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was an overall increase in crime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Higher </a:t>
            </a:r>
            <a:r>
              <a:rPr lang="en" sz="1400"/>
              <a:t>populations</a:t>
            </a:r>
            <a:r>
              <a:rPr lang="en" sz="1400"/>
              <a:t> have a high </a:t>
            </a:r>
            <a:r>
              <a:rPr lang="en" sz="1400"/>
              <a:t>correlation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East York has the least amount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Old Toronto has the most crime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frequent crime: Assaults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Least frequent are Homicides </a:t>
            </a:r>
            <a:endParaRPr sz="14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725" y="1409200"/>
            <a:ext cx="4542725" cy="34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Housing Prices - Data Collection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Source of Data:</a:t>
            </a:r>
            <a:endParaRPr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Toronto Home Price Index (from Kaggle.com)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Contained relevant info: Location, Prices, Dates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Collection, Exploration and Cleanup Process:</a:t>
            </a:r>
            <a:endParaRPr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Filtered Locations to Toronto only neighbourhoods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Assigned each neighbourhood to a District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Converted Date to Year only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all irrelevant columns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Housing Prices - Analysis Approach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Approach: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7900"/>
            <a:ext cx="2573175" cy="19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368" y="2318356"/>
            <a:ext cx="990075" cy="9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5289" y="1017799"/>
            <a:ext cx="3167011" cy="15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296" y="2765546"/>
            <a:ext cx="3306825" cy="16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Housing Prices - Analysis Conclusion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50" y="1229875"/>
            <a:ext cx="3692901" cy="276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450" y="1252313"/>
            <a:ext cx="3633050" cy="27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of Employers - Data Collection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02124"/>
                </a:solidFill>
              </a:rPr>
              <a:t>Source of Data:</a:t>
            </a:r>
            <a:endParaRPr u="sng">
              <a:solidFill>
                <a:srgbClr val="202124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</a:rPr>
              <a:t>Toronto neighborhoods information (from Kaggle.com)</a:t>
            </a:r>
            <a:endParaRPr sz="16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02124"/>
                </a:solidFill>
              </a:rPr>
              <a:t>Collection, Exploration and Cleanup Process:</a:t>
            </a:r>
            <a:endParaRPr u="sng">
              <a:solidFill>
                <a:srgbClr val="202124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</a:rPr>
              <a:t>Assigned each neighbourhood to the main six districts (East York, Scarborough, North York, Old Toronto, Etobicoke and York)</a:t>
            </a:r>
            <a:endParaRPr sz="1600">
              <a:solidFill>
                <a:srgbClr val="20212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</a:rPr>
              <a:t>Removed all irrelevant columns</a:t>
            </a:r>
            <a:endParaRPr sz="1600">
              <a:solidFill>
                <a:srgbClr val="20212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</a:rPr>
              <a:t>Created new data frame that contains needed columns for analysis </a:t>
            </a:r>
            <a:endParaRPr sz="1600">
              <a:solidFill>
                <a:srgbClr val="20212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</a:rPr>
              <a:t>Creating visualization for analysis</a:t>
            </a:r>
            <a:endParaRPr sz="1600">
              <a:solidFill>
                <a:srgbClr val="20212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</a:rPr>
              <a:t>Calculating educated people to employers rate</a:t>
            </a:r>
            <a:endParaRPr sz="16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