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71" r:id="rId2"/>
    <p:sldId id="257" r:id="rId3"/>
    <p:sldId id="258" r:id="rId4"/>
    <p:sldId id="273" r:id="rId5"/>
    <p:sldId id="272" r:id="rId6"/>
    <p:sldId id="27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09ED7-A83C-499F-B3E0-A578AF716E6B}">
  <a:tblStyle styleId="{94709ED7-A83C-499F-B3E0-A578AF716E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9" autoAdjust="0"/>
  </p:normalViewPr>
  <p:slideViewPr>
    <p:cSldViewPr snapToGrid="0">
      <p:cViewPr varScale="1">
        <p:scale>
          <a:sx n="126" d="100"/>
          <a:sy n="126" d="100"/>
        </p:scale>
        <p:origin x="119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de48cb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de48cb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Mlb</a:t>
            </a:r>
            <a:r>
              <a:rPr lang="en-US" dirty="0"/>
              <a:t> 1994 no world series / playoffs due to players strike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Nhl</a:t>
            </a:r>
            <a:r>
              <a:rPr lang="en-US" dirty="0"/>
              <a:t> 2004 no </a:t>
            </a:r>
            <a:r>
              <a:rPr lang="en-US" dirty="0" err="1"/>
              <a:t>stanley</a:t>
            </a:r>
            <a:r>
              <a:rPr lang="en-US" dirty="0"/>
              <a:t> cup final lock out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6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89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 of america with different colored flags">
            <a:extLst>
              <a:ext uri="{FF2B5EF4-FFF2-40B4-BE49-F238E27FC236}">
                <a16:creationId xmlns:a16="http://schemas.microsoft.com/office/drawing/2014/main" id="{A5F95D4D-212E-3B57-C824-29A35CE2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92" y="128588"/>
            <a:ext cx="5196416" cy="3507581"/>
          </a:xfrm>
          <a:prstGeom prst="rect">
            <a:avLst/>
          </a:prstGeom>
        </p:spPr>
      </p:pic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85A1854F-7310-40AE-3C8B-4FFC0A667121}"/>
              </a:ext>
            </a:extLst>
          </p:cNvPr>
          <p:cNvSpPr txBox="1">
            <a:spLocks/>
          </p:cNvSpPr>
          <p:nvPr/>
        </p:nvSpPr>
        <p:spPr>
          <a:xfrm>
            <a:off x="460950" y="4226896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1600" b="1" dirty="0"/>
              <a:t>Most Winningest Titles in Sports History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Clarajean, Stephen, Carson, Gurpal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Project-3-Group-2</a:t>
            </a:r>
          </a:p>
        </p:txBody>
      </p:sp>
    </p:spTree>
    <p:extLst>
      <p:ext uri="{BB962C8B-B14F-4D97-AF65-F5344CB8AC3E}">
        <p14:creationId xmlns:p14="http://schemas.microsoft.com/office/powerpoint/2010/main" val="250910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Purpose of Project: to help new sports fans gain knowledge about what years, states and city are determined the best in sports history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Five Major League Sports: </a:t>
            </a:r>
            <a:r>
              <a:rPr lang="en-CA" sz="1600" dirty="0"/>
              <a:t>NBA, NHL, NFL, MLB, MLS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Research Questions to Analyze:</a:t>
            </a:r>
            <a:endParaRPr sz="1600" dirty="0"/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Between 1958 - 2018, which ten-year timeline holds the most sports titles?</a:t>
            </a:r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Out of the timeline with the most titles, which state holds the most titles? </a:t>
            </a:r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Out of the state with the most titles, which city holds the most titles?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Dataset Source: https://www.kaggle.com/datasets/thedevastator/winningest-cities-in-sports 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1958 - 2018, which ten-year timeline holds the most sports titles? </a:t>
            </a:r>
            <a:endParaRPr lang="en-CA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Why was this question important?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Some years did not have a</a:t>
            </a:r>
            <a:r>
              <a:rPr lang="en-CA" sz="1400" dirty="0"/>
              <a:t> champion raised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New sport was created (MLS in 1993)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Can see the state that did better in a ten years </a:t>
            </a: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 two outliers when one sport did not have a champion</a:t>
            </a:r>
          </a:p>
          <a:p>
            <a:pPr marL="342900">
              <a:spcBef>
                <a:spcPts val="1600"/>
              </a:spcBef>
            </a:pPr>
            <a:endParaRPr lang="en" sz="24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7E3040-684F-334F-35CC-88767E6A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99" y="776452"/>
            <a:ext cx="3945401" cy="203170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9E4B0F-8E9F-D9E5-8B0A-9AA31D24E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301" y="2903450"/>
            <a:ext cx="3400899" cy="1971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of the timeline with the most titles, which state holds the most titles? </a:t>
            </a:r>
            <a:endParaRPr lang="en-CA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Why was this question important?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It shows which state won the most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Gives a break down on each sport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5 NBA titles , 3 MLS titles , 2 NHL titles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3 MLB tiles Totaling 13 </a:t>
            </a:r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06F89BA-C14F-480E-EFAC-A6F2591B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8" y="1202728"/>
            <a:ext cx="4557712" cy="1577520"/>
          </a:xfrm>
          <a:prstGeom prst="rect">
            <a:avLst/>
          </a:prstGeom>
        </p:spPr>
      </p:pic>
      <p:pic>
        <p:nvPicPr>
          <p:cNvPr id="5" name="Picture 4" descr="A blue circle with a graph&#10;&#10;Description automatically generated">
            <a:extLst>
              <a:ext uri="{FF2B5EF4-FFF2-40B4-BE49-F238E27FC236}">
                <a16:creationId xmlns:a16="http://schemas.microsoft.com/office/drawing/2014/main" id="{FD828A23-D22E-F25E-F3C5-76BA9BFA5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46" y="3259257"/>
            <a:ext cx="4680654" cy="128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of the state with the most titles, which city holds the most titles? 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Why was this question important?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Can show which city won the most in a ten years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Show a way to the best team in a decade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Los Angeles won 7 (</a:t>
            </a:r>
            <a:r>
              <a:rPr lang="en-US" sz="1400"/>
              <a:t>2 Lakers </a:t>
            </a:r>
            <a:r>
              <a:rPr lang="en-US" sz="1400" dirty="0"/>
              <a:t>, 2 Kings ,  3 Galaxy)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San Francisco won 6 (3 Giants , 3Warriors)</a:t>
            </a:r>
            <a:endParaRPr lang="en-US" sz="16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blue rectangular objec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1667067-FCC8-F9B4-CDD7-A5DFF8271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93" y="1670733"/>
            <a:ext cx="4229101" cy="20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11700" y="40500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2" name="Google Shape;99;p15">
            <a:extLst>
              <a:ext uri="{FF2B5EF4-FFF2-40B4-BE49-F238E27FC236}">
                <a16:creationId xmlns:a16="http://schemas.microsoft.com/office/drawing/2014/main" id="{7C6964E6-940B-8634-0825-09E297613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807" y="1297616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Results from Analysis: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Best Timeline of Sports: 2008 - 2018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State with the Most Titles in the Timeline: California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City with the Most Titles in the State: Greater Los Angeles</a:t>
            </a:r>
          </a:p>
          <a:p>
            <a:pPr marL="0" indent="0">
              <a:spcBef>
                <a:spcPts val="1600"/>
              </a:spcBef>
              <a:buNone/>
            </a:pPr>
            <a:endParaRPr lang="en" sz="24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8" name="Picture 4" descr="Why does Los Angeles have so many professional sports teams, and multiple  teams in the same league? - Quora">
            <a:extLst>
              <a:ext uri="{FF2B5EF4-FFF2-40B4-BE49-F238E27FC236}">
                <a16:creationId xmlns:a16="http://schemas.microsoft.com/office/drawing/2014/main" id="{5E3ADA52-D77C-896E-B0E5-EB0CCA5E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87" y="1012803"/>
            <a:ext cx="3198657" cy="218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372</Words>
  <Application>Microsoft Office PowerPoint</Application>
  <PresentationFormat>On-screen Show (16:9)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Geometric</vt:lpstr>
      <vt:lpstr>PowerPoint Presentation</vt:lpstr>
      <vt:lpstr>Executive Summary</vt:lpstr>
      <vt:lpstr>Between 1958 - 2018, which ten-year timeline holds the most sports titles? </vt:lpstr>
      <vt:lpstr>Out of the timeline with the most titles, which state holds the most titles? </vt:lpstr>
      <vt:lpstr>Out of the state with the most titles, which city holds the most titles?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Gurpal Gill</dc:creator>
  <cp:lastModifiedBy>Gurpal Gill</cp:lastModifiedBy>
  <cp:revision>9</cp:revision>
  <dcterms:modified xsi:type="dcterms:W3CDTF">2023-10-04T23:08:45Z</dcterms:modified>
</cp:coreProperties>
</file>