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1" r:id="rId2"/>
    <p:sldId id="257" r:id="rId3"/>
    <p:sldId id="258" r:id="rId4"/>
    <p:sldId id="273" r:id="rId5"/>
    <p:sldId id="272" r:id="rId6"/>
    <p:sldId id="27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09ED7-A83C-499F-B3E0-A578AF716E6B}">
  <a:tblStyle styleId="{94709ED7-A83C-499F-B3E0-A578AF716E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de48cb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de48cb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89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 of america with different colored flags">
            <a:extLst>
              <a:ext uri="{FF2B5EF4-FFF2-40B4-BE49-F238E27FC236}">
                <a16:creationId xmlns:a16="http://schemas.microsoft.com/office/drawing/2014/main" id="{A5F95D4D-212E-3B57-C824-29A35CE2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2" y="128588"/>
            <a:ext cx="5196416" cy="3507581"/>
          </a:xfrm>
          <a:prstGeom prst="rect">
            <a:avLst/>
          </a:prstGeom>
        </p:spPr>
      </p:pic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85A1854F-7310-40AE-3C8B-4FFC0A667121}"/>
              </a:ext>
            </a:extLst>
          </p:cNvPr>
          <p:cNvSpPr txBox="1">
            <a:spLocks/>
          </p:cNvSpPr>
          <p:nvPr/>
        </p:nvSpPr>
        <p:spPr>
          <a:xfrm>
            <a:off x="460950" y="4226896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1600" b="1" dirty="0"/>
              <a:t>Most Winningest Titles in Sports History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Clarajean, Stephen, Carson, Gurpal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Project-3-Group-2</a:t>
            </a:r>
          </a:p>
        </p:txBody>
      </p:sp>
    </p:spTree>
    <p:extLst>
      <p:ext uri="{BB962C8B-B14F-4D97-AF65-F5344CB8AC3E}">
        <p14:creationId xmlns:p14="http://schemas.microsoft.com/office/powerpoint/2010/main" val="250910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Purpose of Project: to help new sports fans gain knowledge about what years, states and city are determined the best in sports history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Five Major League Sports: </a:t>
            </a:r>
            <a:r>
              <a:rPr lang="en-CA" sz="1600" dirty="0"/>
              <a:t>NBA, NHL, NFL, MLB, MLS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Research Questions to Analyze:</a:t>
            </a:r>
            <a:endParaRPr sz="1600" dirty="0"/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Between 1960 - 2018, which ten-year timeline holds the most sports titles?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timeline with the most titles, which state holds the most titles? 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state with the most titles, which city holds the most titles?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Dataset Source: https://www.kaggle.com/datasets/thedevastator/winningest-cities-in-sports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1960 - 2018, which ten-year timeline holds the most sports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 dirty="0"/>
              <a:t>Why was this question important?</a:t>
            </a:r>
            <a:endParaRPr sz="21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…..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  <a:endParaRPr lang="en-US" sz="1600" dirty="0"/>
          </a:p>
          <a:p>
            <a:pPr marL="342900">
              <a:spcBef>
                <a:spcPts val="1600"/>
              </a:spcBef>
            </a:pPr>
            <a:endParaRPr lang="en" sz="24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timeline with the most titles, which state holds the most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  <a:endParaRPr lang="en-US" sz="16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05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state with the most titles, which city holds the most titles? 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  <a:endParaRPr lang="en-US" sz="16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1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211</Words>
  <Application>Microsoft Office PowerPoint</Application>
  <PresentationFormat>On-screen Show (16:9)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PowerPoint Presentation</vt:lpstr>
      <vt:lpstr>Executive Summary</vt:lpstr>
      <vt:lpstr>Between 1960 - 2018, which ten-year timeline holds the most sports titles? </vt:lpstr>
      <vt:lpstr>Out of the timeline with the most titles, which state holds the most titles? </vt:lpstr>
      <vt:lpstr>Out of the state with the most titles, which city holds the most titles?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Gurpal Gill</dc:creator>
  <cp:lastModifiedBy>Gurpal Gill</cp:lastModifiedBy>
  <cp:revision>1</cp:revision>
  <dcterms:modified xsi:type="dcterms:W3CDTF">2023-10-02T23:36:54Z</dcterms:modified>
</cp:coreProperties>
</file>