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71" r:id="rId2"/>
    <p:sldId id="257" r:id="rId3"/>
    <p:sldId id="258" r:id="rId4"/>
    <p:sldId id="273" r:id="rId5"/>
    <p:sldId id="272" r:id="rId6"/>
    <p:sldId id="270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709ED7-A83C-499F-B3E0-A578AF716E6B}">
  <a:tblStyle styleId="{94709ED7-A83C-499F-B3E0-A578AF716E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95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37de48cb5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37de48cb5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7e7a00521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37e7a00521_1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7e7a00521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37e7a00521_1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768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7e7a00521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37e7a00521_1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6899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p of the united states of america with different colored flags">
            <a:extLst>
              <a:ext uri="{FF2B5EF4-FFF2-40B4-BE49-F238E27FC236}">
                <a16:creationId xmlns:a16="http://schemas.microsoft.com/office/drawing/2014/main" id="{A5F95D4D-212E-3B57-C824-29A35CE2E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792" y="128588"/>
            <a:ext cx="5196416" cy="3507581"/>
          </a:xfrm>
          <a:prstGeom prst="rect">
            <a:avLst/>
          </a:prstGeom>
        </p:spPr>
      </p:pic>
      <p:sp>
        <p:nvSpPr>
          <p:cNvPr id="4" name="Google Shape;85;p13">
            <a:extLst>
              <a:ext uri="{FF2B5EF4-FFF2-40B4-BE49-F238E27FC236}">
                <a16:creationId xmlns:a16="http://schemas.microsoft.com/office/drawing/2014/main" id="{85A1854F-7310-40AE-3C8B-4FFC0A667121}"/>
              </a:ext>
            </a:extLst>
          </p:cNvPr>
          <p:cNvSpPr txBox="1">
            <a:spLocks/>
          </p:cNvSpPr>
          <p:nvPr/>
        </p:nvSpPr>
        <p:spPr>
          <a:xfrm>
            <a:off x="460950" y="4226896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CA" sz="1600" b="1" dirty="0"/>
              <a:t>Most Winningest Titles in Sports History</a:t>
            </a:r>
          </a:p>
          <a:p>
            <a:pPr algn="ctr"/>
            <a:endParaRPr lang="en-CA" sz="1600" b="1" dirty="0"/>
          </a:p>
          <a:p>
            <a:pPr algn="ctr"/>
            <a:r>
              <a:rPr lang="en-CA" sz="1600" b="1" dirty="0"/>
              <a:t>Clarajean, Stephen, Carson, Gurpal</a:t>
            </a:r>
          </a:p>
          <a:p>
            <a:pPr algn="ctr"/>
            <a:endParaRPr lang="en-CA" sz="1600" b="1" dirty="0"/>
          </a:p>
          <a:p>
            <a:pPr algn="ctr"/>
            <a:r>
              <a:rPr lang="en-CA" sz="1600" b="1" dirty="0"/>
              <a:t>Project-3-Group-2</a:t>
            </a:r>
          </a:p>
        </p:txBody>
      </p:sp>
    </p:spTree>
    <p:extLst>
      <p:ext uri="{BB962C8B-B14F-4D97-AF65-F5344CB8AC3E}">
        <p14:creationId xmlns:p14="http://schemas.microsoft.com/office/powerpoint/2010/main" val="2509101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Executive Summary</a:t>
            </a:r>
            <a:endParaRPr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/>
              <a:t>Purpose of Project: to help new sports fans gain knowledge about what years, states and city are determined the best in sports history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Five Major League Sports: </a:t>
            </a:r>
            <a:r>
              <a:rPr lang="en-CA" sz="1600" dirty="0"/>
              <a:t>NBA, NHL, NFL, MLB, MLS</a:t>
            </a: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Research Questions to Analyze:</a:t>
            </a:r>
            <a:endParaRPr sz="1600" dirty="0"/>
          </a:p>
          <a:p>
            <a:pPr marL="469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n-US" sz="1600" dirty="0"/>
              <a:t>Between 1960 - 2018, which ten-year timeline holds the most sports titles?</a:t>
            </a:r>
          </a:p>
          <a:p>
            <a:pPr marL="469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n-US" sz="1600" dirty="0"/>
              <a:t>Out of the timeline with the most titles, which state holds the most titles? </a:t>
            </a:r>
          </a:p>
          <a:p>
            <a:pPr marL="469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n-US" sz="1600" dirty="0"/>
              <a:t>Out of the state with the most titles, which city holds the most titles?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/>
              <a:t>Dataset Source: https://www.kaggle.com/datasets/thedevastator/winningest-cities-in-sports 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145800" y="2681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Between 1958 - 2018, which ten-year timeline holds the most sports titles? </a:t>
            </a:r>
            <a:endParaRPr lang="en-CA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145800" y="1316757"/>
            <a:ext cx="7981200" cy="38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 dirty="0"/>
              <a:t>Why was this question important?</a:t>
            </a:r>
            <a:endParaRPr sz="2100"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…..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/>
              <a:t>Results from analysis and visuals: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/>
              <a:t>…..</a:t>
            </a:r>
            <a:endParaRPr lang="en-US" sz="1600" dirty="0"/>
          </a:p>
          <a:p>
            <a:pPr marL="342900">
              <a:spcBef>
                <a:spcPts val="1600"/>
              </a:spcBef>
            </a:pPr>
            <a:endParaRPr lang="en" sz="2400" dirty="0"/>
          </a:p>
          <a:p>
            <a:pPr marL="342900">
              <a:spcBef>
                <a:spcPts val="1600"/>
              </a:spcBef>
            </a:pPr>
            <a:endParaRPr lang="en" sz="20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145800" y="2681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 of the timeline with the most titles, which state holds the most titles? </a:t>
            </a:r>
            <a:endParaRPr lang="en-CA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145800" y="1316757"/>
            <a:ext cx="7981200" cy="38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/>
              <a:t>Why was this question important?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/>
              <a:t>…..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/>
              <a:t>Results from analysis and visuals: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/>
              <a:t>…..</a:t>
            </a:r>
            <a:endParaRPr lang="en-US" sz="1600" dirty="0"/>
          </a:p>
          <a:p>
            <a:pPr marL="342900">
              <a:spcBef>
                <a:spcPts val="1600"/>
              </a:spcBef>
            </a:pPr>
            <a:endParaRPr lang="en" sz="20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9056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145800" y="2681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 of the state with the most titles, which city holds the most titles? 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145800" y="1316757"/>
            <a:ext cx="7981200" cy="38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/>
              <a:t>Why was this question important?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/>
              <a:t>…..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/>
              <a:t>Results from analysis and visuals: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/>
              <a:t>…..</a:t>
            </a:r>
            <a:endParaRPr lang="en-US" sz="1600" dirty="0"/>
          </a:p>
          <a:p>
            <a:pPr marL="342900">
              <a:spcBef>
                <a:spcPts val="1600"/>
              </a:spcBef>
            </a:pPr>
            <a:endParaRPr lang="en" sz="20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5147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211</Words>
  <Application>Microsoft Office PowerPoint</Application>
  <PresentationFormat>On-screen Show (16:9)</PresentationFormat>
  <Paragraphs>36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Roboto</vt:lpstr>
      <vt:lpstr>Geometric</vt:lpstr>
      <vt:lpstr>PowerPoint Presentation</vt:lpstr>
      <vt:lpstr>Executive Summary</vt:lpstr>
      <vt:lpstr>Between 1958 - 2018, which ten-year timeline holds the most sports titles? </vt:lpstr>
      <vt:lpstr>Out of the timeline with the most titles, which state holds the most titles? </vt:lpstr>
      <vt:lpstr>Out of the state with the most titles, which city holds the most titles?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Gurpal Gill</dc:creator>
  <cp:lastModifiedBy>Gurpal Gill</cp:lastModifiedBy>
  <cp:revision>2</cp:revision>
  <dcterms:modified xsi:type="dcterms:W3CDTF">2023-10-03T22:48:05Z</dcterms:modified>
</cp:coreProperties>
</file>