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71" r:id="rId2"/>
    <p:sldId id="257" r:id="rId3"/>
    <p:sldId id="258" r:id="rId4"/>
    <p:sldId id="273" r:id="rId5"/>
    <p:sldId id="272" r:id="rId6"/>
    <p:sldId id="270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09ED7-A83C-499F-B3E0-A578AF716E6B}">
  <a:tblStyle styleId="{94709ED7-A83C-499F-B3E0-A578AF716E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7de48cb5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7de48cb5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7e7a00521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7e7a00521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Mlb</a:t>
            </a:r>
            <a:r>
              <a:rPr lang="en-US" dirty="0"/>
              <a:t> 1994 no world series / playoffs due to players strike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Nhl</a:t>
            </a:r>
            <a:r>
              <a:rPr lang="en-US" dirty="0"/>
              <a:t> 2004 no </a:t>
            </a:r>
            <a:r>
              <a:rPr lang="en-US" dirty="0" err="1"/>
              <a:t>stanley</a:t>
            </a:r>
            <a:r>
              <a:rPr lang="en-US" dirty="0"/>
              <a:t> cup final lock out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7e7a00521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7e7a00521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68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7e7a00521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7e7a00521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899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united states of america with different colored flags">
            <a:extLst>
              <a:ext uri="{FF2B5EF4-FFF2-40B4-BE49-F238E27FC236}">
                <a16:creationId xmlns:a16="http://schemas.microsoft.com/office/drawing/2014/main" id="{A5F95D4D-212E-3B57-C824-29A35CE2E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792" y="128588"/>
            <a:ext cx="5196416" cy="3507581"/>
          </a:xfrm>
          <a:prstGeom prst="rect">
            <a:avLst/>
          </a:prstGeom>
        </p:spPr>
      </p:pic>
      <p:sp>
        <p:nvSpPr>
          <p:cNvPr id="4" name="Google Shape;85;p13">
            <a:extLst>
              <a:ext uri="{FF2B5EF4-FFF2-40B4-BE49-F238E27FC236}">
                <a16:creationId xmlns:a16="http://schemas.microsoft.com/office/drawing/2014/main" id="{85A1854F-7310-40AE-3C8B-4FFC0A667121}"/>
              </a:ext>
            </a:extLst>
          </p:cNvPr>
          <p:cNvSpPr txBox="1">
            <a:spLocks/>
          </p:cNvSpPr>
          <p:nvPr/>
        </p:nvSpPr>
        <p:spPr>
          <a:xfrm>
            <a:off x="460950" y="4226896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sz="1600" b="1" dirty="0"/>
              <a:t>Most Winningest Titles in Sports History</a:t>
            </a:r>
          </a:p>
          <a:p>
            <a:pPr algn="ctr"/>
            <a:endParaRPr lang="en-CA" sz="1600" b="1" dirty="0"/>
          </a:p>
          <a:p>
            <a:pPr algn="ctr"/>
            <a:r>
              <a:rPr lang="en-CA" sz="1600" b="1" dirty="0"/>
              <a:t>Clarajean, Stephen, Carson, Gurpal</a:t>
            </a:r>
          </a:p>
          <a:p>
            <a:pPr algn="ctr"/>
            <a:endParaRPr lang="en-CA" sz="1600" b="1" dirty="0"/>
          </a:p>
          <a:p>
            <a:pPr algn="ctr"/>
            <a:r>
              <a:rPr lang="en-CA" sz="1600" b="1" dirty="0"/>
              <a:t>Project-3-Group-2</a:t>
            </a:r>
          </a:p>
        </p:txBody>
      </p:sp>
    </p:spTree>
    <p:extLst>
      <p:ext uri="{BB962C8B-B14F-4D97-AF65-F5344CB8AC3E}">
        <p14:creationId xmlns:p14="http://schemas.microsoft.com/office/powerpoint/2010/main" val="250910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Executive Summary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/>
              <a:t>Purpose of Project: to help new sports fans gain knowledge about what years, states and city are determined the best in sports history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Five Major League Sports: </a:t>
            </a:r>
            <a:r>
              <a:rPr lang="en-CA" sz="1600" dirty="0"/>
              <a:t>NBA, NHL, NFL, MLB, MLS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Research Questions to Analyze:</a:t>
            </a:r>
            <a:endParaRPr sz="1600" dirty="0"/>
          </a:p>
          <a:p>
            <a:pPr marL="469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n-US" sz="1600" dirty="0"/>
              <a:t>Between 1960 - 2018, which ten-year timeline holds the most sports titles?</a:t>
            </a:r>
          </a:p>
          <a:p>
            <a:pPr marL="469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n-US" sz="1600" dirty="0"/>
              <a:t>Out of the timeline with the most titles, which state holds the most titles? </a:t>
            </a:r>
          </a:p>
          <a:p>
            <a:pPr marL="469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+mj-lt"/>
              <a:buAutoNum type="arabicPeriod"/>
            </a:pPr>
            <a:r>
              <a:rPr lang="en-US" sz="1600" dirty="0"/>
              <a:t>Out of the state with the most titles, which city holds the most titles?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/>
              <a:t>Dataset Source: https://www.kaggle.com/datasets/thedevastator/winningest-cities-in-sports 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145800" y="2681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Between 1958 - 2018, which ten-year timeline holds the most sports titles? </a:t>
            </a:r>
            <a:endParaRPr lang="en-CA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145800" y="1316757"/>
            <a:ext cx="7981200" cy="3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dirty="0"/>
              <a:t>Why was this question important?</a:t>
            </a:r>
            <a:endParaRPr sz="1400"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Some years did not have a</a:t>
            </a:r>
            <a:r>
              <a:rPr lang="en-CA" sz="1400" dirty="0"/>
              <a:t> champion  raised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CA" sz="1400" dirty="0"/>
              <a:t>New sport was created (MLS in 1993) 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CA" sz="1400" dirty="0"/>
              <a:t>Can see the state that did better in a ten years </a:t>
            </a:r>
          </a:p>
          <a:p>
            <a:pPr marL="139700" lvl="0" indent="0" algn="l" rtl="0"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Results from analysis and visuals: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 two outliers when one sport did not have a champion</a:t>
            </a:r>
          </a:p>
          <a:p>
            <a:pPr marL="342900">
              <a:spcBef>
                <a:spcPts val="1600"/>
              </a:spcBef>
            </a:pPr>
            <a:endParaRPr lang="en" sz="2400" dirty="0"/>
          </a:p>
          <a:p>
            <a:pPr marL="342900">
              <a:spcBef>
                <a:spcPts val="1600"/>
              </a:spcBef>
            </a:pPr>
            <a:endParaRPr lang="en" sz="20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87E3040-684F-334F-35CC-88767E6A0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799" y="776452"/>
            <a:ext cx="3945401" cy="2031701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D9E4B0F-8E9F-D9E5-8B0A-9AA31D24E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301" y="2903450"/>
            <a:ext cx="3400899" cy="1971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145800" y="2681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 of the timeline with the most titles, which state holds the most titles? </a:t>
            </a:r>
            <a:endParaRPr lang="en-CA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145800" y="1316757"/>
            <a:ext cx="7981200" cy="3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Why was this question important?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It shows which state won the most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Gives a break down on each sport 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Results from analysis and visuals: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5 NBA titles , 3 MLS titles , 2 NHL titles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3 MLB tiles Totaling 13 </a:t>
            </a:r>
          </a:p>
          <a:p>
            <a:pPr marL="342900">
              <a:spcBef>
                <a:spcPts val="1600"/>
              </a:spcBef>
            </a:pPr>
            <a:endParaRPr lang="en" sz="20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C06F89BA-C14F-480E-EFAC-A6F2591B5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288" y="1202728"/>
            <a:ext cx="4557712" cy="1577520"/>
          </a:xfrm>
          <a:prstGeom prst="rect">
            <a:avLst/>
          </a:prstGeom>
        </p:spPr>
      </p:pic>
      <p:pic>
        <p:nvPicPr>
          <p:cNvPr id="5" name="Picture 4" descr="A blue circle with a graph&#10;&#10;Description automatically generated">
            <a:extLst>
              <a:ext uri="{FF2B5EF4-FFF2-40B4-BE49-F238E27FC236}">
                <a16:creationId xmlns:a16="http://schemas.microsoft.com/office/drawing/2014/main" id="{FD828A23-D22E-F25E-F3C5-76BA9BFA5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346" y="3259257"/>
            <a:ext cx="4680654" cy="128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5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145800" y="2681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 of the state with the most titles, which city holds the most titles? 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145800" y="1316757"/>
            <a:ext cx="7981200" cy="3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Why was this question important?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Can show which city won the most in a ten years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Show a way to the best team in a decade 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Results from analysis and visuals: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Los Angeles won 7 (2 lakers , 2 Kings ,  3 Galaxy)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San Francois won 6 (3 Giants </a:t>
            </a:r>
            <a:r>
              <a:rPr lang="en-US" sz="1400"/>
              <a:t>, 3Warriors)</a:t>
            </a:r>
            <a:endParaRPr lang="en-US" sz="1600" dirty="0"/>
          </a:p>
          <a:p>
            <a:pPr marL="342900">
              <a:spcBef>
                <a:spcPts val="1600"/>
              </a:spcBef>
            </a:pPr>
            <a:endParaRPr lang="en" sz="20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Picture 2" descr="A blue rectangular object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91667067-FCC8-F9B4-CDD7-A5DFF8271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093" y="1670733"/>
            <a:ext cx="4229101" cy="201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4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338</Words>
  <Application>Microsoft Office PowerPoint</Application>
  <PresentationFormat>On-screen Show (16:9)</PresentationFormat>
  <Paragraphs>44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Roboto</vt:lpstr>
      <vt:lpstr>Arial</vt:lpstr>
      <vt:lpstr>Geometric</vt:lpstr>
      <vt:lpstr>PowerPoint Presentation</vt:lpstr>
      <vt:lpstr>Executive Summary</vt:lpstr>
      <vt:lpstr>Between 1958 - 2018, which ten-year timeline holds the most sports titles? </vt:lpstr>
      <vt:lpstr>Out of the timeline with the most titles, which state holds the most titles? </vt:lpstr>
      <vt:lpstr>Out of the state with the most titles, which city holds the most titles?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Gurpal Gill</dc:creator>
  <cp:lastModifiedBy>Stephen Fernandes</cp:lastModifiedBy>
  <cp:revision>5</cp:revision>
  <dcterms:modified xsi:type="dcterms:W3CDTF">2023-10-04T16:55:20Z</dcterms:modified>
</cp:coreProperties>
</file>