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72F-1BD8-C11D-F855-D9A65A898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C11B-71E7-D9EF-8420-88204F4F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2FA8-B619-8DB4-6995-F55A9438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8220-DBCB-1CFA-3D07-CFF46505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4EDD-CCB1-87FE-7CA7-6B9AFA3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2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B61F-597D-5951-A864-80ACF97F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5EC4E-C243-BCA5-E580-5267DA4F8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1069-57E8-7CD0-AF3D-142445B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E26A-9003-2748-7229-C1D0C002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E838-85F1-2AE6-85BF-2367E03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78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39BFF-F487-71A6-4944-77F27194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F0307-B687-B53B-2976-B3170949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94D2-A76C-5748-D61F-14415F6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27F4-AF06-4A38-F100-28052E23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1BE4-06B9-3E58-25F0-378A3564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7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2EAD-3A8A-B29D-E0D4-964E2951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9447-0037-B361-78DE-17FB6EFF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0DFD-01CE-D968-1F6F-5881F09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E809-10CB-19A6-344A-57000482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8D3-C4D6-2649-D0B2-581BA02D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1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6E21-FA0B-FE48-0B35-5BE6B164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2A22-B702-6AEB-FAC8-E2109708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BF948-F9A2-BC96-D6CE-E67B96D9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2BEA-123E-2E8D-9385-02E0E62D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8F81-9D00-AF81-3766-DA94691A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0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B083-107F-B783-D68D-95C4D1E9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5432-A07E-091C-E742-6C605CC97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011F9-4B17-6ED3-E02C-99181B6F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38690-9BEC-A223-1891-26F1EDAD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3935-43D4-04DB-DD98-691E800E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F12C-6128-2647-CA07-36793998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D99F-134F-4BEE-B0E5-BAA7E3EC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EDCA-8D47-2B9D-5154-358976E8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6EB2-B687-8D6F-096F-0E5B5908C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F4D31-C420-08F6-BCBE-EF90CC7F1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E16F2-5322-BA45-33CD-6C5B00E98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FEAA5-F1A0-D6A4-F405-86421B66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9C7DD-0B78-DCA5-9626-994362B3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64C8-6173-97CF-205F-E4868867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86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6835-4286-1888-C5E7-25556494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58DAF-5471-E1FA-12AE-A7406976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FFE1C-B937-751D-8412-A8BB655C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E116-5920-BEAE-59D3-FDF0D6DD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33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F6366-A751-73B2-C1F5-365898A6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F1005-92ED-935D-64FA-7841F04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547B4-5C74-BEA0-76B6-4204136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70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5012-0F1E-03A5-C2D9-56F3425F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E8A9-48CA-446B-2A70-D8BA362A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A43BB-2C10-96BE-DEC0-C7A94ECC8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0B93-2D54-CE72-B641-C56BDC86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4008A-A68F-AC03-92EC-C3D54600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00354-10DD-1971-9AB5-904578A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45F-88D8-9C18-1096-117382B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07313-735E-AC2B-6A5E-F7B81842A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1BF51-A76F-F46D-EF3F-102FDE0E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D60B7-9A97-E49D-525E-E6E4C59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BA593-A095-854A-7D9D-8B87CBE1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A6DC-5E07-FD01-7AF2-B9DC9609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81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8B689-D360-B46A-7F0A-D3EA689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8BCB5-DE0F-A260-504E-844FCBA0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8597-ABDB-EDEB-6D19-9F967E1FC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AE73-9AC7-4C37-86DF-5D3408FEA1C0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F12B-2DC0-C7F9-1C53-D9EBBCE24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0729-F49C-C3B9-03DF-934D2FCBD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0E50-24DB-4214-94B0-F42E88AEB3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43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77A8-520A-8BA7-341F-DE8379E5B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87E47-A34D-1E3F-182C-7E34702D7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01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Gurpal Gill</dc:creator>
  <cp:lastModifiedBy>Gurpal Gill</cp:lastModifiedBy>
  <cp:revision>1</cp:revision>
  <dcterms:created xsi:type="dcterms:W3CDTF">2023-11-18T14:08:21Z</dcterms:created>
  <dcterms:modified xsi:type="dcterms:W3CDTF">2023-11-18T14:09:12Z</dcterms:modified>
</cp:coreProperties>
</file>