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Bodoni"/>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gykSF5D+9g5lnchcXWPGxANyr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regular.fntdata"/><Relationship Id="rId25" Type="http://schemas.openxmlformats.org/officeDocument/2006/relationships/slide" Target="slides/slide20.xml"/><Relationship Id="rId28" Type="http://schemas.openxmlformats.org/officeDocument/2006/relationships/font" Target="fonts/Bodoni-italic.fntdata"/><Relationship Id="rId27" Type="http://schemas.openxmlformats.org/officeDocument/2006/relationships/font" Target="fonts/Bodoni-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doni-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4" name="Google Shape;2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6ce23d764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0" name="Google Shape;250;g186ce23d764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6ce23d764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9" name="Google Shape;259;g186ce23d764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88314317e5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88314317e5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g188314317e5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7" name="Google Shape;2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6" name="Google Shape;2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88314317e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5" name="Google Shape;295;g188314317e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8314317e5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4" name="Google Shape;304;g188314317e5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3" name="Google Shape;3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1" name="Google Shape;3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8" name="Google Shape;1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8314317e5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6" name="Google Shape;186;g188314317e5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5" name="Google Shape;1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4" name="Google Shape;2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3" name="Google Shape;2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30"/>
          <p:cNvSpPr/>
          <p:nvPr>
            <p:ph idx="2" type="pic"/>
          </p:nvPr>
        </p:nvSpPr>
        <p:spPr>
          <a:xfrm>
            <a:off x="1792288" y="612775"/>
            <a:ext cx="5486400" cy="4114800"/>
          </a:xfrm>
          <a:prstGeom prst="rect">
            <a:avLst/>
          </a:prstGeom>
          <a:noFill/>
          <a:ln>
            <a:noFill/>
          </a:ln>
        </p:spPr>
      </p:sp>
      <p:sp>
        <p:nvSpPr>
          <p:cNvPr id="50" name="Google Shape;50;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31"/>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32"/>
          <p:cNvSpPr txBox="1"/>
          <p:nvPr>
            <p:ph type="title"/>
          </p:nvPr>
        </p:nvSpPr>
        <p:spPr>
          <a:xfrm rot="5400000">
            <a:off x="3966369" y="1405732"/>
            <a:ext cx="7269163" cy="2171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32"/>
          <p:cNvSpPr txBox="1"/>
          <p:nvPr>
            <p:ph idx="1" type="body"/>
          </p:nvPr>
        </p:nvSpPr>
        <p:spPr>
          <a:xfrm rot="5400000">
            <a:off x="-453232" y="-689768"/>
            <a:ext cx="7269163" cy="63627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 name="Shape 23"/>
        <p:cNvGrpSpPr/>
        <p:nvPr/>
      </p:nvGrpSpPr>
      <p:grpSpPr>
        <a:xfrm>
          <a:off x="0" y="0"/>
          <a:ext cx="0" cy="0"/>
          <a:chOff x="0" y="0"/>
          <a:chExt cx="0" cy="0"/>
        </a:xfrm>
      </p:grpSpPr>
      <p:sp>
        <p:nvSpPr>
          <p:cNvPr id="24" name="Google Shape;24;p24"/>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24"/>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24"/>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6"/>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8" name="Google Shape;38;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9" name="Google Shape;39;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0" name="Google Shape;40;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8"/>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6" name="Google Shape;46;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1.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0" y="-1143000"/>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pic>
        <p:nvPicPr>
          <p:cNvPr id="11" name="Google Shape;11;p20"/>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12" name="Google Shape;12;p20"/>
          <p:cNvPicPr preferRelativeResize="0"/>
          <p:nvPr/>
        </p:nvPicPr>
        <p:blipFill rotWithShape="1">
          <a:blip r:embed="rId2">
            <a:alphaModFix/>
          </a:blip>
          <a:srcRect b="0" l="0" r="0" t="0"/>
          <a:stretch/>
        </p:blipFill>
        <p:spPr>
          <a:xfrm>
            <a:off x="215900" y="85725"/>
            <a:ext cx="8712200" cy="592138"/>
          </a:xfrm>
          <a:prstGeom prst="rect">
            <a:avLst/>
          </a:prstGeom>
          <a:noFill/>
          <a:ln>
            <a:noFill/>
          </a:ln>
        </p:spPr>
      </p:pic>
      <p:pic>
        <p:nvPicPr>
          <p:cNvPr id="13" name="Google Shape;13;p20"/>
          <p:cNvPicPr preferRelativeResize="0"/>
          <p:nvPr/>
        </p:nvPicPr>
        <p:blipFill rotWithShape="1">
          <a:blip r:embed="rId3">
            <a:alphaModFix/>
          </a:blip>
          <a:srcRect b="0" l="0" r="0" t="0"/>
          <a:stretch/>
        </p:blipFill>
        <p:spPr>
          <a:xfrm>
            <a:off x="7680325" y="163513"/>
            <a:ext cx="503238" cy="457200"/>
          </a:xfrm>
          <a:prstGeom prst="rect">
            <a:avLst/>
          </a:prstGeom>
          <a:noFill/>
          <a:ln>
            <a:noFill/>
          </a:ln>
        </p:spPr>
      </p:pic>
      <p:pic>
        <p:nvPicPr>
          <p:cNvPr id="14" name="Google Shape;14;p20"/>
          <p:cNvPicPr preferRelativeResize="0"/>
          <p:nvPr/>
        </p:nvPicPr>
        <p:blipFill rotWithShape="1">
          <a:blip r:embed="rId4">
            <a:alphaModFix/>
          </a:blip>
          <a:srcRect b="0" l="0" r="0" t="0"/>
          <a:stretch/>
        </p:blipFill>
        <p:spPr>
          <a:xfrm>
            <a:off x="971550" y="115888"/>
            <a:ext cx="503238" cy="457200"/>
          </a:xfrm>
          <a:prstGeom prst="rect">
            <a:avLst/>
          </a:prstGeom>
          <a:noFill/>
          <a:ln>
            <a:noFill/>
          </a:ln>
        </p:spPr>
      </p:pic>
      <p:sp>
        <p:nvSpPr>
          <p:cNvPr id="15" name="Google Shape;15;p20"/>
          <p:cNvSpPr txBox="1"/>
          <p:nvPr/>
        </p:nvSpPr>
        <p:spPr>
          <a:xfrm>
            <a:off x="234950" y="244475"/>
            <a:ext cx="85693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Bodoni"/>
                <a:ea typeface="Bodoni"/>
                <a:cs typeface="Bodoni"/>
                <a:sym typeface="Bodoni"/>
              </a:rPr>
              <a:t>(BEE 3243) – ELECTRICAL POWER SYSTEM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8.png"/><Relationship Id="rId9"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20" Type="http://schemas.openxmlformats.org/officeDocument/2006/relationships/slide" Target="/ppt/slides/slide3.xml"/><Relationship Id="rId11" Type="http://schemas.openxmlformats.org/officeDocument/2006/relationships/slide" Target="/ppt/slides/slide19.xml"/><Relationship Id="rId10" Type="http://schemas.openxmlformats.org/officeDocument/2006/relationships/slide" Target="/ppt/slides/slide2.xml"/><Relationship Id="rId13" Type="http://schemas.openxmlformats.org/officeDocument/2006/relationships/slide" Target="/ppt/slides/slide3.xml"/><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27.png"/><Relationship Id="rId15" Type="http://schemas.openxmlformats.org/officeDocument/2006/relationships/slide" Target="/ppt/slides/slide4.xml"/><Relationship Id="rId14" Type="http://schemas.openxmlformats.org/officeDocument/2006/relationships/image" Target="../media/image28.png"/><Relationship Id="rId17" Type="http://schemas.openxmlformats.org/officeDocument/2006/relationships/slide" Target="/ppt/slides/slide6.xml"/><Relationship Id="rId16" Type="http://schemas.openxmlformats.org/officeDocument/2006/relationships/slide" Target="/ppt/slides/slide6.xml"/><Relationship Id="rId5" Type="http://schemas.openxmlformats.org/officeDocument/2006/relationships/image" Target="../media/image3.png"/><Relationship Id="rId19" Type="http://schemas.openxmlformats.org/officeDocument/2006/relationships/image" Target="../media/image35.png"/><Relationship Id="rId6" Type="http://schemas.openxmlformats.org/officeDocument/2006/relationships/slide" Target="/ppt/slides/slide3.xml"/><Relationship Id="rId18" Type="http://schemas.openxmlformats.org/officeDocument/2006/relationships/image" Target="../media/image36.png"/><Relationship Id="rId7" Type="http://schemas.openxmlformats.org/officeDocument/2006/relationships/slide" Target="/ppt/slides/slide3.xml"/><Relationship Id="rId8" Type="http://schemas.openxmlformats.org/officeDocument/2006/relationships/slide" Target="/ppt/slid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
          <p:cNvSpPr txBox="1"/>
          <p:nvPr>
            <p:ph type="ctrTitle"/>
          </p:nvPr>
        </p:nvSpPr>
        <p:spPr>
          <a:xfrm>
            <a:off x="685800" y="2587625"/>
            <a:ext cx="26670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 </a:t>
            </a:r>
            <a:endParaRPr>
              <a:solidFill>
                <a:schemeClr val="dk1"/>
              </a:solidFill>
            </a:endParaRPr>
          </a:p>
        </p:txBody>
      </p:sp>
      <p:sp>
        <p:nvSpPr>
          <p:cNvPr id="62" name="Google Shape;62;p1"/>
          <p:cNvSpPr txBox="1"/>
          <p:nvPr/>
        </p:nvSpPr>
        <p:spPr>
          <a:xfrm>
            <a:off x="1870775"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63" name="Google Shape;63;p1"/>
          <p:cNvSpPr/>
          <p:nvPr/>
        </p:nvSpPr>
        <p:spPr>
          <a:xfrm>
            <a:off x="1524001" y="5673725"/>
            <a:ext cx="6400800" cy="5746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FF00"/>
                </a:solidFill>
                <a:latin typeface="Balthazar"/>
              </a:rPr>
              <a:t>National institute of technology, jalandhar</a:t>
            </a:r>
          </a:p>
        </p:txBody>
      </p:sp>
      <p:sp>
        <p:nvSpPr>
          <p:cNvPr id="64" name="Google Shape;64;p1"/>
          <p:cNvSpPr txBox="1"/>
          <p:nvPr/>
        </p:nvSpPr>
        <p:spPr>
          <a:xfrm>
            <a:off x="4722813" y="4967288"/>
            <a:ext cx="3671887"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Bodoni"/>
              <a:ea typeface="Bodoni"/>
              <a:cs typeface="Bodoni"/>
              <a:sym typeface="Bodoni"/>
            </a:endParaRPr>
          </a:p>
        </p:txBody>
      </p:sp>
      <p:pic>
        <p:nvPicPr>
          <p:cNvPr id="65" name="Google Shape;65;p1"/>
          <p:cNvPicPr preferRelativeResize="0"/>
          <p:nvPr/>
        </p:nvPicPr>
        <p:blipFill rotWithShape="1">
          <a:blip r:embed="rId3">
            <a:alphaModFix/>
          </a:blip>
          <a:srcRect b="0" l="0" r="0" t="0"/>
          <a:stretch/>
        </p:blipFill>
        <p:spPr>
          <a:xfrm>
            <a:off x="2990000" y="1851053"/>
            <a:ext cx="2943175" cy="294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10"/>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37" name="Google Shape;237;p10"/>
          <p:cNvSpPr txBox="1"/>
          <p:nvPr/>
        </p:nvSpPr>
        <p:spPr>
          <a:xfrm>
            <a:off x="171800" y="833650"/>
            <a:ext cx="77721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1" i="1" lang="en-US" sz="4600" u="sng">
                <a:solidFill>
                  <a:schemeClr val="lt1"/>
                </a:solidFill>
                <a:latin typeface="Times New Roman"/>
                <a:ea typeface="Times New Roman"/>
                <a:cs typeface="Times New Roman"/>
                <a:sym typeface="Times New Roman"/>
              </a:rPr>
              <a:t>Some of the </a:t>
            </a:r>
            <a:r>
              <a:rPr b="1" i="1" lang="en-US" sz="4600" u="sng" cap="none" strike="noStrike">
                <a:solidFill>
                  <a:schemeClr val="lt1"/>
                </a:solidFill>
                <a:latin typeface="Times New Roman"/>
                <a:ea typeface="Times New Roman"/>
                <a:cs typeface="Times New Roman"/>
                <a:sym typeface="Times New Roman"/>
              </a:rPr>
              <a:t>Variables Used</a:t>
            </a:r>
            <a:endParaRPr b="1" i="1" sz="4600" u="sng" cap="none" strike="noStrike">
              <a:solidFill>
                <a:schemeClr val="lt1"/>
              </a:solidFill>
              <a:latin typeface="Times New Roman"/>
              <a:ea typeface="Times New Roman"/>
              <a:cs typeface="Times New Roman"/>
              <a:sym typeface="Times New Roman"/>
            </a:endParaRPr>
          </a:p>
        </p:txBody>
      </p:sp>
      <p:sp>
        <p:nvSpPr>
          <p:cNvPr id="238" name="Google Shape;238;p10"/>
          <p:cNvSpPr txBox="1"/>
          <p:nvPr/>
        </p:nvSpPr>
        <p:spPr>
          <a:xfrm>
            <a:off x="5938400" y="1847850"/>
            <a:ext cx="3039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9933"/>
              </a:solidFill>
              <a:latin typeface="Arial"/>
              <a:ea typeface="Arial"/>
              <a:cs typeface="Arial"/>
              <a:sym typeface="Arial"/>
            </a:endParaRPr>
          </a:p>
        </p:txBody>
      </p:sp>
      <p:sp>
        <p:nvSpPr>
          <p:cNvPr id="239" name="Google Shape;239;p10"/>
          <p:cNvSpPr txBox="1"/>
          <p:nvPr/>
        </p:nvSpPr>
        <p:spPr>
          <a:xfrm>
            <a:off x="1192550" y="2068650"/>
            <a:ext cx="4332300" cy="272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US" sz="2500">
                <a:solidFill>
                  <a:srgbClr val="D0A8FF"/>
                </a:solidFill>
                <a:highlight>
                  <a:srgbClr val="1F1F24"/>
                </a:highlight>
              </a:rPr>
              <a:t>string</a:t>
            </a:r>
            <a:r>
              <a:rPr lang="en-US" sz="2500">
                <a:solidFill>
                  <a:schemeClr val="dk1"/>
                </a:solidFill>
                <a:highlight>
                  <a:srgbClr val="1F1F24"/>
                </a:highlight>
              </a:rPr>
              <a:t> iname;               </a:t>
            </a:r>
            <a:endParaRPr sz="2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2500">
                <a:solidFill>
                  <a:srgbClr val="D0A8FF"/>
                </a:solidFill>
                <a:highlight>
                  <a:srgbClr val="1F1F24"/>
                </a:highlight>
              </a:rPr>
              <a:t>string</a:t>
            </a:r>
            <a:r>
              <a:rPr lang="en-US" sz="2500">
                <a:solidFill>
                  <a:schemeClr val="dk1"/>
                </a:solidFill>
                <a:highlight>
                  <a:srgbClr val="1F1F24"/>
                </a:highlight>
              </a:rPr>
              <a:t> mail,ph;               </a:t>
            </a:r>
            <a:endParaRPr sz="2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2500">
                <a:solidFill>
                  <a:schemeClr val="dk1"/>
                </a:solidFill>
                <a:highlight>
                  <a:srgbClr val="1F1F24"/>
                </a:highlight>
              </a:rPr>
              <a:t> </a:t>
            </a:r>
            <a:r>
              <a:rPr b="1" lang="en-US" sz="2500">
                <a:solidFill>
                  <a:srgbClr val="FC5FA3"/>
                </a:solidFill>
                <a:highlight>
                  <a:srgbClr val="1F1F24"/>
                </a:highlight>
              </a:rPr>
              <a:t>float</a:t>
            </a:r>
            <a:r>
              <a:rPr lang="en-US" sz="2500">
                <a:solidFill>
                  <a:schemeClr val="dk1"/>
                </a:solidFill>
                <a:highlight>
                  <a:srgbClr val="1F1F24"/>
                </a:highlight>
              </a:rPr>
              <a:t> bill=</a:t>
            </a:r>
            <a:r>
              <a:rPr lang="en-US" sz="2500">
                <a:solidFill>
                  <a:srgbClr val="D0BF69"/>
                </a:solidFill>
                <a:highlight>
                  <a:srgbClr val="1F1F24"/>
                </a:highlight>
              </a:rPr>
              <a:t>0</a:t>
            </a:r>
            <a:r>
              <a:rPr lang="en-US" sz="2500">
                <a:solidFill>
                  <a:schemeClr val="dk1"/>
                </a:solidFill>
                <a:highlight>
                  <a:srgbClr val="1F1F24"/>
                </a:highlight>
              </a:rPr>
              <a:t>; </a:t>
            </a:r>
            <a:endParaRPr sz="2500">
              <a:solidFill>
                <a:schemeClr val="dk1"/>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2500">
                <a:solidFill>
                  <a:schemeClr val="dk1"/>
                </a:solidFill>
                <a:highlight>
                  <a:srgbClr val="1F1F24"/>
                </a:highlight>
              </a:rPr>
              <a:t> </a:t>
            </a:r>
            <a:r>
              <a:rPr b="1" lang="en-US" sz="2500">
                <a:solidFill>
                  <a:srgbClr val="FC5FA3"/>
                </a:solidFill>
                <a:highlight>
                  <a:srgbClr val="1F1F24"/>
                </a:highlight>
              </a:rPr>
              <a:t>int</a:t>
            </a:r>
            <a:r>
              <a:rPr lang="en-US" sz="2500">
                <a:solidFill>
                  <a:schemeClr val="dk1"/>
                </a:solidFill>
                <a:highlight>
                  <a:srgbClr val="1F1F24"/>
                </a:highlight>
              </a:rPr>
              <a:t> choice,opt,sel,k=</a:t>
            </a:r>
            <a:r>
              <a:rPr lang="en-US" sz="2500">
                <a:solidFill>
                  <a:srgbClr val="D0BF69"/>
                </a:solidFill>
                <a:highlight>
                  <a:srgbClr val="1F1F24"/>
                </a:highlight>
              </a:rPr>
              <a:t>0</a:t>
            </a:r>
            <a:r>
              <a:rPr lang="en-US" sz="2500">
                <a:solidFill>
                  <a:schemeClr val="dk1"/>
                </a:solidFill>
                <a:highlight>
                  <a:srgbClr val="1F1F24"/>
                </a:highlight>
              </a:rPr>
              <a:t>,u,count;       </a:t>
            </a:r>
            <a:endParaRPr b="1" sz="2500">
              <a:solidFill>
                <a:srgbClr val="00FF00"/>
              </a:solidFill>
              <a:highlight>
                <a:schemeClr val="dk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993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txBox="1"/>
          <p:nvPr>
            <p:ph idx="1" type="body"/>
          </p:nvPr>
        </p:nvSpPr>
        <p:spPr>
          <a:xfrm>
            <a:off x="1066800" y="884238"/>
            <a:ext cx="6477000" cy="56691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lt1"/>
              </a:buClr>
              <a:buSzPts val="2800"/>
              <a:buFont typeface="Arial"/>
              <a:buNone/>
            </a:pPr>
            <a:r>
              <a:rPr b="1" lang="en-US" sz="2800">
                <a:solidFill>
                  <a:schemeClr val="lt1"/>
                </a:solidFill>
              </a:rPr>
              <a:t>OUTPUT:</a:t>
            </a:r>
            <a:r>
              <a:rPr b="1" lang="en-US" sz="2300">
                <a:solidFill>
                  <a:schemeClr val="lt1"/>
                </a:solidFill>
              </a:rPr>
              <a:t>Welcome screen – ChatBot</a:t>
            </a:r>
            <a:endParaRPr b="1" sz="2300">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i="1" lang="en-US" sz="2000">
                <a:solidFill>
                  <a:srgbClr val="00FF00"/>
                </a:solidFill>
              </a:rPr>
              <a:t>Here in welcome screen, we get input prompt to select needed option by the user.</a:t>
            </a:r>
            <a:endParaRPr b="1" i="1" sz="2000">
              <a:solidFill>
                <a:srgbClr val="00FF00"/>
              </a:solidFill>
            </a:endParaRPr>
          </a:p>
          <a:p>
            <a:pPr indent="-285750" lvl="1" marL="742950" rtl="0" algn="l">
              <a:lnSpc>
                <a:spcPct val="100000"/>
              </a:lnSpc>
              <a:spcBef>
                <a:spcPts val="1200"/>
              </a:spcBef>
              <a:spcAft>
                <a:spcPts val="0"/>
              </a:spcAft>
              <a:buClr>
                <a:schemeClr val="dk1"/>
              </a:buClr>
              <a:buSzPts val="2800"/>
              <a:buFont typeface="Arial"/>
              <a:buNone/>
            </a:pPr>
            <a:r>
              <a:t/>
            </a:r>
            <a:endParaRPr b="1">
              <a:solidFill>
                <a:schemeClr val="lt1"/>
              </a:solidFill>
            </a:endParaRPr>
          </a:p>
        </p:txBody>
      </p:sp>
      <p:sp>
        <p:nvSpPr>
          <p:cNvPr id="245" name="Google Shape;245;p11"/>
          <p:cNvSpPr txBox="1"/>
          <p:nvPr/>
        </p:nvSpPr>
        <p:spPr>
          <a:xfrm>
            <a:off x="19050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46" name="Google Shape;246;p11">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pic>
        <p:nvPicPr>
          <p:cNvPr id="247" name="Google Shape;247;p11"/>
          <p:cNvPicPr preferRelativeResize="0"/>
          <p:nvPr/>
        </p:nvPicPr>
        <p:blipFill>
          <a:blip r:embed="rId3">
            <a:alphaModFix/>
          </a:blip>
          <a:stretch>
            <a:fillRect/>
          </a:stretch>
        </p:blipFill>
        <p:spPr>
          <a:xfrm>
            <a:off x="996325" y="2118051"/>
            <a:ext cx="5680699" cy="177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86ce23d764_0_27"/>
          <p:cNvSpPr txBox="1"/>
          <p:nvPr>
            <p:ph idx="1" type="body"/>
          </p:nvPr>
        </p:nvSpPr>
        <p:spPr>
          <a:xfrm>
            <a:off x="1066800" y="884238"/>
            <a:ext cx="6477000" cy="56691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lt1"/>
              </a:buClr>
              <a:buSzPts val="2800"/>
              <a:buFont typeface="Arial"/>
              <a:buNone/>
            </a:pPr>
            <a:r>
              <a:rPr b="1" lang="en-US" sz="2800">
                <a:solidFill>
                  <a:schemeClr val="lt1"/>
                </a:solidFill>
              </a:rPr>
              <a:t>OUTPUT</a:t>
            </a:r>
            <a:r>
              <a:rPr b="1" lang="en-US">
                <a:solidFill>
                  <a:schemeClr val="lt1"/>
                </a:solidFill>
              </a:rPr>
              <a:t> EXAMPLE -</a:t>
            </a:r>
            <a:endParaRPr b="1" sz="2300">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b="1" i="1" sz="2000">
              <a:solidFill>
                <a:srgbClr val="00FF00"/>
              </a:solidFill>
            </a:endParaRPr>
          </a:p>
          <a:p>
            <a:pPr indent="-285750" lvl="1" marL="742950" rtl="0" algn="l">
              <a:lnSpc>
                <a:spcPct val="100000"/>
              </a:lnSpc>
              <a:spcBef>
                <a:spcPts val="1200"/>
              </a:spcBef>
              <a:spcAft>
                <a:spcPts val="0"/>
              </a:spcAft>
              <a:buClr>
                <a:schemeClr val="dk1"/>
              </a:buClr>
              <a:buSzPts val="2800"/>
              <a:buFont typeface="Arial"/>
              <a:buNone/>
            </a:pPr>
            <a:r>
              <a:t/>
            </a:r>
            <a:endParaRPr b="1">
              <a:solidFill>
                <a:schemeClr val="lt1"/>
              </a:solidFill>
            </a:endParaRPr>
          </a:p>
        </p:txBody>
      </p:sp>
      <p:sp>
        <p:nvSpPr>
          <p:cNvPr id="253" name="Google Shape;253;g186ce23d764_0_27"/>
          <p:cNvSpPr txBox="1"/>
          <p:nvPr/>
        </p:nvSpPr>
        <p:spPr>
          <a:xfrm>
            <a:off x="19050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54" name="Google Shape;254;g186ce23d764_0_27">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pic>
        <p:nvPicPr>
          <p:cNvPr id="255" name="Google Shape;255;g186ce23d764_0_27"/>
          <p:cNvPicPr preferRelativeResize="0"/>
          <p:nvPr/>
        </p:nvPicPr>
        <p:blipFill>
          <a:blip r:embed="rId3">
            <a:alphaModFix/>
          </a:blip>
          <a:stretch>
            <a:fillRect/>
          </a:stretch>
        </p:blipFill>
        <p:spPr>
          <a:xfrm>
            <a:off x="698425" y="1577775"/>
            <a:ext cx="4307925" cy="4914900"/>
          </a:xfrm>
          <a:prstGeom prst="rect">
            <a:avLst/>
          </a:prstGeom>
          <a:noFill/>
          <a:ln>
            <a:noFill/>
          </a:ln>
        </p:spPr>
      </p:pic>
      <p:pic>
        <p:nvPicPr>
          <p:cNvPr id="256" name="Google Shape;256;g186ce23d764_0_27"/>
          <p:cNvPicPr preferRelativeResize="0"/>
          <p:nvPr/>
        </p:nvPicPr>
        <p:blipFill>
          <a:blip r:embed="rId4">
            <a:alphaModFix/>
          </a:blip>
          <a:stretch>
            <a:fillRect/>
          </a:stretch>
        </p:blipFill>
        <p:spPr>
          <a:xfrm>
            <a:off x="5229751" y="944925"/>
            <a:ext cx="3651376" cy="55477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86ce23d764_0_36"/>
          <p:cNvSpPr txBox="1"/>
          <p:nvPr>
            <p:ph idx="1" type="body"/>
          </p:nvPr>
        </p:nvSpPr>
        <p:spPr>
          <a:xfrm>
            <a:off x="1066800" y="884238"/>
            <a:ext cx="6477000" cy="56691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lt1"/>
              </a:buClr>
              <a:buSzPts val="2800"/>
              <a:buFont typeface="Arial"/>
              <a:buNone/>
            </a:pPr>
            <a:r>
              <a:rPr b="1" lang="en-US" sz="2800">
                <a:solidFill>
                  <a:schemeClr val="lt1"/>
                </a:solidFill>
              </a:rPr>
              <a:t>OUTPUT</a:t>
            </a:r>
            <a:r>
              <a:rPr b="1" lang="en-US">
                <a:solidFill>
                  <a:schemeClr val="lt1"/>
                </a:solidFill>
              </a:rPr>
              <a:t> EXAMPLE -</a:t>
            </a:r>
            <a:endParaRPr b="1" sz="2300">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285750" lvl="1" marL="742950" rtl="0" algn="l">
              <a:lnSpc>
                <a:spcPct val="100000"/>
              </a:lnSpc>
              <a:spcBef>
                <a:spcPts val="560"/>
              </a:spcBef>
              <a:spcAft>
                <a:spcPts val="0"/>
              </a:spcAft>
              <a:buClr>
                <a:schemeClr val="dk1"/>
              </a:buClr>
              <a:buSzPts val="2800"/>
              <a:buFont typeface="Arial"/>
              <a:buNone/>
            </a:pPr>
            <a:r>
              <a:t/>
            </a:r>
            <a:endParaRPr b="1">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b="1" i="1" sz="2000">
              <a:solidFill>
                <a:srgbClr val="00FF00"/>
              </a:solidFill>
            </a:endParaRPr>
          </a:p>
          <a:p>
            <a:pPr indent="-285750" lvl="1" marL="742950" rtl="0" algn="l">
              <a:lnSpc>
                <a:spcPct val="100000"/>
              </a:lnSpc>
              <a:spcBef>
                <a:spcPts val="1200"/>
              </a:spcBef>
              <a:spcAft>
                <a:spcPts val="0"/>
              </a:spcAft>
              <a:buClr>
                <a:schemeClr val="dk1"/>
              </a:buClr>
              <a:buSzPts val="2800"/>
              <a:buFont typeface="Arial"/>
              <a:buNone/>
            </a:pPr>
            <a:r>
              <a:t/>
            </a:r>
            <a:endParaRPr b="1">
              <a:solidFill>
                <a:schemeClr val="lt1"/>
              </a:solidFill>
            </a:endParaRPr>
          </a:p>
        </p:txBody>
      </p:sp>
      <p:sp>
        <p:nvSpPr>
          <p:cNvPr id="262" name="Google Shape;262;g186ce23d764_0_36"/>
          <p:cNvSpPr txBox="1"/>
          <p:nvPr/>
        </p:nvSpPr>
        <p:spPr>
          <a:xfrm>
            <a:off x="19050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63" name="Google Shape;263;g186ce23d764_0_36">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pic>
        <p:nvPicPr>
          <p:cNvPr id="264" name="Google Shape;264;g186ce23d764_0_36"/>
          <p:cNvPicPr preferRelativeResize="0"/>
          <p:nvPr/>
        </p:nvPicPr>
        <p:blipFill>
          <a:blip r:embed="rId3">
            <a:alphaModFix/>
          </a:blip>
          <a:stretch>
            <a:fillRect/>
          </a:stretch>
        </p:blipFill>
        <p:spPr>
          <a:xfrm>
            <a:off x="822950" y="1501250"/>
            <a:ext cx="7086599" cy="3554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88314317e5_0_53"/>
          <p:cNvSpPr txBox="1"/>
          <p:nvPr>
            <p:ph type="title"/>
          </p:nvPr>
        </p:nvSpPr>
        <p:spPr>
          <a:xfrm>
            <a:off x="0" y="-1143000"/>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71" name="Google Shape;271;g188314317e5_0_53"/>
          <p:cNvSpPr txBox="1"/>
          <p:nvPr>
            <p:ph idx="1" type="body"/>
          </p:nvPr>
        </p:nvSpPr>
        <p:spPr>
          <a:xfrm>
            <a:off x="4857725" y="1851750"/>
            <a:ext cx="4172100" cy="3897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i="1" lang="en-US" sz="2000">
                <a:solidFill>
                  <a:srgbClr val="00FF00"/>
                </a:solidFill>
              </a:rPr>
              <a:t>Here user enters faces the main menu where he can choose</a:t>
            </a:r>
            <a:endParaRPr b="1" i="1" sz="2000">
              <a:solidFill>
                <a:srgbClr val="00FF00"/>
              </a:solidFill>
            </a:endParaRPr>
          </a:p>
          <a:p>
            <a:pPr indent="0" lvl="0" marL="0" rtl="0" algn="l">
              <a:lnSpc>
                <a:spcPct val="115000"/>
              </a:lnSpc>
              <a:spcBef>
                <a:spcPts val="1200"/>
              </a:spcBef>
              <a:spcAft>
                <a:spcPts val="0"/>
              </a:spcAft>
              <a:buNone/>
            </a:pPr>
            <a:r>
              <a:rPr b="1" i="1" lang="en-US" sz="2000">
                <a:solidFill>
                  <a:srgbClr val="00FF00"/>
                </a:solidFill>
              </a:rPr>
              <a:t>either admin or customer domain after interfacing chatbot and getting info. from medical experts</a:t>
            </a:r>
            <a:endParaRPr b="1" i="1" sz="2000">
              <a:solidFill>
                <a:srgbClr val="00FF00"/>
              </a:solidFill>
            </a:endParaRPr>
          </a:p>
          <a:p>
            <a:pPr indent="0" lvl="0" marL="0" rtl="0" algn="l">
              <a:lnSpc>
                <a:spcPct val="115000"/>
              </a:lnSpc>
              <a:spcBef>
                <a:spcPts val="1200"/>
              </a:spcBef>
              <a:spcAft>
                <a:spcPts val="0"/>
              </a:spcAft>
              <a:buClr>
                <a:schemeClr val="dk1"/>
              </a:buClr>
              <a:buSzPts val="1100"/>
              <a:buFont typeface="Arial"/>
              <a:buNone/>
            </a:pPr>
            <a:r>
              <a:rPr b="1" i="1" lang="en-US" sz="2000">
                <a:solidFill>
                  <a:srgbClr val="00FF00"/>
                </a:solidFill>
              </a:rPr>
              <a:t>example-we have inputed option 1 of eyes which then ask user symptoms related to eye problem and recommend the medicine</a:t>
            </a:r>
            <a:endParaRPr b="1" i="1" sz="2000">
              <a:solidFill>
                <a:srgbClr val="00FF00"/>
              </a:solidFill>
            </a:endParaRPr>
          </a:p>
          <a:p>
            <a:pPr indent="0" lvl="0" marL="0" rtl="0" algn="l">
              <a:spcBef>
                <a:spcPts val="1200"/>
              </a:spcBef>
              <a:spcAft>
                <a:spcPts val="0"/>
              </a:spcAft>
              <a:buNone/>
            </a:pPr>
            <a:r>
              <a:t/>
            </a:r>
            <a:endParaRPr/>
          </a:p>
        </p:txBody>
      </p:sp>
      <p:pic>
        <p:nvPicPr>
          <p:cNvPr id="272" name="Google Shape;272;g188314317e5_0_53"/>
          <p:cNvPicPr preferRelativeResize="0"/>
          <p:nvPr/>
        </p:nvPicPr>
        <p:blipFill>
          <a:blip r:embed="rId3">
            <a:alphaModFix/>
          </a:blip>
          <a:stretch>
            <a:fillRect/>
          </a:stretch>
        </p:blipFill>
        <p:spPr>
          <a:xfrm>
            <a:off x="274300" y="2138125"/>
            <a:ext cx="4432474" cy="2581750"/>
          </a:xfrm>
          <a:prstGeom prst="rect">
            <a:avLst/>
          </a:prstGeom>
          <a:noFill/>
          <a:ln>
            <a:noFill/>
          </a:ln>
        </p:spPr>
      </p:pic>
      <p:sp>
        <p:nvSpPr>
          <p:cNvPr id="273" name="Google Shape;273;g188314317e5_0_53"/>
          <p:cNvSpPr txBox="1"/>
          <p:nvPr/>
        </p:nvSpPr>
        <p:spPr>
          <a:xfrm>
            <a:off x="2051700" y="205775"/>
            <a:ext cx="50406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Arial Black"/>
                <a:ea typeface="Arial Black"/>
                <a:cs typeface="Arial Black"/>
                <a:sym typeface="Arial Black"/>
              </a:rPr>
              <a:t>Pharmaceutical Management System</a:t>
            </a:r>
            <a:endParaRPr/>
          </a:p>
        </p:txBody>
      </p:sp>
      <p:sp>
        <p:nvSpPr>
          <p:cNvPr id="274" name="Google Shape;274;g188314317e5_0_53"/>
          <p:cNvSpPr txBox="1"/>
          <p:nvPr/>
        </p:nvSpPr>
        <p:spPr>
          <a:xfrm>
            <a:off x="948700" y="1085850"/>
            <a:ext cx="3417600" cy="9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500" u="sng">
                <a:solidFill>
                  <a:schemeClr val="lt1"/>
                </a:solidFill>
              </a:rPr>
              <a:t>Main menu screen</a:t>
            </a:r>
            <a:endParaRPr b="1" sz="2500" u="sng">
              <a:solidFill>
                <a:schemeClr val="lt1"/>
              </a:solidFil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lt1"/>
              </a:buClr>
              <a:buSzPts val="2800"/>
              <a:buFont typeface="Arial"/>
              <a:buNone/>
            </a:pPr>
            <a:r>
              <a:rPr b="1" lang="en-US" u="sng">
                <a:solidFill>
                  <a:schemeClr val="lt1"/>
                </a:solidFill>
              </a:rPr>
              <a:t>Admin Domain</a:t>
            </a:r>
            <a:endParaRPr b="1" u="sng">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p:txBody>
      </p:sp>
      <p:sp>
        <p:nvSpPr>
          <p:cNvPr id="280" name="Google Shape;280;p12"/>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81" name="Google Shape;281;p12">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pic>
        <p:nvPicPr>
          <p:cNvPr id="282" name="Google Shape;282;p12"/>
          <p:cNvPicPr preferRelativeResize="0"/>
          <p:nvPr/>
        </p:nvPicPr>
        <p:blipFill>
          <a:blip r:embed="rId3">
            <a:alphaModFix/>
          </a:blip>
          <a:stretch>
            <a:fillRect/>
          </a:stretch>
        </p:blipFill>
        <p:spPr>
          <a:xfrm>
            <a:off x="457200" y="1929350"/>
            <a:ext cx="4697751" cy="3134125"/>
          </a:xfrm>
          <a:prstGeom prst="rect">
            <a:avLst/>
          </a:prstGeom>
          <a:noFill/>
          <a:ln>
            <a:noFill/>
          </a:ln>
        </p:spPr>
      </p:pic>
      <p:sp>
        <p:nvSpPr>
          <p:cNvPr id="283" name="Google Shape;283;p12"/>
          <p:cNvSpPr txBox="1"/>
          <p:nvPr/>
        </p:nvSpPr>
        <p:spPr>
          <a:xfrm>
            <a:off x="5440700" y="1082100"/>
            <a:ext cx="3017400" cy="52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i="1" lang="en-US" sz="2400">
                <a:solidFill>
                  <a:srgbClr val="00FF00"/>
                </a:solidFill>
              </a:rPr>
              <a:t>Here system shows the user after he selects admin domain and creates his/her account by entering valid details and this would be stored in a .txt file named “admin”</a:t>
            </a:r>
            <a:endParaRPr b="1" i="1" sz="2400">
              <a:solidFill>
                <a:srgbClr val="00FF00"/>
              </a:solidFil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3"/>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lt1"/>
              </a:buClr>
              <a:buSzPts val="2800"/>
              <a:buFont typeface="Arial"/>
              <a:buNone/>
            </a:pPr>
            <a:r>
              <a:rPr b="1" lang="en-US" u="sng">
                <a:solidFill>
                  <a:schemeClr val="lt1"/>
                </a:solidFill>
              </a:rPr>
              <a:t>Admin Domain(when Used By admin)</a:t>
            </a:r>
            <a:endParaRPr sz="2800">
              <a:solidFill>
                <a:schemeClr val="lt1"/>
              </a:solidFill>
            </a:endParaRPr>
          </a:p>
        </p:txBody>
      </p:sp>
      <p:sp>
        <p:nvSpPr>
          <p:cNvPr id="289" name="Google Shape;289;p13"/>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90" name="Google Shape;290;p13">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pic>
        <p:nvPicPr>
          <p:cNvPr id="291" name="Google Shape;291;p13"/>
          <p:cNvPicPr preferRelativeResize="0"/>
          <p:nvPr/>
        </p:nvPicPr>
        <p:blipFill>
          <a:blip r:embed="rId3">
            <a:alphaModFix/>
          </a:blip>
          <a:stretch>
            <a:fillRect/>
          </a:stretch>
        </p:blipFill>
        <p:spPr>
          <a:xfrm>
            <a:off x="285750" y="1897375"/>
            <a:ext cx="4126224" cy="3726175"/>
          </a:xfrm>
          <a:prstGeom prst="rect">
            <a:avLst/>
          </a:prstGeom>
          <a:noFill/>
          <a:ln>
            <a:noFill/>
          </a:ln>
        </p:spPr>
      </p:pic>
      <p:sp>
        <p:nvSpPr>
          <p:cNvPr id="292" name="Google Shape;292;p13"/>
          <p:cNvSpPr txBox="1"/>
          <p:nvPr/>
        </p:nvSpPr>
        <p:spPr>
          <a:xfrm>
            <a:off x="4732025" y="1783075"/>
            <a:ext cx="37032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500">
                <a:solidFill>
                  <a:srgbClr val="00FF00"/>
                </a:solidFill>
              </a:rPr>
              <a:t>Admin can sign in and add the amount of stock of medicine </a:t>
            </a:r>
            <a:r>
              <a:rPr b="1" i="1" lang="en-US" sz="2500">
                <a:solidFill>
                  <a:srgbClr val="00FF00"/>
                </a:solidFill>
              </a:rPr>
              <a:t>available</a:t>
            </a:r>
            <a:r>
              <a:rPr b="1" i="1" lang="en-US" sz="2500">
                <a:solidFill>
                  <a:srgbClr val="00FF00"/>
                </a:solidFill>
              </a:rPr>
              <a:t> and </a:t>
            </a:r>
            <a:r>
              <a:rPr b="1" i="1" lang="en-US" sz="2500">
                <a:solidFill>
                  <a:srgbClr val="00FF00"/>
                </a:solidFill>
              </a:rPr>
              <a:t>delete</a:t>
            </a:r>
            <a:r>
              <a:rPr b="1" i="1" lang="en-US" sz="2500">
                <a:solidFill>
                  <a:srgbClr val="00FF00"/>
                </a:solidFill>
              </a:rPr>
              <a:t> the amount of medicine admin wants too after completing he/she can simply log out.</a:t>
            </a:r>
            <a:endParaRPr b="1" i="1" sz="2500">
              <a:solidFill>
                <a:srgbClr val="00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88314317e5_0_70"/>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800" u="sng">
                <a:solidFill>
                  <a:schemeClr val="lt1"/>
                </a:solidFill>
              </a:rPr>
              <a:t>Customer Domain</a:t>
            </a:r>
            <a:endParaRPr b="1" sz="2800" u="sng">
              <a:solidFill>
                <a:schemeClr val="lt1"/>
              </a:solidFill>
            </a:endParaRPr>
          </a:p>
          <a:p>
            <a:pPr indent="-285750" lvl="1" marL="742950" rtl="0" algn="l">
              <a:lnSpc>
                <a:spcPct val="100000"/>
              </a:lnSpc>
              <a:spcBef>
                <a:spcPts val="1200"/>
              </a:spcBef>
              <a:spcAft>
                <a:spcPts val="0"/>
              </a:spcAft>
              <a:buClr>
                <a:schemeClr val="lt1"/>
              </a:buClr>
              <a:buSzPts val="2800"/>
              <a:buFont typeface="Arial"/>
              <a:buNone/>
            </a:pPr>
            <a:r>
              <a:t/>
            </a:r>
            <a:endParaRPr b="1" u="sng">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p:txBody>
      </p:sp>
      <p:sp>
        <p:nvSpPr>
          <p:cNvPr id="298" name="Google Shape;298;g188314317e5_0_70"/>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99" name="Google Shape;299;g188314317e5_0_70">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300" name="Google Shape;300;g188314317e5_0_70"/>
          <p:cNvSpPr txBox="1"/>
          <p:nvPr/>
        </p:nvSpPr>
        <p:spPr>
          <a:xfrm>
            <a:off x="5440700" y="1376863"/>
            <a:ext cx="3017400" cy="463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US" sz="2200">
                <a:solidFill>
                  <a:srgbClr val="00FF00"/>
                </a:solidFill>
              </a:rPr>
              <a:t>Here, customer can buy add items to his/her cart depending upon his/her needs and he can manipulate the cart as well. if stock is not </a:t>
            </a:r>
            <a:r>
              <a:rPr b="1" i="1" lang="en-US" sz="2200">
                <a:solidFill>
                  <a:srgbClr val="00FF00"/>
                </a:solidFill>
              </a:rPr>
              <a:t>available</a:t>
            </a:r>
            <a:r>
              <a:rPr b="1" i="1" lang="en-US" sz="2200">
                <a:solidFill>
                  <a:srgbClr val="00FF00"/>
                </a:solidFill>
              </a:rPr>
              <a:t> then it will show an error.</a:t>
            </a:r>
            <a:endParaRPr b="1" i="1" sz="2200">
              <a:solidFill>
                <a:srgbClr val="00FF00"/>
              </a:solidFill>
            </a:endParaRPr>
          </a:p>
          <a:p>
            <a:pPr indent="0" lvl="0" marL="0" rtl="0" algn="l">
              <a:lnSpc>
                <a:spcPct val="115000"/>
              </a:lnSpc>
              <a:spcBef>
                <a:spcPts val="1200"/>
              </a:spcBef>
              <a:spcAft>
                <a:spcPts val="0"/>
              </a:spcAft>
              <a:buNone/>
            </a:pPr>
            <a:r>
              <a:t/>
            </a:r>
            <a:endParaRPr b="1" i="1" sz="2400">
              <a:solidFill>
                <a:srgbClr val="00FF00"/>
              </a:solidFill>
            </a:endParaRPr>
          </a:p>
          <a:p>
            <a:pPr indent="0" lvl="0" marL="0" rtl="0" algn="l">
              <a:spcBef>
                <a:spcPts val="1200"/>
              </a:spcBef>
              <a:spcAft>
                <a:spcPts val="0"/>
              </a:spcAft>
              <a:buNone/>
            </a:pPr>
            <a:r>
              <a:t/>
            </a:r>
            <a:endParaRPr/>
          </a:p>
        </p:txBody>
      </p:sp>
      <p:pic>
        <p:nvPicPr>
          <p:cNvPr id="301" name="Google Shape;301;g188314317e5_0_70"/>
          <p:cNvPicPr preferRelativeResize="0"/>
          <p:nvPr/>
        </p:nvPicPr>
        <p:blipFill>
          <a:blip r:embed="rId3">
            <a:alphaModFix/>
          </a:blip>
          <a:stretch>
            <a:fillRect/>
          </a:stretch>
        </p:blipFill>
        <p:spPr>
          <a:xfrm>
            <a:off x="457200" y="1594700"/>
            <a:ext cx="4926351" cy="420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88314317e5_0_88"/>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800" u="sng">
                <a:solidFill>
                  <a:schemeClr val="lt1"/>
                </a:solidFill>
              </a:rPr>
              <a:t>Billing Section</a:t>
            </a:r>
            <a:endParaRPr b="1" sz="2800" u="sng">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b="1" sz="2800" u="sng">
              <a:solidFill>
                <a:schemeClr val="lt1"/>
              </a:solidFill>
            </a:endParaRPr>
          </a:p>
          <a:p>
            <a:pPr indent="-285750" lvl="1" marL="742950" rtl="0" algn="l">
              <a:lnSpc>
                <a:spcPct val="100000"/>
              </a:lnSpc>
              <a:spcBef>
                <a:spcPts val="1200"/>
              </a:spcBef>
              <a:spcAft>
                <a:spcPts val="0"/>
              </a:spcAft>
              <a:buClr>
                <a:schemeClr val="lt1"/>
              </a:buClr>
              <a:buSzPts val="2800"/>
              <a:buFont typeface="Arial"/>
              <a:buNone/>
            </a:pPr>
            <a:r>
              <a:t/>
            </a:r>
            <a:endParaRPr b="1" u="sng">
              <a:solidFill>
                <a:schemeClr val="lt1"/>
              </a:solidFill>
            </a:endParaRPr>
          </a:p>
          <a:p>
            <a:pPr indent="-285750" lvl="1" marL="742950" rtl="0" algn="l">
              <a:lnSpc>
                <a:spcPct val="100000"/>
              </a:lnSpc>
              <a:spcBef>
                <a:spcPts val="0"/>
              </a:spcBef>
              <a:spcAft>
                <a:spcPts val="0"/>
              </a:spcAft>
              <a:buClr>
                <a:schemeClr val="lt1"/>
              </a:buClr>
              <a:buSzPts val="2800"/>
              <a:buFont typeface="Arial"/>
              <a:buNone/>
            </a:pPr>
            <a:r>
              <a:t/>
            </a:r>
            <a:endParaRPr b="1">
              <a:solidFill>
                <a:schemeClr val="lt1"/>
              </a:solidFill>
            </a:endParaRPr>
          </a:p>
        </p:txBody>
      </p:sp>
      <p:sp>
        <p:nvSpPr>
          <p:cNvPr id="307" name="Google Shape;307;g188314317e5_0_88"/>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308" name="Google Shape;308;g188314317e5_0_88">
            <a:hlinkClick action="ppaction://hlinkshowjump?jump=nextslide"/>
          </p:cNvPr>
          <p:cNvSpPr/>
          <p:nvPr/>
        </p:nvSpPr>
        <p:spPr>
          <a:xfrm>
            <a:off x="8001000" y="6172200"/>
            <a:ext cx="609600" cy="381000"/>
          </a:xfrm>
          <a:custGeom>
            <a:rect b="b" l="l" r="r" t="t"/>
            <a:pathLst>
              <a:path extrusionOk="0" h="120000" w="120000">
                <a:moveTo>
                  <a:pt x="0" y="0"/>
                </a:moveTo>
                <a:lnTo>
                  <a:pt x="120000" y="0"/>
                </a:lnTo>
                <a:lnTo>
                  <a:pt x="120000" y="120000"/>
                </a:lnTo>
                <a:lnTo>
                  <a:pt x="0" y="120000"/>
                </a:lnTo>
                <a:close/>
                <a:moveTo>
                  <a:pt x="88125" y="60000"/>
                </a:moveTo>
                <a:lnTo>
                  <a:pt x="31875" y="15000"/>
                </a:lnTo>
                <a:lnTo>
                  <a:pt x="31875" y="105000"/>
                </a:lnTo>
                <a:close/>
              </a:path>
              <a:path extrusionOk="0" fill="darken" h="120000" w="120000">
                <a:moveTo>
                  <a:pt x="88125" y="60000"/>
                </a:moveTo>
                <a:lnTo>
                  <a:pt x="31875" y="15000"/>
                </a:lnTo>
                <a:lnTo>
                  <a:pt x="31875" y="105000"/>
                </a:lnTo>
                <a:close/>
              </a:path>
              <a:path extrusionOk="0" fill="none" h="120000" w="120000">
                <a:moveTo>
                  <a:pt x="88125" y="60000"/>
                </a:moveTo>
                <a:lnTo>
                  <a:pt x="31875" y="105000"/>
                </a:lnTo>
                <a:lnTo>
                  <a:pt x="31875"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309" name="Google Shape;309;g188314317e5_0_88"/>
          <p:cNvSpPr txBox="1"/>
          <p:nvPr/>
        </p:nvSpPr>
        <p:spPr>
          <a:xfrm>
            <a:off x="5429275" y="1870775"/>
            <a:ext cx="3017400" cy="44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US" sz="2200">
                <a:solidFill>
                  <a:srgbClr val="00FF00"/>
                </a:solidFill>
              </a:rPr>
              <a:t>Here, customer can get his bill generated along with 18% GST included on Medicine . This is the final section </a:t>
            </a:r>
            <a:r>
              <a:rPr b="1" i="1" lang="en-US" sz="2200">
                <a:solidFill>
                  <a:srgbClr val="00FF00"/>
                </a:solidFill>
              </a:rPr>
              <a:t>where</a:t>
            </a:r>
            <a:r>
              <a:rPr b="1" i="1" lang="en-US" sz="2200">
                <a:solidFill>
                  <a:srgbClr val="00FF00"/>
                </a:solidFill>
              </a:rPr>
              <a:t> bill is generated.</a:t>
            </a:r>
            <a:endParaRPr b="1" i="1" sz="2200">
              <a:solidFill>
                <a:srgbClr val="00FF00"/>
              </a:solidFill>
            </a:endParaRPr>
          </a:p>
          <a:p>
            <a:pPr indent="0" lvl="0" marL="0" rtl="0" algn="l">
              <a:lnSpc>
                <a:spcPct val="115000"/>
              </a:lnSpc>
              <a:spcBef>
                <a:spcPts val="1200"/>
              </a:spcBef>
              <a:spcAft>
                <a:spcPts val="0"/>
              </a:spcAft>
              <a:buNone/>
            </a:pPr>
            <a:r>
              <a:t/>
            </a:r>
            <a:endParaRPr b="1" i="1" sz="2200">
              <a:solidFill>
                <a:srgbClr val="00FF00"/>
              </a:solidFill>
            </a:endParaRPr>
          </a:p>
          <a:p>
            <a:pPr indent="0" lvl="0" marL="0" rtl="0" algn="l">
              <a:lnSpc>
                <a:spcPct val="115000"/>
              </a:lnSpc>
              <a:spcBef>
                <a:spcPts val="1200"/>
              </a:spcBef>
              <a:spcAft>
                <a:spcPts val="0"/>
              </a:spcAft>
              <a:buNone/>
            </a:pPr>
            <a:r>
              <a:t/>
            </a:r>
            <a:endParaRPr b="1" i="1" sz="2400">
              <a:solidFill>
                <a:srgbClr val="00FF00"/>
              </a:solidFill>
            </a:endParaRPr>
          </a:p>
          <a:p>
            <a:pPr indent="0" lvl="0" marL="0" rtl="0" algn="l">
              <a:spcBef>
                <a:spcPts val="1200"/>
              </a:spcBef>
              <a:spcAft>
                <a:spcPts val="0"/>
              </a:spcAft>
              <a:buNone/>
            </a:pPr>
            <a:r>
              <a:t/>
            </a:r>
            <a:endParaRPr/>
          </a:p>
        </p:txBody>
      </p:sp>
      <p:pic>
        <p:nvPicPr>
          <p:cNvPr id="310" name="Google Shape;310;g188314317e5_0_88"/>
          <p:cNvPicPr preferRelativeResize="0"/>
          <p:nvPr/>
        </p:nvPicPr>
        <p:blipFill>
          <a:blip r:embed="rId3">
            <a:alphaModFix/>
          </a:blip>
          <a:stretch>
            <a:fillRect/>
          </a:stretch>
        </p:blipFill>
        <p:spPr>
          <a:xfrm>
            <a:off x="457200" y="2418296"/>
            <a:ext cx="4619399" cy="191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idx="1" type="body"/>
          </p:nvPr>
        </p:nvSpPr>
        <p:spPr>
          <a:xfrm>
            <a:off x="762000" y="2362200"/>
            <a:ext cx="7467600" cy="4114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Clr>
                <a:schemeClr val="lt1"/>
              </a:buClr>
              <a:buSzPts val="2400"/>
              <a:buChar char="•"/>
            </a:pPr>
            <a:r>
              <a:rPr lang="en-US" sz="2400">
                <a:solidFill>
                  <a:schemeClr val="lt1"/>
                </a:solidFill>
              </a:rPr>
              <a:t>CG Pharmaceutical Management System helps in easy and effortless buying of health care products and helps user in reducing the contact with infected individuals and helps in diagnosis of the health issue of the patients with the help of ChatBot and fetch help from the medical experts which is very crucial in these days.</a:t>
            </a:r>
            <a:endParaRPr sz="2400">
              <a:solidFill>
                <a:schemeClr val="lt1"/>
              </a:solidFill>
            </a:endParaRPr>
          </a:p>
          <a:p>
            <a:pPr indent="0" lvl="0" marL="457200" rtl="0" algn="just">
              <a:lnSpc>
                <a:spcPct val="100000"/>
              </a:lnSpc>
              <a:spcBef>
                <a:spcPts val="1200"/>
              </a:spcBef>
              <a:spcAft>
                <a:spcPts val="0"/>
              </a:spcAft>
              <a:buNone/>
            </a:pPr>
            <a:r>
              <a:t/>
            </a:r>
            <a:endParaRPr sz="2400">
              <a:solidFill>
                <a:schemeClr val="lt1"/>
              </a:solidFill>
            </a:endParaRPr>
          </a:p>
        </p:txBody>
      </p:sp>
      <p:sp>
        <p:nvSpPr>
          <p:cNvPr id="316" name="Google Shape;316;p18"/>
          <p:cNvSpPr txBox="1"/>
          <p:nvPr/>
        </p:nvSpPr>
        <p:spPr>
          <a:xfrm>
            <a:off x="1981200" y="96800"/>
            <a:ext cx="5181600" cy="5232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p:txBody>
      </p:sp>
      <p:sp>
        <p:nvSpPr>
          <p:cNvPr id="317" name="Google Shape;317;p18">
            <a:hlinkClick action="ppaction://hlinksldjump" r:id="rId3"/>
          </p:cNvPr>
          <p:cNvSpPr/>
          <p:nvPr/>
        </p:nvSpPr>
        <p:spPr>
          <a:xfrm>
            <a:off x="8229600" y="6019800"/>
            <a:ext cx="533400" cy="457200"/>
          </a:xfrm>
          <a:custGeom>
            <a:rect b="b" l="l" r="r" t="t"/>
            <a:pathLst>
              <a:path extrusionOk="0" h="120000" w="120000">
                <a:moveTo>
                  <a:pt x="0" y="0"/>
                </a:moveTo>
                <a:lnTo>
                  <a:pt x="120000" y="0"/>
                </a:lnTo>
                <a:lnTo>
                  <a:pt x="120000" y="120000"/>
                </a:lnTo>
                <a:lnTo>
                  <a:pt x="0" y="120000"/>
                </a:lnTo>
                <a:close/>
                <a:moveTo>
                  <a:pt x="60000" y="15000"/>
                </a:moveTo>
                <a:lnTo>
                  <a:pt x="21429" y="60000"/>
                </a:lnTo>
                <a:lnTo>
                  <a:pt x="31071" y="60000"/>
                </a:lnTo>
                <a:lnTo>
                  <a:pt x="31071" y="105000"/>
                </a:lnTo>
                <a:lnTo>
                  <a:pt x="88929" y="105000"/>
                </a:lnTo>
                <a:lnTo>
                  <a:pt x="88929" y="60000"/>
                </a:lnTo>
                <a:lnTo>
                  <a:pt x="98571" y="60000"/>
                </a:lnTo>
                <a:lnTo>
                  <a:pt x="84107" y="43125"/>
                </a:lnTo>
                <a:lnTo>
                  <a:pt x="84107" y="20625"/>
                </a:lnTo>
                <a:lnTo>
                  <a:pt x="74464" y="20625"/>
                </a:lnTo>
                <a:lnTo>
                  <a:pt x="74464" y="31875"/>
                </a:lnTo>
                <a:close/>
              </a:path>
              <a:path extrusionOk="0" fill="darkenLess" h="120000" w="120000">
                <a:moveTo>
                  <a:pt x="84107" y="43125"/>
                </a:moveTo>
                <a:lnTo>
                  <a:pt x="84107" y="20625"/>
                </a:lnTo>
                <a:lnTo>
                  <a:pt x="74464" y="20625"/>
                </a:lnTo>
                <a:lnTo>
                  <a:pt x="74464" y="31875"/>
                </a:lnTo>
                <a:close/>
                <a:moveTo>
                  <a:pt x="31071" y="60000"/>
                </a:moveTo>
                <a:lnTo>
                  <a:pt x="31071" y="105000"/>
                </a:lnTo>
                <a:lnTo>
                  <a:pt x="55179" y="105000"/>
                </a:lnTo>
                <a:lnTo>
                  <a:pt x="55179" y="82500"/>
                </a:lnTo>
                <a:lnTo>
                  <a:pt x="64821" y="82500"/>
                </a:lnTo>
                <a:lnTo>
                  <a:pt x="64821" y="105000"/>
                </a:lnTo>
                <a:lnTo>
                  <a:pt x="88929" y="105000"/>
                </a:lnTo>
                <a:lnTo>
                  <a:pt x="88929" y="60000"/>
                </a:lnTo>
                <a:close/>
              </a:path>
              <a:path extrusionOk="0" fill="darken" h="120000" w="120000">
                <a:moveTo>
                  <a:pt x="60000" y="15000"/>
                </a:moveTo>
                <a:lnTo>
                  <a:pt x="21429" y="60000"/>
                </a:lnTo>
                <a:lnTo>
                  <a:pt x="98571" y="60000"/>
                </a:lnTo>
                <a:close/>
                <a:moveTo>
                  <a:pt x="55179" y="82500"/>
                </a:moveTo>
                <a:lnTo>
                  <a:pt x="64821" y="82500"/>
                </a:lnTo>
                <a:lnTo>
                  <a:pt x="64821" y="105000"/>
                </a:lnTo>
                <a:lnTo>
                  <a:pt x="55179" y="105000"/>
                </a:lnTo>
                <a:close/>
              </a:path>
              <a:path extrusionOk="0" fill="none" h="120000" w="120000">
                <a:moveTo>
                  <a:pt x="60000" y="15000"/>
                </a:moveTo>
                <a:lnTo>
                  <a:pt x="74464" y="31875"/>
                </a:lnTo>
                <a:lnTo>
                  <a:pt x="74464" y="20625"/>
                </a:lnTo>
                <a:lnTo>
                  <a:pt x="84107" y="20625"/>
                </a:lnTo>
                <a:lnTo>
                  <a:pt x="84107" y="43125"/>
                </a:lnTo>
                <a:lnTo>
                  <a:pt x="98571" y="60000"/>
                </a:lnTo>
                <a:lnTo>
                  <a:pt x="88929" y="60000"/>
                </a:lnTo>
                <a:lnTo>
                  <a:pt x="88929" y="105000"/>
                </a:lnTo>
                <a:lnTo>
                  <a:pt x="31071" y="105000"/>
                </a:lnTo>
                <a:lnTo>
                  <a:pt x="31071" y="60000"/>
                </a:lnTo>
                <a:lnTo>
                  <a:pt x="21429" y="60000"/>
                </a:lnTo>
                <a:close/>
                <a:moveTo>
                  <a:pt x="74464" y="31875"/>
                </a:moveTo>
                <a:lnTo>
                  <a:pt x="84107" y="43125"/>
                </a:lnTo>
                <a:moveTo>
                  <a:pt x="88929" y="60000"/>
                </a:moveTo>
                <a:lnTo>
                  <a:pt x="31071" y="60000"/>
                </a:lnTo>
                <a:moveTo>
                  <a:pt x="55179" y="105000"/>
                </a:moveTo>
                <a:lnTo>
                  <a:pt x="55179" y="82500"/>
                </a:lnTo>
                <a:lnTo>
                  <a:pt x="64821" y="82500"/>
                </a:lnTo>
                <a:lnTo>
                  <a:pt x="64821" y="105000"/>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318" name="Google Shape;318;p18"/>
          <p:cNvSpPr txBox="1"/>
          <p:nvPr/>
        </p:nvSpPr>
        <p:spPr>
          <a:xfrm>
            <a:off x="1917125" y="1262500"/>
            <a:ext cx="5315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1" lang="en-US" sz="2500" u="sng" cap="none" strike="noStrike">
                <a:solidFill>
                  <a:srgbClr val="FF9933"/>
                </a:solidFill>
                <a:latin typeface="Arial"/>
                <a:ea typeface="Arial"/>
                <a:cs typeface="Arial"/>
                <a:sym typeface="Arial"/>
              </a:rPr>
              <a:t>CONCLUSION</a:t>
            </a:r>
            <a:endParaRPr b="1" i="1" sz="2500" u="sng" cap="none" strike="noStrike">
              <a:solidFill>
                <a:srgbClr val="FF993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1161887" y="422251"/>
            <a:ext cx="6524625" cy="6526212"/>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1" y="10800"/>
                </a:moveTo>
                <a:cubicBezTo>
                  <a:pt x="131" y="16692"/>
                  <a:pt x="4908" y="21469"/>
                  <a:pt x="10800" y="21469"/>
                </a:cubicBezTo>
                <a:cubicBezTo>
                  <a:pt x="16692" y="21469"/>
                  <a:pt x="21469" y="16692"/>
                  <a:pt x="21469" y="10800"/>
                </a:cubicBezTo>
                <a:cubicBezTo>
                  <a:pt x="21469" y="4908"/>
                  <a:pt x="16692" y="131"/>
                  <a:pt x="10800" y="131"/>
                </a:cubicBezTo>
                <a:cubicBezTo>
                  <a:pt x="4908" y="131"/>
                  <a:pt x="131" y="4908"/>
                  <a:pt x="131" y="10800"/>
                </a:cubicBezTo>
                <a:close/>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Arial"/>
              <a:ea typeface="Arial"/>
              <a:cs typeface="Arial"/>
              <a:sym typeface="Arial"/>
            </a:endParaRPr>
          </a:p>
        </p:txBody>
      </p:sp>
      <p:grpSp>
        <p:nvGrpSpPr>
          <p:cNvPr id="71" name="Google Shape;71;p2"/>
          <p:cNvGrpSpPr/>
          <p:nvPr/>
        </p:nvGrpSpPr>
        <p:grpSpPr>
          <a:xfrm rot="-3456859">
            <a:off x="2500286" y="1417294"/>
            <a:ext cx="4605278" cy="4535488"/>
            <a:chOff x="1491" y="800"/>
            <a:chExt cx="2900" cy="2857"/>
          </a:xfrm>
        </p:grpSpPr>
        <p:sp>
          <p:nvSpPr>
            <p:cNvPr id="72" name="Google Shape;72;p2"/>
            <p:cNvSpPr/>
            <p:nvPr/>
          </p:nvSpPr>
          <p:spPr>
            <a:xfrm>
              <a:off x="1491" y="800"/>
              <a:ext cx="2856" cy="2857"/>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73" y="10800"/>
                  </a:moveTo>
                  <a:cubicBezTo>
                    <a:pt x="573" y="16448"/>
                    <a:pt x="5152" y="21027"/>
                    <a:pt x="10800" y="21027"/>
                  </a:cubicBezTo>
                  <a:cubicBezTo>
                    <a:pt x="16448" y="21027"/>
                    <a:pt x="21027" y="16448"/>
                    <a:pt x="21027" y="10800"/>
                  </a:cubicBezTo>
                  <a:cubicBezTo>
                    <a:pt x="21027" y="5152"/>
                    <a:pt x="16448" y="573"/>
                    <a:pt x="10800" y="573"/>
                  </a:cubicBezTo>
                  <a:cubicBezTo>
                    <a:pt x="5152" y="573"/>
                    <a:pt x="573" y="5152"/>
                    <a:pt x="573" y="10800"/>
                  </a:cubicBezTo>
                  <a:close/>
                </a:path>
              </a:pathLst>
            </a:custGeom>
            <a:solidFill>
              <a:srgbClr val="000000"/>
            </a:solidFill>
            <a:ln cap="flat" cmpd="sng" w="53975">
              <a:solidFill>
                <a:srgbClr val="FF99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Arial"/>
                <a:ea typeface="Arial"/>
                <a:cs typeface="Arial"/>
                <a:sym typeface="Arial"/>
              </a:endParaRPr>
            </a:p>
          </p:txBody>
        </p:sp>
        <p:pic>
          <p:nvPicPr>
            <p:cNvPr id="73" name="Google Shape;73;p2"/>
            <p:cNvPicPr preferRelativeResize="0"/>
            <p:nvPr/>
          </p:nvPicPr>
          <p:blipFill rotWithShape="1">
            <a:blip r:embed="rId3">
              <a:alphaModFix/>
            </a:blip>
            <a:srcRect b="0" l="0" r="0" t="0"/>
            <a:stretch/>
          </p:blipFill>
          <p:spPr>
            <a:xfrm rot="2711352">
              <a:off x="3299" y="1126"/>
              <a:ext cx="1089" cy="463"/>
            </a:xfrm>
            <a:prstGeom prst="rect">
              <a:avLst/>
            </a:prstGeom>
            <a:noFill/>
            <a:ln>
              <a:noFill/>
            </a:ln>
          </p:spPr>
        </p:pic>
        <p:sp>
          <p:nvSpPr>
            <p:cNvPr id="74" name="Google Shape;74;p2"/>
            <p:cNvSpPr/>
            <p:nvPr/>
          </p:nvSpPr>
          <p:spPr>
            <a:xfrm rot="2652449">
              <a:off x="3418" y="1244"/>
              <a:ext cx="859" cy="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rot="2827275">
            <a:off x="1145063" y="623389"/>
            <a:ext cx="6699251" cy="7904945"/>
            <a:chOff x="1111" y="255"/>
            <a:chExt cx="4219" cy="4980"/>
          </a:xfrm>
        </p:grpSpPr>
        <p:sp>
          <p:nvSpPr>
            <p:cNvPr id="76" name="Google Shape;76;p2"/>
            <p:cNvSpPr/>
            <p:nvPr/>
          </p:nvSpPr>
          <p:spPr>
            <a:xfrm>
              <a:off x="1111" y="391"/>
              <a:ext cx="3616" cy="3615"/>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187" y="10800"/>
                  </a:moveTo>
                  <a:cubicBezTo>
                    <a:pt x="1187" y="16109"/>
                    <a:pt x="5491" y="20413"/>
                    <a:pt x="10800" y="20413"/>
                  </a:cubicBezTo>
                  <a:cubicBezTo>
                    <a:pt x="16109" y="20413"/>
                    <a:pt x="20413" y="16109"/>
                    <a:pt x="20413" y="10800"/>
                  </a:cubicBezTo>
                  <a:cubicBezTo>
                    <a:pt x="20413" y="5491"/>
                    <a:pt x="16109" y="1187"/>
                    <a:pt x="10800" y="1187"/>
                  </a:cubicBezTo>
                  <a:cubicBezTo>
                    <a:pt x="5491" y="1187"/>
                    <a:pt x="1187" y="5491"/>
                    <a:pt x="1187" y="10800"/>
                  </a:cubicBezTo>
                  <a:close/>
                </a:path>
              </a:pathLst>
            </a:custGeom>
            <a:solidFill>
              <a:srgbClr val="000000"/>
            </a:solidFill>
            <a:ln cap="flat" cmpd="sng" w="53975">
              <a:solidFill>
                <a:srgbClr val="FF99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Arial"/>
                <a:ea typeface="Arial"/>
                <a:cs typeface="Arial"/>
                <a:sym typeface="Arial"/>
              </a:endParaRPr>
            </a:p>
          </p:txBody>
        </p:sp>
        <p:grpSp>
          <p:nvGrpSpPr>
            <p:cNvPr id="77" name="Google Shape;77;p2"/>
            <p:cNvGrpSpPr/>
            <p:nvPr/>
          </p:nvGrpSpPr>
          <p:grpSpPr>
            <a:xfrm rot="10800000">
              <a:off x="2562" y="255"/>
              <a:ext cx="817" cy="400"/>
              <a:chOff x="2472" y="890"/>
              <a:chExt cx="1224" cy="771"/>
            </a:xfrm>
          </p:grpSpPr>
          <p:pic>
            <p:nvPicPr>
              <p:cNvPr id="78" name="Google Shape;78;p2"/>
              <p:cNvPicPr preferRelativeResize="0"/>
              <p:nvPr/>
            </p:nvPicPr>
            <p:blipFill rotWithShape="1">
              <a:blip r:embed="rId4">
                <a:alphaModFix/>
              </a:blip>
              <a:srcRect b="0" l="0" r="0" t="0"/>
              <a:stretch/>
            </p:blipFill>
            <p:spPr>
              <a:xfrm>
                <a:off x="2564" y="890"/>
                <a:ext cx="998" cy="683"/>
              </a:xfrm>
              <a:prstGeom prst="rect">
                <a:avLst/>
              </a:prstGeom>
              <a:noFill/>
              <a:ln>
                <a:noFill/>
              </a:ln>
            </p:spPr>
          </p:pic>
          <p:pic>
            <p:nvPicPr>
              <p:cNvPr id="79" name="Google Shape;79;p2"/>
              <p:cNvPicPr preferRelativeResize="0"/>
              <p:nvPr/>
            </p:nvPicPr>
            <p:blipFill rotWithShape="1">
              <a:blip r:embed="rId5">
                <a:alphaModFix/>
              </a:blip>
              <a:srcRect b="0" l="0" r="0" t="0"/>
              <a:stretch/>
            </p:blipFill>
            <p:spPr>
              <a:xfrm>
                <a:off x="3288" y="1071"/>
                <a:ext cx="408" cy="408"/>
              </a:xfrm>
              <a:prstGeom prst="rect">
                <a:avLst/>
              </a:prstGeom>
              <a:noFill/>
              <a:ln>
                <a:noFill/>
              </a:ln>
            </p:spPr>
          </p:pic>
          <p:pic>
            <p:nvPicPr>
              <p:cNvPr id="80" name="Google Shape;80;p2"/>
              <p:cNvPicPr preferRelativeResize="0"/>
              <p:nvPr/>
            </p:nvPicPr>
            <p:blipFill rotWithShape="1">
              <a:blip r:embed="rId6">
                <a:alphaModFix/>
              </a:blip>
              <a:srcRect b="0" l="0" r="0" t="0"/>
              <a:stretch/>
            </p:blipFill>
            <p:spPr>
              <a:xfrm>
                <a:off x="2880" y="1071"/>
                <a:ext cx="408" cy="590"/>
              </a:xfrm>
              <a:prstGeom prst="rect">
                <a:avLst/>
              </a:prstGeom>
              <a:noFill/>
              <a:ln>
                <a:noFill/>
              </a:ln>
            </p:spPr>
          </p:pic>
          <p:pic>
            <p:nvPicPr>
              <p:cNvPr id="81" name="Google Shape;81;p2"/>
              <p:cNvPicPr preferRelativeResize="0"/>
              <p:nvPr/>
            </p:nvPicPr>
            <p:blipFill rotWithShape="1">
              <a:blip r:embed="rId5">
                <a:alphaModFix/>
              </a:blip>
              <a:srcRect b="0" l="0" r="0" t="0"/>
              <a:stretch/>
            </p:blipFill>
            <p:spPr>
              <a:xfrm>
                <a:off x="2472" y="1071"/>
                <a:ext cx="408" cy="408"/>
              </a:xfrm>
              <a:prstGeom prst="rect">
                <a:avLst/>
              </a:prstGeom>
              <a:noFill/>
              <a:ln>
                <a:noFill/>
              </a:ln>
            </p:spPr>
          </p:pic>
        </p:grpSp>
        <p:grpSp>
          <p:nvGrpSpPr>
            <p:cNvPr id="82" name="Google Shape;82;p2"/>
            <p:cNvGrpSpPr/>
            <p:nvPr/>
          </p:nvGrpSpPr>
          <p:grpSpPr>
            <a:xfrm rot="5400000">
              <a:off x="4491" y="1683"/>
              <a:ext cx="862" cy="817"/>
              <a:chOff x="2124" y="0"/>
              <a:chExt cx="1918" cy="1329"/>
            </a:xfrm>
          </p:grpSpPr>
          <p:pic>
            <p:nvPicPr>
              <p:cNvPr id="83" name="Google Shape;83;p2"/>
              <p:cNvPicPr preferRelativeResize="0"/>
              <p:nvPr/>
            </p:nvPicPr>
            <p:blipFill rotWithShape="1">
              <a:blip r:embed="rId7">
                <a:alphaModFix/>
              </a:blip>
              <a:srcRect b="0" l="0" r="0" t="0"/>
              <a:stretch/>
            </p:blipFill>
            <p:spPr>
              <a:xfrm rot="5400000">
                <a:off x="2409" y="356"/>
                <a:ext cx="1215" cy="503"/>
              </a:xfrm>
              <a:prstGeom prst="rect">
                <a:avLst/>
              </a:prstGeom>
              <a:noFill/>
              <a:ln>
                <a:noFill/>
              </a:ln>
            </p:spPr>
          </p:pic>
          <p:pic>
            <p:nvPicPr>
              <p:cNvPr id="84" name="Google Shape;84;p2"/>
              <p:cNvPicPr preferRelativeResize="0"/>
              <p:nvPr/>
            </p:nvPicPr>
            <p:blipFill rotWithShape="1">
              <a:blip r:embed="rId7">
                <a:alphaModFix/>
              </a:blip>
              <a:srcRect b="0" l="0" r="0" t="0"/>
              <a:stretch/>
            </p:blipFill>
            <p:spPr>
              <a:xfrm>
                <a:off x="2268" y="498"/>
                <a:ext cx="1564" cy="831"/>
              </a:xfrm>
              <a:prstGeom prst="rect">
                <a:avLst/>
              </a:prstGeom>
              <a:noFill/>
              <a:ln>
                <a:noFill/>
              </a:ln>
            </p:spPr>
          </p:pic>
          <p:pic>
            <p:nvPicPr>
              <p:cNvPr id="85" name="Google Shape;85;p2"/>
              <p:cNvPicPr preferRelativeResize="0"/>
              <p:nvPr/>
            </p:nvPicPr>
            <p:blipFill rotWithShape="1">
              <a:blip r:embed="rId8">
                <a:alphaModFix/>
              </a:blip>
              <a:srcRect b="0" l="0" r="0" t="0"/>
              <a:stretch/>
            </p:blipFill>
            <p:spPr>
              <a:xfrm rot="-5400000">
                <a:off x="3474" y="647"/>
                <a:ext cx="497" cy="639"/>
              </a:xfrm>
              <a:prstGeom prst="rect">
                <a:avLst/>
              </a:prstGeom>
              <a:noFill/>
              <a:ln>
                <a:noFill/>
              </a:ln>
            </p:spPr>
          </p:pic>
          <p:pic>
            <p:nvPicPr>
              <p:cNvPr id="86" name="Google Shape;86;p2"/>
              <p:cNvPicPr preferRelativeResize="0"/>
              <p:nvPr/>
            </p:nvPicPr>
            <p:blipFill rotWithShape="1">
              <a:blip r:embed="rId8">
                <a:alphaModFix/>
              </a:blip>
              <a:srcRect b="0" l="0" r="0" t="0"/>
              <a:stretch/>
            </p:blipFill>
            <p:spPr>
              <a:xfrm rot="-5400000">
                <a:off x="2834" y="647"/>
                <a:ext cx="497" cy="640"/>
              </a:xfrm>
              <a:prstGeom prst="rect">
                <a:avLst/>
              </a:prstGeom>
              <a:noFill/>
              <a:ln>
                <a:noFill/>
              </a:ln>
            </p:spPr>
          </p:pic>
          <p:pic>
            <p:nvPicPr>
              <p:cNvPr id="87" name="Google Shape;87;p2"/>
              <p:cNvPicPr preferRelativeResize="0"/>
              <p:nvPr/>
            </p:nvPicPr>
            <p:blipFill rotWithShape="1">
              <a:blip r:embed="rId8">
                <a:alphaModFix/>
              </a:blip>
              <a:srcRect b="0" l="0" r="0" t="0"/>
              <a:stretch/>
            </p:blipFill>
            <p:spPr>
              <a:xfrm rot="-5400000">
                <a:off x="2195" y="647"/>
                <a:ext cx="497" cy="639"/>
              </a:xfrm>
              <a:prstGeom prst="rect">
                <a:avLst/>
              </a:prstGeom>
              <a:noFill/>
              <a:ln>
                <a:noFill/>
              </a:ln>
            </p:spPr>
          </p:pic>
        </p:grpSp>
        <p:grpSp>
          <p:nvGrpSpPr>
            <p:cNvPr id="88" name="Google Shape;88;p2"/>
            <p:cNvGrpSpPr/>
            <p:nvPr/>
          </p:nvGrpSpPr>
          <p:grpSpPr>
            <a:xfrm rot="1752896">
              <a:off x="1775" y="2687"/>
              <a:ext cx="2436" cy="2086"/>
              <a:chOff x="2592" y="2387"/>
              <a:chExt cx="2436" cy="2086"/>
            </a:xfrm>
          </p:grpSpPr>
          <p:grpSp>
            <p:nvGrpSpPr>
              <p:cNvPr id="89" name="Google Shape;89;p2"/>
              <p:cNvGrpSpPr/>
              <p:nvPr/>
            </p:nvGrpSpPr>
            <p:grpSpPr>
              <a:xfrm rot="3606327">
                <a:off x="3220" y="2364"/>
                <a:ext cx="1180" cy="2132"/>
                <a:chOff x="1882" y="1207"/>
                <a:chExt cx="1770" cy="2849"/>
              </a:xfrm>
            </p:grpSpPr>
            <p:pic>
              <p:nvPicPr>
                <p:cNvPr id="90" name="Google Shape;90;p2"/>
                <p:cNvPicPr preferRelativeResize="0"/>
                <p:nvPr/>
              </p:nvPicPr>
              <p:blipFill rotWithShape="1">
                <a:blip r:embed="rId7">
                  <a:alphaModFix/>
                </a:blip>
                <a:srcRect b="0" l="0" r="0" t="0"/>
                <a:stretch/>
              </p:blipFill>
              <p:spPr>
                <a:xfrm rot="10800000">
                  <a:off x="2017" y="1546"/>
                  <a:ext cx="1556" cy="2130"/>
                </a:xfrm>
                <a:prstGeom prst="rect">
                  <a:avLst/>
                </a:prstGeom>
                <a:noFill/>
                <a:ln>
                  <a:noFill/>
                </a:ln>
              </p:spPr>
            </p:pic>
            <p:pic>
              <p:nvPicPr>
                <p:cNvPr id="91" name="Google Shape;91;p2"/>
                <p:cNvPicPr preferRelativeResize="0"/>
                <p:nvPr/>
              </p:nvPicPr>
              <p:blipFill rotWithShape="1">
                <a:blip r:embed="rId9">
                  <a:alphaModFix/>
                </a:blip>
                <a:srcRect b="0" l="0" r="0" t="0"/>
                <a:stretch/>
              </p:blipFill>
              <p:spPr>
                <a:xfrm rot="10800000">
                  <a:off x="2581" y="1207"/>
                  <a:ext cx="408" cy="590"/>
                </a:xfrm>
                <a:prstGeom prst="rect">
                  <a:avLst/>
                </a:prstGeom>
                <a:noFill/>
                <a:ln>
                  <a:noFill/>
                </a:ln>
              </p:spPr>
            </p:pic>
            <p:pic>
              <p:nvPicPr>
                <p:cNvPr id="92" name="Google Shape;92;p2"/>
                <p:cNvPicPr preferRelativeResize="0"/>
                <p:nvPr/>
              </p:nvPicPr>
              <p:blipFill rotWithShape="1">
                <a:blip r:embed="rId10">
                  <a:alphaModFix/>
                </a:blip>
                <a:srcRect b="0" l="0" r="0" t="0"/>
                <a:stretch/>
              </p:blipFill>
              <p:spPr>
                <a:xfrm>
                  <a:off x="3016" y="2024"/>
                  <a:ext cx="636" cy="1273"/>
                </a:xfrm>
                <a:prstGeom prst="rect">
                  <a:avLst/>
                </a:prstGeom>
                <a:noFill/>
                <a:ln>
                  <a:noFill/>
                </a:ln>
              </p:spPr>
            </p:pic>
            <p:pic>
              <p:nvPicPr>
                <p:cNvPr id="93" name="Google Shape;93;p2"/>
                <p:cNvPicPr preferRelativeResize="0"/>
                <p:nvPr/>
              </p:nvPicPr>
              <p:blipFill rotWithShape="1">
                <a:blip r:embed="rId10">
                  <a:alphaModFix/>
                </a:blip>
                <a:srcRect b="0" l="0" r="0" t="0"/>
                <a:stretch/>
              </p:blipFill>
              <p:spPr>
                <a:xfrm>
                  <a:off x="1882" y="2024"/>
                  <a:ext cx="636" cy="1273"/>
                </a:xfrm>
                <a:prstGeom prst="rect">
                  <a:avLst/>
                </a:prstGeom>
                <a:noFill/>
                <a:ln>
                  <a:noFill/>
                </a:ln>
              </p:spPr>
            </p:pic>
            <p:pic>
              <p:nvPicPr>
                <p:cNvPr id="94" name="Google Shape;94;p2"/>
                <p:cNvPicPr preferRelativeResize="0"/>
                <p:nvPr/>
              </p:nvPicPr>
              <p:blipFill rotWithShape="1">
                <a:blip r:embed="rId9">
                  <a:alphaModFix/>
                </a:blip>
                <a:srcRect b="0" l="0" r="0" t="0"/>
                <a:stretch/>
              </p:blipFill>
              <p:spPr>
                <a:xfrm rot="10800000">
                  <a:off x="2581" y="3466"/>
                  <a:ext cx="408" cy="590"/>
                </a:xfrm>
                <a:prstGeom prst="rect">
                  <a:avLst/>
                </a:prstGeom>
                <a:noFill/>
                <a:ln>
                  <a:noFill/>
                </a:ln>
              </p:spPr>
            </p:pic>
          </p:grpSp>
          <p:sp>
            <p:nvSpPr>
              <p:cNvPr id="95" name="Google Shape;95;p2"/>
              <p:cNvSpPr/>
              <p:nvPr/>
            </p:nvSpPr>
            <p:spPr>
              <a:xfrm rot="-1784693">
                <a:off x="3156" y="3312"/>
                <a:ext cx="1348" cy="18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chemeClr val="lt1"/>
                    </a:solidFill>
                    <a:latin typeface="Arial Black"/>
                  </a:rPr>
                  <a:t>CG Pharmaceutical Management System</a:t>
                </a:r>
              </a:p>
            </p:txBody>
          </p:sp>
        </p:grpSp>
      </p:grpSp>
      <p:sp>
        <p:nvSpPr>
          <p:cNvPr descr="White marble" id="96" name="Google Shape;96;p2"/>
          <p:cNvSpPr/>
          <p:nvPr/>
        </p:nvSpPr>
        <p:spPr>
          <a:xfrm>
            <a:off x="2971800" y="2362200"/>
            <a:ext cx="3581400" cy="2438400"/>
          </a:xfrm>
          <a:prstGeom prst="rect">
            <a:avLst/>
          </a:prstGeom>
        </p:spPr>
        <p:txBody>
          <a:bodyPr>
            <a:prstTxWarp prst="textPlain"/>
          </a:bodyPr>
          <a:lstStyle/>
          <a:p>
            <a:pPr lvl="0" algn="ctr"/>
            <a:r>
              <a:rPr b="0" i="0">
                <a:ln>
                  <a:noFill/>
                </a:ln>
                <a:noFill/>
                <a:latin typeface="Arial Black"/>
              </a:rPr>
              <a:t>AIRLINE TICKET </a:t>
            </a:r>
            <a:br>
              <a:rPr b="0" i="0">
                <a:ln>
                  <a:noFill/>
                </a:ln>
                <a:noFill/>
                <a:latin typeface="Arial Black"/>
              </a:rPr>
            </a:br>
            <a:r>
              <a:rPr b="0" i="0">
                <a:ln>
                  <a:noFill/>
                </a:ln>
                <a:noFill/>
                <a:latin typeface="Arial Black"/>
              </a:rPr>
              <a:t>BOOKING</a:t>
            </a:r>
          </a:p>
        </p:txBody>
      </p:sp>
      <p:sp>
        <p:nvSpPr>
          <p:cNvPr id="97" name="Google Shape;97;p2"/>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98" name="Google Shape;98;p2"/>
          <p:cNvSpPr/>
          <p:nvPr/>
        </p:nvSpPr>
        <p:spPr>
          <a:xfrm rot="-636372">
            <a:off x="3914027" y="1500956"/>
            <a:ext cx="1020332" cy="400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chemeClr val="lt1"/>
                </a:solidFill>
                <a:latin typeface="Arial Black"/>
                <a:ea typeface="Arial Black"/>
                <a:cs typeface="Arial Black"/>
                <a:sym typeface="Arial Black"/>
              </a:rPr>
              <a:t>OOP</a:t>
            </a:r>
            <a:r>
              <a:rPr b="1" i="0" lang="en-US" sz="2000" u="none" cap="none" strike="noStrike">
                <a:solidFill>
                  <a:schemeClr val="lt1"/>
                </a:solidFill>
                <a:latin typeface="Arial Black"/>
                <a:ea typeface="Arial Black"/>
                <a:cs typeface="Arial Black"/>
                <a:sym typeface="Arial Black"/>
              </a:rPr>
              <a:t> </a:t>
            </a:r>
            <a:endParaRPr b="0" i="0" sz="2000" u="none" cap="none" strike="noStrike">
              <a:solidFill>
                <a:schemeClr val="dk1"/>
              </a:solidFill>
              <a:latin typeface="Arial"/>
              <a:ea typeface="Arial"/>
              <a:cs typeface="Arial"/>
              <a:sym typeface="Arial"/>
            </a:endParaRPr>
          </a:p>
        </p:txBody>
      </p:sp>
      <p:pic>
        <p:nvPicPr>
          <p:cNvPr id="99" name="Google Shape;99;p2"/>
          <p:cNvPicPr preferRelativeResize="0"/>
          <p:nvPr/>
        </p:nvPicPr>
        <p:blipFill>
          <a:blip r:embed="rId11">
            <a:alphaModFix/>
          </a:blip>
          <a:stretch>
            <a:fillRect/>
          </a:stretch>
        </p:blipFill>
        <p:spPr>
          <a:xfrm>
            <a:off x="3283175" y="2490701"/>
            <a:ext cx="3339150" cy="187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7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7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idx="1" type="body"/>
          </p:nvPr>
        </p:nvSpPr>
        <p:spPr>
          <a:xfrm>
            <a:off x="457200" y="1066800"/>
            <a:ext cx="7620000" cy="4525963"/>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3200"/>
              <a:buFont typeface="Arial"/>
              <a:buNone/>
            </a:pPr>
            <a:r>
              <a:t/>
            </a:r>
            <a:endParaRPr>
              <a:solidFill>
                <a:schemeClr val="lt1"/>
              </a:solidFill>
            </a:endParaRPr>
          </a:p>
          <a:p>
            <a:pPr indent="-342900" lvl="0" marL="342900" rtl="0" algn="ctr">
              <a:lnSpc>
                <a:spcPct val="100000"/>
              </a:lnSpc>
              <a:spcBef>
                <a:spcPts val="640"/>
              </a:spcBef>
              <a:spcAft>
                <a:spcPts val="0"/>
              </a:spcAft>
              <a:buClr>
                <a:schemeClr val="dk1"/>
              </a:buClr>
              <a:buSzPts val="3200"/>
              <a:buFont typeface="Arial"/>
              <a:buNone/>
            </a:pPr>
            <a:r>
              <a:t/>
            </a:r>
            <a:endParaRPr>
              <a:solidFill>
                <a:schemeClr val="lt1"/>
              </a:solidFill>
            </a:endParaRPr>
          </a:p>
          <a:p>
            <a:pPr indent="-342900" lvl="0" marL="342900" rtl="0" algn="ctr">
              <a:lnSpc>
                <a:spcPct val="100000"/>
              </a:lnSpc>
              <a:spcBef>
                <a:spcPts val="640"/>
              </a:spcBef>
              <a:spcAft>
                <a:spcPts val="0"/>
              </a:spcAft>
              <a:buClr>
                <a:schemeClr val="dk1"/>
              </a:buClr>
              <a:buSzPts val="3200"/>
              <a:buFont typeface="Arial"/>
              <a:buNone/>
            </a:pPr>
            <a:r>
              <a:t/>
            </a:r>
            <a:endParaRPr>
              <a:solidFill>
                <a:schemeClr val="lt1"/>
              </a:solidFill>
            </a:endParaRPr>
          </a:p>
        </p:txBody>
      </p:sp>
      <p:sp>
        <p:nvSpPr>
          <p:cNvPr id="324" name="Google Shape;324;p19"/>
          <p:cNvSpPr/>
          <p:nvPr/>
        </p:nvSpPr>
        <p:spPr>
          <a:xfrm>
            <a:off x="1981200" y="1968500"/>
            <a:ext cx="4876800" cy="33655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FF33CC"/>
                </a:solidFill>
                <a:latin typeface="Arial Black"/>
              </a:rPr>
              <a:t>THE END..</a:t>
            </a:r>
          </a:p>
        </p:txBody>
      </p:sp>
      <p:sp>
        <p:nvSpPr>
          <p:cNvPr id="325" name="Google Shape;325;p19"/>
          <p:cNvSpPr txBox="1"/>
          <p:nvPr/>
        </p:nvSpPr>
        <p:spPr>
          <a:xfrm>
            <a:off x="1981200" y="290350"/>
            <a:ext cx="51816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Arial Black"/>
                <a:ea typeface="Arial Black"/>
                <a:cs typeface="Arial Black"/>
                <a:sym typeface="Arial Black"/>
              </a:rPr>
              <a:t>Pharmaceutical Management System</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822"/>
                                        <p:tgtEl>
                                          <p:spTgt spid="324"/>
                                        </p:tgtEl>
                                      </p:cBhvr>
                                    </p:animEffect>
                                    <p:set>
                                      <p:cBhvr>
                                        <p:cTn dur="1" fill="hold">
                                          <p:stCondLst>
                                            <p:cond delay="1822"/>
                                          </p:stCondLst>
                                        </p:cTn>
                                        <p:tgtEl>
                                          <p:spTgt spid="3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1219200" y="1600200"/>
            <a:ext cx="44958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Arial"/>
                <a:ea typeface="Arial"/>
                <a:cs typeface="Arial"/>
                <a:sym typeface="Arial"/>
              </a:rPr>
              <a:t> GROUP MEMBERS :</a:t>
            </a:r>
            <a:endParaRPr b="0" i="0" sz="1400" u="none" cap="none" strike="noStrike">
              <a:solidFill>
                <a:srgbClr val="000000"/>
              </a:solidFill>
              <a:latin typeface="Arial"/>
              <a:ea typeface="Arial"/>
              <a:cs typeface="Arial"/>
              <a:sym typeface="Arial"/>
            </a:endParaRPr>
          </a:p>
        </p:txBody>
      </p:sp>
      <p:grpSp>
        <p:nvGrpSpPr>
          <p:cNvPr id="105" name="Google Shape;105;p3"/>
          <p:cNvGrpSpPr/>
          <p:nvPr/>
        </p:nvGrpSpPr>
        <p:grpSpPr>
          <a:xfrm flipH="1">
            <a:off x="8382000" y="800100"/>
            <a:ext cx="2305050" cy="6057900"/>
            <a:chOff x="1519" y="612"/>
            <a:chExt cx="1452" cy="3816"/>
          </a:xfrm>
        </p:grpSpPr>
        <p:pic>
          <p:nvPicPr>
            <p:cNvPr id="106" name="Google Shape;106;p3"/>
            <p:cNvPicPr preferRelativeResize="0"/>
            <p:nvPr/>
          </p:nvPicPr>
          <p:blipFill rotWithShape="1">
            <a:blip r:embed="rId3">
              <a:alphaModFix/>
            </a:blip>
            <a:srcRect b="0" l="0" r="0" t="0"/>
            <a:stretch/>
          </p:blipFill>
          <p:spPr>
            <a:xfrm>
              <a:off x="2563" y="2749"/>
              <a:ext cx="408" cy="408"/>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2471" y="1332"/>
              <a:ext cx="408" cy="635"/>
            </a:xfrm>
            <a:prstGeom prst="rect">
              <a:avLst/>
            </a:prstGeom>
            <a:noFill/>
            <a:ln>
              <a:noFill/>
            </a:ln>
          </p:spPr>
        </p:pic>
        <p:pic>
          <p:nvPicPr>
            <p:cNvPr id="108" name="Google Shape;108;p3"/>
            <p:cNvPicPr preferRelativeResize="0"/>
            <p:nvPr/>
          </p:nvPicPr>
          <p:blipFill rotWithShape="1">
            <a:blip r:embed="rId3">
              <a:alphaModFix/>
            </a:blip>
            <a:srcRect b="0" l="0" r="0" t="0"/>
            <a:stretch/>
          </p:blipFill>
          <p:spPr>
            <a:xfrm>
              <a:off x="2563" y="2341"/>
              <a:ext cx="408" cy="408"/>
            </a:xfrm>
            <a:prstGeom prst="rect">
              <a:avLst/>
            </a:prstGeom>
            <a:noFill/>
            <a:ln>
              <a:noFill/>
            </a:ln>
          </p:spPr>
        </p:pic>
        <p:pic>
          <p:nvPicPr>
            <p:cNvPr id="109" name="Google Shape;109;p3"/>
            <p:cNvPicPr preferRelativeResize="0"/>
            <p:nvPr/>
          </p:nvPicPr>
          <p:blipFill rotWithShape="1">
            <a:blip r:embed="rId4">
              <a:alphaModFix/>
            </a:blip>
            <a:srcRect b="0" l="0" r="0" t="0"/>
            <a:stretch/>
          </p:blipFill>
          <p:spPr>
            <a:xfrm>
              <a:off x="2471" y="3747"/>
              <a:ext cx="408" cy="635"/>
            </a:xfrm>
            <a:prstGeom prst="rect">
              <a:avLst/>
            </a:prstGeom>
            <a:noFill/>
            <a:ln>
              <a:noFill/>
            </a:ln>
          </p:spPr>
        </p:pic>
        <p:pic>
          <p:nvPicPr>
            <p:cNvPr id="110" name="Google Shape;110;p3"/>
            <p:cNvPicPr preferRelativeResize="0"/>
            <p:nvPr/>
          </p:nvPicPr>
          <p:blipFill rotWithShape="1">
            <a:blip r:embed="rId4">
              <a:alphaModFix/>
            </a:blip>
            <a:srcRect b="0" l="0" r="0" t="0"/>
            <a:stretch/>
          </p:blipFill>
          <p:spPr>
            <a:xfrm>
              <a:off x="2471" y="3124"/>
              <a:ext cx="408" cy="635"/>
            </a:xfrm>
            <a:prstGeom prst="rect">
              <a:avLst/>
            </a:prstGeom>
            <a:noFill/>
            <a:ln>
              <a:noFill/>
            </a:ln>
          </p:spPr>
        </p:pic>
        <p:pic>
          <p:nvPicPr>
            <p:cNvPr id="111" name="Google Shape;111;p3"/>
            <p:cNvPicPr preferRelativeResize="0"/>
            <p:nvPr/>
          </p:nvPicPr>
          <p:blipFill rotWithShape="1">
            <a:blip r:embed="rId3">
              <a:alphaModFix/>
            </a:blip>
            <a:srcRect b="0" l="0" r="0" t="0"/>
            <a:stretch/>
          </p:blipFill>
          <p:spPr>
            <a:xfrm>
              <a:off x="2563" y="1933"/>
              <a:ext cx="408" cy="408"/>
            </a:xfrm>
            <a:prstGeom prst="rect">
              <a:avLst/>
            </a:prstGeom>
            <a:noFill/>
            <a:ln>
              <a:noFill/>
            </a:ln>
          </p:spPr>
        </p:pic>
        <p:pic>
          <p:nvPicPr>
            <p:cNvPr id="112" name="Google Shape;112;p3"/>
            <p:cNvPicPr preferRelativeResize="0"/>
            <p:nvPr/>
          </p:nvPicPr>
          <p:blipFill rotWithShape="1">
            <a:blip r:embed="rId4">
              <a:alphaModFix/>
            </a:blip>
            <a:srcRect b="0" l="0" r="0" t="0"/>
            <a:stretch/>
          </p:blipFill>
          <p:spPr>
            <a:xfrm>
              <a:off x="2471" y="708"/>
              <a:ext cx="408" cy="635"/>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rot="5400000">
              <a:off x="1484" y="1911"/>
              <a:ext cx="1294" cy="1222"/>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rot="5400000">
              <a:off x="1484" y="3170"/>
              <a:ext cx="1294" cy="1222"/>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rot="5400000">
              <a:off x="1483" y="654"/>
              <a:ext cx="1294" cy="1222"/>
            </a:xfrm>
            <a:prstGeom prst="rect">
              <a:avLst/>
            </a:prstGeom>
            <a:noFill/>
            <a:ln>
              <a:noFill/>
            </a:ln>
          </p:spPr>
        </p:pic>
        <p:sp>
          <p:nvSpPr>
            <p:cNvPr id="116" name="Google Shape;116;p3"/>
            <p:cNvSpPr txBox="1"/>
            <p:nvPr/>
          </p:nvSpPr>
          <p:spPr>
            <a:xfrm flipH="1" rot="5400000">
              <a:off x="1600" y="1052"/>
              <a:ext cx="1273" cy="39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700"/>
                </a:spcBef>
                <a:spcAft>
                  <a:spcPts val="0"/>
                </a:spcAft>
                <a:buClr>
                  <a:srgbClr val="000000"/>
                </a:buClr>
                <a:buSzPts val="1400"/>
                <a:buFont typeface="Arial"/>
                <a:buNone/>
              </a:pPr>
              <a:r>
                <a:rPr b="1" i="0" lang="en-US" sz="1400" u="none" cap="none" strike="noStrike">
                  <a:solidFill>
                    <a:schemeClr val="lt1"/>
                  </a:solidFill>
                  <a:latin typeface="Arial Black"/>
                  <a:ea typeface="Arial Black"/>
                  <a:cs typeface="Arial Black"/>
                  <a:sym typeface="Arial Black"/>
                </a:rPr>
                <a:t>DISADVANTAGE</a:t>
              </a:r>
              <a:endParaRPr b="1" i="0" sz="1400" u="none" cap="none" strike="noStrike">
                <a:solidFill>
                  <a:schemeClr val="lt1"/>
                </a:solidFill>
                <a:latin typeface="Arial Black"/>
                <a:ea typeface="Arial Black"/>
                <a:cs typeface="Arial Black"/>
                <a:sym typeface="Arial Black"/>
              </a:endParaRPr>
            </a:p>
          </p:txBody>
        </p:sp>
        <p:sp>
          <p:nvSpPr>
            <p:cNvPr id="117" name="Google Shape;117;p3">
              <a:hlinkClick action="ppaction://hlinksldjump" r:id="rId6"/>
            </p:cNvPr>
            <p:cNvSpPr txBox="1"/>
            <p:nvPr/>
          </p:nvSpPr>
          <p:spPr>
            <a:xfrm flipH="1" rot="5400000">
              <a:off x="1742" y="2323"/>
              <a:ext cx="1044" cy="4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650"/>
                </a:spcBef>
                <a:spcAft>
                  <a:spcPts val="0"/>
                </a:spcAft>
                <a:buClr>
                  <a:srgbClr val="000000"/>
                </a:buClr>
                <a:buSzPts val="1300"/>
                <a:buFont typeface="Arial"/>
                <a:buNone/>
              </a:pPr>
              <a:r>
                <a:rPr b="0" i="0" lang="en-US" sz="1300" u="sng" cap="none" strike="noStrike">
                  <a:solidFill>
                    <a:schemeClr val="hlink"/>
                  </a:solidFill>
                  <a:latin typeface="Arial Black"/>
                  <a:ea typeface="Arial Black"/>
                  <a:cs typeface="Arial Black"/>
                  <a:sym typeface="Arial Black"/>
                  <a:hlinkClick action="ppaction://hlinksldjump" r:id="rId7"/>
                </a:rPr>
                <a:t>GROUP MEMBERS</a:t>
              </a:r>
              <a:endParaRPr b="0" i="0" sz="1300" u="none" cap="none" strike="noStrike">
                <a:solidFill>
                  <a:schemeClr val="lt1"/>
                </a:solidFill>
                <a:latin typeface="Arial Black"/>
                <a:ea typeface="Arial Black"/>
                <a:cs typeface="Arial Black"/>
                <a:sym typeface="Arial Black"/>
              </a:endParaRPr>
            </a:p>
          </p:txBody>
        </p:sp>
        <p:sp>
          <p:nvSpPr>
            <p:cNvPr id="118" name="Google Shape;118;p3"/>
            <p:cNvSpPr txBox="1"/>
            <p:nvPr/>
          </p:nvSpPr>
          <p:spPr>
            <a:xfrm flipH="1" rot="5400000">
              <a:off x="1669" y="3552"/>
              <a:ext cx="1088" cy="4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800"/>
                </a:spcBef>
                <a:spcAft>
                  <a:spcPts val="0"/>
                </a:spcAft>
                <a:buClr>
                  <a:srgbClr val="000000"/>
                </a:buClr>
                <a:buSzPts val="1600"/>
                <a:buFont typeface="Arial"/>
                <a:buNone/>
              </a:pPr>
              <a:r>
                <a:rPr b="0" i="0" lang="en-US" sz="1600" u="sng" cap="none" strike="noStrike">
                  <a:solidFill>
                    <a:schemeClr val="hlink"/>
                  </a:solidFill>
                  <a:latin typeface="Arial Black"/>
                  <a:ea typeface="Arial Black"/>
                  <a:cs typeface="Arial Black"/>
                  <a:sym typeface="Arial Black"/>
                  <a:hlinkClick action="ppaction://hlinksldjump" r:id="rId8"/>
                </a:rPr>
                <a:t>CONCLUSION</a:t>
              </a:r>
              <a:endParaRPr b="0" i="0" sz="1600" u="none" cap="none" strike="noStrike">
                <a:solidFill>
                  <a:schemeClr val="lt1"/>
                </a:solidFill>
                <a:latin typeface="Arial Black"/>
                <a:ea typeface="Arial Black"/>
                <a:cs typeface="Arial Black"/>
                <a:sym typeface="Arial Black"/>
              </a:endParaRPr>
            </a:p>
          </p:txBody>
        </p:sp>
      </p:grpSp>
      <p:pic>
        <p:nvPicPr>
          <p:cNvPr id="119" name="Google Shape;119;p3"/>
          <p:cNvPicPr preferRelativeResize="0"/>
          <p:nvPr/>
        </p:nvPicPr>
        <p:blipFill rotWithShape="1">
          <a:blip r:embed="rId9">
            <a:alphaModFix/>
          </a:blip>
          <a:srcRect b="0" l="0" r="0" t="0"/>
          <a:stretch/>
        </p:blipFill>
        <p:spPr>
          <a:xfrm>
            <a:off x="8362950" y="3481388"/>
            <a:ext cx="471488" cy="438150"/>
          </a:xfrm>
          <a:prstGeom prst="rect">
            <a:avLst/>
          </a:prstGeom>
          <a:noFill/>
          <a:ln>
            <a:noFill/>
          </a:ln>
        </p:spPr>
      </p:pic>
      <p:sp>
        <p:nvSpPr>
          <p:cNvPr id="120" name="Google Shape;120;p3"/>
          <p:cNvSpPr txBox="1"/>
          <p:nvPr/>
        </p:nvSpPr>
        <p:spPr>
          <a:xfrm>
            <a:off x="2819400" y="1066800"/>
            <a:ext cx="53498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3"/>
          <p:cNvSpPr txBox="1"/>
          <p:nvPr/>
        </p:nvSpPr>
        <p:spPr>
          <a:xfrm>
            <a:off x="914400" y="2590800"/>
            <a:ext cx="7467600" cy="364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FF00"/>
                </a:solidFill>
                <a:latin typeface="Arial"/>
                <a:ea typeface="Arial"/>
                <a:cs typeface="Arial"/>
                <a:sym typeface="Arial"/>
              </a:rPr>
              <a:t>       CHANDAN KUMAR                                                  21103040</a:t>
            </a:r>
            <a:endParaRPr b="1" i="0" sz="1800" u="none" cap="none" strike="noStrike">
              <a:solidFill>
                <a:srgbClr val="00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1" i="0" lang="en-US" sz="1800" u="none" cap="none" strike="noStrike">
                <a:solidFill>
                  <a:srgbClr val="00FF00"/>
                </a:solidFill>
                <a:latin typeface="Arial"/>
                <a:ea typeface="Arial"/>
                <a:cs typeface="Arial"/>
                <a:sym typeface="Arial"/>
              </a:rPr>
              <a:t>       </a:t>
            </a:r>
            <a:r>
              <a:rPr b="1" lang="en-US" sz="1800">
                <a:solidFill>
                  <a:srgbClr val="00FF00"/>
                </a:solidFill>
              </a:rPr>
              <a:t>GURPARTAP SINGH</a:t>
            </a:r>
            <a:r>
              <a:rPr b="1" i="0" lang="en-US" sz="1800" u="none" cap="none" strike="noStrike">
                <a:solidFill>
                  <a:srgbClr val="00FF00"/>
                </a:solidFill>
                <a:latin typeface="Arial"/>
                <a:ea typeface="Arial"/>
                <a:cs typeface="Arial"/>
                <a:sym typeface="Arial"/>
              </a:rPr>
              <a:t>		                                       2110</a:t>
            </a:r>
            <a:r>
              <a:rPr b="1" lang="en-US" sz="1800">
                <a:solidFill>
                  <a:srgbClr val="00FF00"/>
                </a:solidFill>
              </a:rPr>
              <a:t>3053</a:t>
            </a:r>
            <a:endParaRPr b="1" i="0" sz="1800" u="none" cap="none" strike="noStrike">
              <a:solidFill>
                <a:srgbClr val="00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rPr b="1" i="0" lang="en-US" sz="1800" u="none" cap="none" strike="noStrike">
                <a:solidFill>
                  <a:srgbClr val="00FF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rgbClr val="00FF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1" i="0" lang="en-US" sz="2400" u="none" cap="none" strike="noStrike">
                <a:solidFill>
                  <a:srgbClr val="FFFF00"/>
                </a:solidFill>
                <a:latin typeface="Arial"/>
                <a:ea typeface="Arial"/>
                <a:cs typeface="Arial"/>
                <a:sym typeface="Arial"/>
              </a:rPr>
              <a:t>SUBMITTED TO : </a:t>
            </a:r>
            <a:r>
              <a:rPr b="1" lang="en-US" sz="2400">
                <a:solidFill>
                  <a:srgbClr val="FFFF00"/>
                </a:solidFill>
              </a:rPr>
              <a:t>M</a:t>
            </a:r>
            <a:r>
              <a:rPr b="1" i="0" lang="en-US" sz="2400" u="none" cap="none" strike="noStrike">
                <a:solidFill>
                  <a:srgbClr val="FFFF00"/>
                </a:solidFill>
                <a:latin typeface="Arial"/>
                <a:ea typeface="Arial"/>
                <a:cs typeface="Arial"/>
                <a:sym typeface="Arial"/>
              </a:rPr>
              <a:t>r. </a:t>
            </a:r>
            <a:r>
              <a:rPr b="1" lang="en-US" sz="2400">
                <a:solidFill>
                  <a:srgbClr val="FFFF00"/>
                </a:solidFill>
              </a:rPr>
              <a:t>Rahul Aggarwal</a:t>
            </a:r>
            <a:endParaRPr b="1" i="0" sz="2400" u="none" cap="none" strike="noStrike">
              <a:solidFill>
                <a:srgbClr val="FF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rgbClr val="00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rgbClr val="00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800"/>
              <a:buFont typeface="Arial"/>
              <a:buNone/>
            </a:pPr>
            <a:r>
              <a:t/>
            </a:r>
            <a:endParaRPr b="1" i="0" sz="1800" u="none" cap="none" strike="noStrike">
              <a:solidFill>
                <a:srgbClr val="FFFF00"/>
              </a:solidFill>
              <a:latin typeface="Arial"/>
              <a:ea typeface="Arial"/>
              <a:cs typeface="Arial"/>
              <a:sym typeface="Arial"/>
            </a:endParaRPr>
          </a:p>
        </p:txBody>
      </p:sp>
      <p:grpSp>
        <p:nvGrpSpPr>
          <p:cNvPr id="122" name="Google Shape;122;p3"/>
          <p:cNvGrpSpPr/>
          <p:nvPr/>
        </p:nvGrpSpPr>
        <p:grpSpPr>
          <a:xfrm>
            <a:off x="-1524000" y="809625"/>
            <a:ext cx="2305050" cy="6048375"/>
            <a:chOff x="1519" y="618"/>
            <a:chExt cx="1452" cy="3810"/>
          </a:xfrm>
        </p:grpSpPr>
        <p:pic>
          <p:nvPicPr>
            <p:cNvPr id="123" name="Google Shape;123;p3"/>
            <p:cNvPicPr preferRelativeResize="0"/>
            <p:nvPr/>
          </p:nvPicPr>
          <p:blipFill rotWithShape="1">
            <a:blip r:embed="rId3">
              <a:alphaModFix/>
            </a:blip>
            <a:srcRect b="0" l="0" r="0" t="0"/>
            <a:stretch/>
          </p:blipFill>
          <p:spPr>
            <a:xfrm>
              <a:off x="2563" y="2749"/>
              <a:ext cx="408" cy="408"/>
            </a:xfrm>
            <a:prstGeom prst="rect">
              <a:avLst/>
            </a:prstGeom>
            <a:noFill/>
            <a:ln>
              <a:noFill/>
            </a:ln>
          </p:spPr>
        </p:pic>
        <p:pic>
          <p:nvPicPr>
            <p:cNvPr id="124" name="Google Shape;124;p3"/>
            <p:cNvPicPr preferRelativeResize="0"/>
            <p:nvPr/>
          </p:nvPicPr>
          <p:blipFill rotWithShape="1">
            <a:blip r:embed="rId4">
              <a:alphaModFix/>
            </a:blip>
            <a:srcRect b="0" l="0" r="0" t="0"/>
            <a:stretch/>
          </p:blipFill>
          <p:spPr>
            <a:xfrm>
              <a:off x="2471" y="1332"/>
              <a:ext cx="408" cy="635"/>
            </a:xfrm>
            <a:prstGeom prst="rect">
              <a:avLst/>
            </a:prstGeom>
            <a:noFill/>
            <a:ln>
              <a:noFill/>
            </a:ln>
          </p:spPr>
        </p:pic>
        <p:pic>
          <p:nvPicPr>
            <p:cNvPr id="125" name="Google Shape;125;p3"/>
            <p:cNvPicPr preferRelativeResize="0"/>
            <p:nvPr/>
          </p:nvPicPr>
          <p:blipFill rotWithShape="1">
            <a:blip r:embed="rId3">
              <a:alphaModFix/>
            </a:blip>
            <a:srcRect b="0" l="0" r="0" t="0"/>
            <a:stretch/>
          </p:blipFill>
          <p:spPr>
            <a:xfrm>
              <a:off x="2563" y="2341"/>
              <a:ext cx="408" cy="408"/>
            </a:xfrm>
            <a:prstGeom prst="rect">
              <a:avLst/>
            </a:prstGeom>
            <a:noFill/>
            <a:ln>
              <a:noFill/>
            </a:ln>
          </p:spPr>
        </p:pic>
        <p:pic>
          <p:nvPicPr>
            <p:cNvPr id="126" name="Google Shape;126;p3"/>
            <p:cNvPicPr preferRelativeResize="0"/>
            <p:nvPr/>
          </p:nvPicPr>
          <p:blipFill rotWithShape="1">
            <a:blip r:embed="rId4">
              <a:alphaModFix/>
            </a:blip>
            <a:srcRect b="0" l="0" r="0" t="0"/>
            <a:stretch/>
          </p:blipFill>
          <p:spPr>
            <a:xfrm>
              <a:off x="2471" y="3747"/>
              <a:ext cx="408" cy="635"/>
            </a:xfrm>
            <a:prstGeom prst="rect">
              <a:avLst/>
            </a:prstGeom>
            <a:noFill/>
            <a:ln>
              <a:noFill/>
            </a:ln>
          </p:spPr>
        </p:pic>
        <p:pic>
          <p:nvPicPr>
            <p:cNvPr id="127" name="Google Shape;127;p3"/>
            <p:cNvPicPr preferRelativeResize="0"/>
            <p:nvPr/>
          </p:nvPicPr>
          <p:blipFill rotWithShape="1">
            <a:blip r:embed="rId4">
              <a:alphaModFix/>
            </a:blip>
            <a:srcRect b="0" l="0" r="0" t="0"/>
            <a:stretch/>
          </p:blipFill>
          <p:spPr>
            <a:xfrm>
              <a:off x="2471" y="3124"/>
              <a:ext cx="408" cy="635"/>
            </a:xfrm>
            <a:prstGeom prst="rect">
              <a:avLst/>
            </a:prstGeom>
            <a:noFill/>
            <a:ln>
              <a:noFill/>
            </a:ln>
          </p:spPr>
        </p:pic>
        <p:pic>
          <p:nvPicPr>
            <p:cNvPr id="128" name="Google Shape;128;p3"/>
            <p:cNvPicPr preferRelativeResize="0"/>
            <p:nvPr/>
          </p:nvPicPr>
          <p:blipFill rotWithShape="1">
            <a:blip r:embed="rId3">
              <a:alphaModFix/>
            </a:blip>
            <a:srcRect b="0" l="0" r="0" t="0"/>
            <a:stretch/>
          </p:blipFill>
          <p:spPr>
            <a:xfrm>
              <a:off x="2563" y="1933"/>
              <a:ext cx="408" cy="408"/>
            </a:xfrm>
            <a:prstGeom prst="rect">
              <a:avLst/>
            </a:prstGeom>
            <a:noFill/>
            <a:ln>
              <a:noFill/>
            </a:ln>
          </p:spPr>
        </p:pic>
        <p:pic>
          <p:nvPicPr>
            <p:cNvPr id="129" name="Google Shape;129;p3"/>
            <p:cNvPicPr preferRelativeResize="0"/>
            <p:nvPr/>
          </p:nvPicPr>
          <p:blipFill rotWithShape="1">
            <a:blip r:embed="rId4">
              <a:alphaModFix/>
            </a:blip>
            <a:srcRect b="0" l="0" r="0" t="0"/>
            <a:stretch/>
          </p:blipFill>
          <p:spPr>
            <a:xfrm>
              <a:off x="2471" y="708"/>
              <a:ext cx="408" cy="635"/>
            </a:xfrm>
            <a:prstGeom prst="rect">
              <a:avLst/>
            </a:prstGeom>
            <a:noFill/>
            <a:ln>
              <a:noFill/>
            </a:ln>
          </p:spPr>
        </p:pic>
        <p:pic>
          <p:nvPicPr>
            <p:cNvPr id="130" name="Google Shape;130;p3"/>
            <p:cNvPicPr preferRelativeResize="0"/>
            <p:nvPr/>
          </p:nvPicPr>
          <p:blipFill rotWithShape="1">
            <a:blip r:embed="rId5">
              <a:alphaModFix/>
            </a:blip>
            <a:srcRect b="0" l="0" r="0" t="0"/>
            <a:stretch/>
          </p:blipFill>
          <p:spPr>
            <a:xfrm rot="5400000">
              <a:off x="1484" y="1911"/>
              <a:ext cx="1294" cy="1222"/>
            </a:xfrm>
            <a:prstGeom prst="rect">
              <a:avLst/>
            </a:prstGeom>
            <a:noFill/>
            <a:ln>
              <a:noFill/>
            </a:ln>
          </p:spPr>
        </p:pic>
        <p:pic>
          <p:nvPicPr>
            <p:cNvPr id="131" name="Google Shape;131;p3"/>
            <p:cNvPicPr preferRelativeResize="0"/>
            <p:nvPr/>
          </p:nvPicPr>
          <p:blipFill rotWithShape="1">
            <a:blip r:embed="rId5">
              <a:alphaModFix/>
            </a:blip>
            <a:srcRect b="0" l="0" r="0" t="0"/>
            <a:stretch/>
          </p:blipFill>
          <p:spPr>
            <a:xfrm rot="5400000">
              <a:off x="1484" y="3170"/>
              <a:ext cx="1294" cy="1222"/>
            </a:xfrm>
            <a:prstGeom prst="rect">
              <a:avLst/>
            </a:prstGeom>
            <a:noFill/>
            <a:ln>
              <a:noFill/>
            </a:ln>
          </p:spPr>
        </p:pic>
        <p:pic>
          <p:nvPicPr>
            <p:cNvPr id="132" name="Google Shape;132;p3"/>
            <p:cNvPicPr preferRelativeResize="0"/>
            <p:nvPr/>
          </p:nvPicPr>
          <p:blipFill rotWithShape="1">
            <a:blip r:embed="rId5">
              <a:alphaModFix/>
            </a:blip>
            <a:srcRect b="0" l="0" r="0" t="0"/>
            <a:stretch/>
          </p:blipFill>
          <p:spPr>
            <a:xfrm rot="5400000">
              <a:off x="1483" y="654"/>
              <a:ext cx="1294" cy="1222"/>
            </a:xfrm>
            <a:prstGeom prst="rect">
              <a:avLst/>
            </a:prstGeom>
            <a:noFill/>
            <a:ln>
              <a:noFill/>
            </a:ln>
          </p:spPr>
        </p:pic>
        <p:sp>
          <p:nvSpPr>
            <p:cNvPr id="133" name="Google Shape;133;p3">
              <a:hlinkClick action="ppaction://hlinksldjump" r:id="rId10"/>
            </p:cNvPr>
            <p:cNvSpPr txBox="1"/>
            <p:nvPr/>
          </p:nvSpPr>
          <p:spPr>
            <a:xfrm flipH="1" rot="5400000">
              <a:off x="1452" y="1139"/>
              <a:ext cx="1273"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Black"/>
                  <a:ea typeface="Arial Black"/>
                  <a:cs typeface="Arial Black"/>
                  <a:sym typeface="Arial Black"/>
                </a:rPr>
                <a:t>PERKENALAN</a:t>
              </a:r>
              <a:endParaRPr b="0" i="0" sz="1400" u="none" cap="none" strike="noStrike">
                <a:solidFill>
                  <a:srgbClr val="000000"/>
                </a:solidFill>
                <a:latin typeface="Arial"/>
                <a:ea typeface="Arial"/>
                <a:cs typeface="Arial"/>
                <a:sym typeface="Arial"/>
              </a:endParaRPr>
            </a:p>
          </p:txBody>
        </p:sp>
        <p:sp>
          <p:nvSpPr>
            <p:cNvPr id="134" name="Google Shape;134;p3">
              <a:hlinkClick action="ppaction://hlinksldjump" r:id="rId11"/>
            </p:cNvPr>
            <p:cNvSpPr txBox="1"/>
            <p:nvPr/>
          </p:nvSpPr>
          <p:spPr>
            <a:xfrm flipH="1" rot="5400000">
              <a:off x="1562" y="2372"/>
              <a:ext cx="1044"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Black"/>
                  <a:ea typeface="Arial Black"/>
                  <a:cs typeface="Arial Black"/>
                  <a:sym typeface="Arial Black"/>
                </a:rPr>
                <a:t>ISLAM  HADHARI</a:t>
              </a:r>
              <a:endParaRPr b="0" i="0" sz="1400" u="none" cap="none" strike="noStrike">
                <a:solidFill>
                  <a:srgbClr val="000000"/>
                </a:solidFill>
                <a:latin typeface="Arial"/>
                <a:ea typeface="Arial"/>
                <a:cs typeface="Arial"/>
                <a:sym typeface="Arial"/>
              </a:endParaRPr>
            </a:p>
          </p:txBody>
        </p:sp>
        <p:sp>
          <p:nvSpPr>
            <p:cNvPr id="135" name="Google Shape;135;p3"/>
            <p:cNvSpPr txBox="1"/>
            <p:nvPr/>
          </p:nvSpPr>
          <p:spPr>
            <a:xfrm flipH="1" rot="5400000">
              <a:off x="1545" y="3660"/>
              <a:ext cx="1088"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Black"/>
                  <a:ea typeface="Arial Black"/>
                  <a:cs typeface="Arial Black"/>
                  <a:sym typeface="Arial Black"/>
                </a:rPr>
                <a:t>KELUAR</a:t>
              </a:r>
              <a:endParaRPr b="0" i="0" sz="1400" u="none" cap="none" strike="noStrike">
                <a:solidFill>
                  <a:srgbClr val="000000"/>
                </a:solidFill>
                <a:latin typeface="Arial"/>
                <a:ea typeface="Arial"/>
                <a:cs typeface="Arial"/>
                <a:sym typeface="Arial"/>
              </a:endParaRPr>
            </a:p>
          </p:txBody>
        </p:sp>
      </p:grpSp>
      <p:grpSp>
        <p:nvGrpSpPr>
          <p:cNvPr id="136" name="Google Shape;136;p3"/>
          <p:cNvGrpSpPr/>
          <p:nvPr/>
        </p:nvGrpSpPr>
        <p:grpSpPr>
          <a:xfrm>
            <a:off x="-1828800" y="839788"/>
            <a:ext cx="2124075" cy="1109662"/>
            <a:chOff x="44" y="517"/>
            <a:chExt cx="1338" cy="699"/>
          </a:xfrm>
        </p:grpSpPr>
        <p:pic>
          <p:nvPicPr>
            <p:cNvPr id="137" name="Google Shape;137;p3"/>
            <p:cNvPicPr preferRelativeResize="0"/>
            <p:nvPr/>
          </p:nvPicPr>
          <p:blipFill rotWithShape="1">
            <a:blip r:embed="rId12">
              <a:alphaModFix/>
            </a:blip>
            <a:srcRect b="0" l="0" r="0" t="0"/>
            <a:stretch/>
          </p:blipFill>
          <p:spPr>
            <a:xfrm>
              <a:off x="44" y="517"/>
              <a:ext cx="1338" cy="699"/>
            </a:xfrm>
            <a:prstGeom prst="rect">
              <a:avLst/>
            </a:prstGeom>
            <a:noFill/>
            <a:ln>
              <a:noFill/>
            </a:ln>
          </p:spPr>
        </p:pic>
        <p:sp>
          <p:nvSpPr>
            <p:cNvPr id="138" name="Google Shape;138;p3">
              <a:hlinkClick action="ppaction://hlinksldjump" r:id="rId13"/>
            </p:cNvPr>
            <p:cNvSpPr txBox="1"/>
            <p:nvPr/>
          </p:nvSpPr>
          <p:spPr>
            <a:xfrm>
              <a:off x="54" y="738"/>
              <a:ext cx="1316" cy="1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grpSp>
      <p:pic>
        <p:nvPicPr>
          <p:cNvPr id="139" name="Google Shape;139;p3"/>
          <p:cNvPicPr preferRelativeResize="0"/>
          <p:nvPr/>
        </p:nvPicPr>
        <p:blipFill rotWithShape="1">
          <a:blip r:embed="rId14">
            <a:alphaModFix/>
          </a:blip>
          <a:srcRect b="0" l="0" r="0" t="0"/>
          <a:stretch/>
        </p:blipFill>
        <p:spPr>
          <a:xfrm>
            <a:off x="0" y="1133475"/>
            <a:ext cx="471488" cy="438150"/>
          </a:xfrm>
          <a:prstGeom prst="rect">
            <a:avLst/>
          </a:prstGeom>
          <a:noFill/>
          <a:ln>
            <a:noFill/>
          </a:ln>
        </p:spPr>
      </p:pic>
      <p:grpSp>
        <p:nvGrpSpPr>
          <p:cNvPr id="140" name="Google Shape;140;p3"/>
          <p:cNvGrpSpPr/>
          <p:nvPr/>
        </p:nvGrpSpPr>
        <p:grpSpPr>
          <a:xfrm>
            <a:off x="-1828800" y="1982788"/>
            <a:ext cx="2124075" cy="1109662"/>
            <a:chOff x="44" y="517"/>
            <a:chExt cx="1338" cy="699"/>
          </a:xfrm>
        </p:grpSpPr>
        <p:pic>
          <p:nvPicPr>
            <p:cNvPr id="141" name="Google Shape;141;p3"/>
            <p:cNvPicPr preferRelativeResize="0"/>
            <p:nvPr/>
          </p:nvPicPr>
          <p:blipFill rotWithShape="1">
            <a:blip r:embed="rId12">
              <a:alphaModFix/>
            </a:blip>
            <a:srcRect b="0" l="0" r="0" t="0"/>
            <a:stretch/>
          </p:blipFill>
          <p:spPr>
            <a:xfrm>
              <a:off x="44" y="517"/>
              <a:ext cx="1338" cy="699"/>
            </a:xfrm>
            <a:prstGeom prst="rect">
              <a:avLst/>
            </a:prstGeom>
            <a:noFill/>
            <a:ln>
              <a:noFill/>
            </a:ln>
          </p:spPr>
        </p:pic>
        <p:sp>
          <p:nvSpPr>
            <p:cNvPr id="142" name="Google Shape;142;p3">
              <a:hlinkClick action="ppaction://hlinksldjump" r:id="rId15"/>
            </p:cNvPr>
            <p:cNvSpPr txBox="1"/>
            <p:nvPr/>
          </p:nvSpPr>
          <p:spPr>
            <a:xfrm>
              <a:off x="54" y="738"/>
              <a:ext cx="1316" cy="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Black"/>
                <a:ea typeface="Arial Black"/>
                <a:cs typeface="Arial Black"/>
                <a:sym typeface="Arial Black"/>
              </a:endParaRPr>
            </a:p>
          </p:txBody>
        </p:sp>
      </p:grpSp>
      <p:pic>
        <p:nvPicPr>
          <p:cNvPr id="143" name="Google Shape;143;p3"/>
          <p:cNvPicPr preferRelativeResize="0"/>
          <p:nvPr/>
        </p:nvPicPr>
        <p:blipFill rotWithShape="1">
          <a:blip r:embed="rId14">
            <a:alphaModFix/>
          </a:blip>
          <a:srcRect b="0" l="0" r="0" t="0"/>
          <a:stretch/>
        </p:blipFill>
        <p:spPr>
          <a:xfrm>
            <a:off x="0" y="2286000"/>
            <a:ext cx="471488" cy="438150"/>
          </a:xfrm>
          <a:prstGeom prst="rect">
            <a:avLst/>
          </a:prstGeom>
          <a:noFill/>
          <a:ln>
            <a:noFill/>
          </a:ln>
        </p:spPr>
      </p:pic>
      <p:grpSp>
        <p:nvGrpSpPr>
          <p:cNvPr id="144" name="Google Shape;144;p3"/>
          <p:cNvGrpSpPr/>
          <p:nvPr/>
        </p:nvGrpSpPr>
        <p:grpSpPr>
          <a:xfrm>
            <a:off x="-1828800" y="3200400"/>
            <a:ext cx="2124075" cy="1109663"/>
            <a:chOff x="44" y="517"/>
            <a:chExt cx="1338" cy="699"/>
          </a:xfrm>
        </p:grpSpPr>
        <p:pic>
          <p:nvPicPr>
            <p:cNvPr id="145" name="Google Shape;145;p3"/>
            <p:cNvPicPr preferRelativeResize="0"/>
            <p:nvPr/>
          </p:nvPicPr>
          <p:blipFill rotWithShape="1">
            <a:blip r:embed="rId12">
              <a:alphaModFix/>
            </a:blip>
            <a:srcRect b="0" l="0" r="0" t="0"/>
            <a:stretch/>
          </p:blipFill>
          <p:spPr>
            <a:xfrm>
              <a:off x="44" y="517"/>
              <a:ext cx="1338" cy="699"/>
            </a:xfrm>
            <a:prstGeom prst="rect">
              <a:avLst/>
            </a:prstGeom>
            <a:noFill/>
            <a:ln>
              <a:noFill/>
            </a:ln>
          </p:spPr>
        </p:pic>
        <p:sp>
          <p:nvSpPr>
            <p:cNvPr id="146" name="Google Shape;146;p3">
              <a:hlinkClick action="ppaction://hlinksldjump" r:id="rId16"/>
            </p:cNvPr>
            <p:cNvSpPr txBox="1"/>
            <p:nvPr/>
          </p:nvSpPr>
          <p:spPr>
            <a:xfrm>
              <a:off x="54" y="738"/>
              <a:ext cx="1316" cy="1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grpSp>
      <p:pic>
        <p:nvPicPr>
          <p:cNvPr id="147" name="Google Shape;147;p3"/>
          <p:cNvPicPr preferRelativeResize="0"/>
          <p:nvPr/>
        </p:nvPicPr>
        <p:blipFill rotWithShape="1">
          <a:blip r:embed="rId14">
            <a:alphaModFix/>
          </a:blip>
          <a:srcRect b="0" l="0" r="0" t="0"/>
          <a:stretch/>
        </p:blipFill>
        <p:spPr>
          <a:xfrm>
            <a:off x="0" y="3495675"/>
            <a:ext cx="471488" cy="438150"/>
          </a:xfrm>
          <a:prstGeom prst="rect">
            <a:avLst/>
          </a:prstGeom>
          <a:noFill/>
          <a:ln>
            <a:noFill/>
          </a:ln>
        </p:spPr>
      </p:pic>
      <p:grpSp>
        <p:nvGrpSpPr>
          <p:cNvPr id="148" name="Google Shape;148;p3"/>
          <p:cNvGrpSpPr/>
          <p:nvPr/>
        </p:nvGrpSpPr>
        <p:grpSpPr>
          <a:xfrm>
            <a:off x="-1828800" y="4344988"/>
            <a:ext cx="2124075" cy="1109662"/>
            <a:chOff x="44" y="517"/>
            <a:chExt cx="1338" cy="699"/>
          </a:xfrm>
        </p:grpSpPr>
        <p:pic>
          <p:nvPicPr>
            <p:cNvPr id="149" name="Google Shape;149;p3"/>
            <p:cNvPicPr preferRelativeResize="0"/>
            <p:nvPr/>
          </p:nvPicPr>
          <p:blipFill rotWithShape="1">
            <a:blip r:embed="rId12">
              <a:alphaModFix/>
            </a:blip>
            <a:srcRect b="0" l="0" r="0" t="0"/>
            <a:stretch/>
          </p:blipFill>
          <p:spPr>
            <a:xfrm>
              <a:off x="44" y="517"/>
              <a:ext cx="1338" cy="699"/>
            </a:xfrm>
            <a:prstGeom prst="rect">
              <a:avLst/>
            </a:prstGeom>
            <a:noFill/>
            <a:ln>
              <a:noFill/>
            </a:ln>
          </p:spPr>
        </p:pic>
        <p:sp>
          <p:nvSpPr>
            <p:cNvPr id="150" name="Google Shape;150;p3">
              <a:hlinkClick action="ppaction://hlinksldjump" r:id="rId17"/>
            </p:cNvPr>
            <p:cNvSpPr txBox="1"/>
            <p:nvPr/>
          </p:nvSpPr>
          <p:spPr>
            <a:xfrm>
              <a:off x="54" y="738"/>
              <a:ext cx="1316" cy="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Black"/>
                <a:ea typeface="Arial Black"/>
                <a:cs typeface="Arial Black"/>
                <a:sym typeface="Arial Black"/>
              </a:endParaRPr>
            </a:p>
          </p:txBody>
        </p:sp>
      </p:grpSp>
      <p:pic>
        <p:nvPicPr>
          <p:cNvPr id="151" name="Google Shape;151;p3"/>
          <p:cNvPicPr preferRelativeResize="0"/>
          <p:nvPr/>
        </p:nvPicPr>
        <p:blipFill rotWithShape="1">
          <a:blip r:embed="rId14">
            <a:alphaModFix/>
          </a:blip>
          <a:srcRect b="0" l="0" r="0" t="0"/>
          <a:stretch/>
        </p:blipFill>
        <p:spPr>
          <a:xfrm>
            <a:off x="14288" y="4678363"/>
            <a:ext cx="471487" cy="438150"/>
          </a:xfrm>
          <a:prstGeom prst="rect">
            <a:avLst/>
          </a:prstGeom>
          <a:noFill/>
          <a:ln>
            <a:noFill/>
          </a:ln>
        </p:spPr>
      </p:pic>
      <p:grpSp>
        <p:nvGrpSpPr>
          <p:cNvPr id="152" name="Google Shape;152;p3"/>
          <p:cNvGrpSpPr/>
          <p:nvPr/>
        </p:nvGrpSpPr>
        <p:grpSpPr>
          <a:xfrm>
            <a:off x="-1828800" y="5562600"/>
            <a:ext cx="2124075" cy="1109663"/>
            <a:chOff x="44" y="517"/>
            <a:chExt cx="1338" cy="699"/>
          </a:xfrm>
        </p:grpSpPr>
        <p:pic>
          <p:nvPicPr>
            <p:cNvPr id="153" name="Google Shape;153;p3"/>
            <p:cNvPicPr preferRelativeResize="0"/>
            <p:nvPr/>
          </p:nvPicPr>
          <p:blipFill rotWithShape="1">
            <a:blip r:embed="rId12">
              <a:alphaModFix/>
            </a:blip>
            <a:srcRect b="0" l="0" r="0" t="0"/>
            <a:stretch/>
          </p:blipFill>
          <p:spPr>
            <a:xfrm>
              <a:off x="44" y="517"/>
              <a:ext cx="1338" cy="699"/>
            </a:xfrm>
            <a:prstGeom prst="rect">
              <a:avLst/>
            </a:prstGeom>
            <a:noFill/>
            <a:ln>
              <a:noFill/>
            </a:ln>
          </p:spPr>
        </p:pic>
        <p:sp>
          <p:nvSpPr>
            <p:cNvPr id="154" name="Google Shape;154;p3">
              <a:hlinkClick/>
            </p:cNvPr>
            <p:cNvSpPr txBox="1"/>
            <p:nvPr/>
          </p:nvSpPr>
          <p:spPr>
            <a:xfrm>
              <a:off x="54" y="738"/>
              <a:ext cx="131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Black"/>
                <a:ea typeface="Arial Black"/>
                <a:cs typeface="Arial Black"/>
                <a:sym typeface="Arial Black"/>
              </a:endParaRPr>
            </a:p>
          </p:txBody>
        </p:sp>
      </p:grpSp>
      <p:pic>
        <p:nvPicPr>
          <p:cNvPr id="155" name="Google Shape;155;p3"/>
          <p:cNvPicPr preferRelativeResize="0"/>
          <p:nvPr/>
        </p:nvPicPr>
        <p:blipFill rotWithShape="1">
          <a:blip r:embed="rId14">
            <a:alphaModFix/>
          </a:blip>
          <a:srcRect b="0" l="0" r="0" t="0"/>
          <a:stretch/>
        </p:blipFill>
        <p:spPr>
          <a:xfrm>
            <a:off x="28575" y="5870575"/>
            <a:ext cx="471488" cy="438150"/>
          </a:xfrm>
          <a:prstGeom prst="rect">
            <a:avLst/>
          </a:prstGeom>
          <a:noFill/>
          <a:ln>
            <a:noFill/>
          </a:ln>
        </p:spPr>
      </p:pic>
      <p:pic>
        <p:nvPicPr>
          <p:cNvPr id="156" name="Google Shape;156;p3"/>
          <p:cNvPicPr preferRelativeResize="0"/>
          <p:nvPr/>
        </p:nvPicPr>
        <p:blipFill rotWithShape="1">
          <a:blip r:embed="rId9">
            <a:alphaModFix/>
          </a:blip>
          <a:srcRect b="0" l="0" r="0" t="0"/>
          <a:stretch/>
        </p:blipFill>
        <p:spPr>
          <a:xfrm>
            <a:off x="762000" y="1524000"/>
            <a:ext cx="471487" cy="438150"/>
          </a:xfrm>
          <a:prstGeom prst="rect">
            <a:avLst/>
          </a:prstGeom>
          <a:noFill/>
          <a:ln>
            <a:noFill/>
          </a:ln>
        </p:spPr>
      </p:pic>
      <p:pic>
        <p:nvPicPr>
          <p:cNvPr id="157" name="Google Shape;157;p3"/>
          <p:cNvPicPr preferRelativeResize="0"/>
          <p:nvPr/>
        </p:nvPicPr>
        <p:blipFill rotWithShape="1">
          <a:blip r:embed="rId9">
            <a:alphaModFix/>
          </a:blip>
          <a:srcRect b="0" l="0" r="0" t="0"/>
          <a:stretch/>
        </p:blipFill>
        <p:spPr>
          <a:xfrm>
            <a:off x="9372600" y="1752600"/>
            <a:ext cx="471488" cy="438150"/>
          </a:xfrm>
          <a:prstGeom prst="rect">
            <a:avLst/>
          </a:prstGeom>
          <a:noFill/>
          <a:ln>
            <a:noFill/>
          </a:ln>
        </p:spPr>
      </p:pic>
      <p:pic>
        <p:nvPicPr>
          <p:cNvPr id="158" name="Google Shape;158;p3"/>
          <p:cNvPicPr preferRelativeResize="0"/>
          <p:nvPr/>
        </p:nvPicPr>
        <p:blipFill rotWithShape="1">
          <a:blip r:embed="rId9">
            <a:alphaModFix/>
          </a:blip>
          <a:srcRect b="0" l="0" r="0" t="0"/>
          <a:stretch/>
        </p:blipFill>
        <p:spPr>
          <a:xfrm>
            <a:off x="8458200" y="6096000"/>
            <a:ext cx="471487" cy="438150"/>
          </a:xfrm>
          <a:prstGeom prst="rect">
            <a:avLst/>
          </a:prstGeom>
          <a:noFill/>
          <a:ln>
            <a:noFill/>
          </a:ln>
        </p:spPr>
      </p:pic>
      <p:grpSp>
        <p:nvGrpSpPr>
          <p:cNvPr id="159" name="Google Shape;159;p3"/>
          <p:cNvGrpSpPr/>
          <p:nvPr/>
        </p:nvGrpSpPr>
        <p:grpSpPr>
          <a:xfrm flipH="1">
            <a:off x="8686800" y="809625"/>
            <a:ext cx="2152650" cy="6048375"/>
            <a:chOff x="1519" y="618"/>
            <a:chExt cx="1452" cy="3810"/>
          </a:xfrm>
        </p:grpSpPr>
        <p:pic>
          <p:nvPicPr>
            <p:cNvPr id="160" name="Google Shape;160;p3"/>
            <p:cNvPicPr preferRelativeResize="0"/>
            <p:nvPr/>
          </p:nvPicPr>
          <p:blipFill rotWithShape="1">
            <a:blip r:embed="rId18">
              <a:alphaModFix/>
            </a:blip>
            <a:srcRect b="0" l="0" r="0" t="0"/>
            <a:stretch/>
          </p:blipFill>
          <p:spPr>
            <a:xfrm>
              <a:off x="2563" y="2749"/>
              <a:ext cx="408" cy="408"/>
            </a:xfrm>
            <a:prstGeom prst="rect">
              <a:avLst/>
            </a:prstGeom>
            <a:noFill/>
            <a:ln>
              <a:noFill/>
            </a:ln>
          </p:spPr>
        </p:pic>
        <p:pic>
          <p:nvPicPr>
            <p:cNvPr id="161" name="Google Shape;161;p3"/>
            <p:cNvPicPr preferRelativeResize="0"/>
            <p:nvPr/>
          </p:nvPicPr>
          <p:blipFill rotWithShape="1">
            <a:blip r:embed="rId19">
              <a:alphaModFix/>
            </a:blip>
            <a:srcRect b="0" l="0" r="0" t="0"/>
            <a:stretch/>
          </p:blipFill>
          <p:spPr>
            <a:xfrm>
              <a:off x="1795" y="1308"/>
              <a:ext cx="408" cy="635"/>
            </a:xfrm>
            <a:prstGeom prst="rect">
              <a:avLst/>
            </a:prstGeom>
            <a:noFill/>
            <a:ln>
              <a:noFill/>
            </a:ln>
          </p:spPr>
        </p:pic>
        <p:pic>
          <p:nvPicPr>
            <p:cNvPr id="162" name="Google Shape;162;p3"/>
            <p:cNvPicPr preferRelativeResize="0"/>
            <p:nvPr/>
          </p:nvPicPr>
          <p:blipFill rotWithShape="1">
            <a:blip r:embed="rId18">
              <a:alphaModFix/>
            </a:blip>
            <a:srcRect b="0" l="0" r="0" t="0"/>
            <a:stretch/>
          </p:blipFill>
          <p:spPr>
            <a:xfrm>
              <a:off x="2563" y="2341"/>
              <a:ext cx="408" cy="408"/>
            </a:xfrm>
            <a:prstGeom prst="rect">
              <a:avLst/>
            </a:prstGeom>
            <a:noFill/>
            <a:ln>
              <a:noFill/>
            </a:ln>
          </p:spPr>
        </p:pic>
        <p:pic>
          <p:nvPicPr>
            <p:cNvPr id="163" name="Google Shape;163;p3"/>
            <p:cNvPicPr preferRelativeResize="0"/>
            <p:nvPr/>
          </p:nvPicPr>
          <p:blipFill rotWithShape="1">
            <a:blip r:embed="rId19">
              <a:alphaModFix/>
            </a:blip>
            <a:srcRect b="0" l="0" r="0" t="0"/>
            <a:stretch/>
          </p:blipFill>
          <p:spPr>
            <a:xfrm>
              <a:off x="2471" y="3747"/>
              <a:ext cx="408" cy="635"/>
            </a:xfrm>
            <a:prstGeom prst="rect">
              <a:avLst/>
            </a:prstGeom>
            <a:noFill/>
            <a:ln>
              <a:noFill/>
            </a:ln>
          </p:spPr>
        </p:pic>
        <p:pic>
          <p:nvPicPr>
            <p:cNvPr id="164" name="Google Shape;164;p3"/>
            <p:cNvPicPr preferRelativeResize="0"/>
            <p:nvPr/>
          </p:nvPicPr>
          <p:blipFill rotWithShape="1">
            <a:blip r:embed="rId19">
              <a:alphaModFix/>
            </a:blip>
            <a:srcRect b="0" l="0" r="0" t="0"/>
            <a:stretch/>
          </p:blipFill>
          <p:spPr>
            <a:xfrm>
              <a:off x="2471" y="3124"/>
              <a:ext cx="408" cy="635"/>
            </a:xfrm>
            <a:prstGeom prst="rect">
              <a:avLst/>
            </a:prstGeom>
            <a:noFill/>
            <a:ln>
              <a:noFill/>
            </a:ln>
          </p:spPr>
        </p:pic>
        <p:pic>
          <p:nvPicPr>
            <p:cNvPr id="165" name="Google Shape;165;p3"/>
            <p:cNvPicPr preferRelativeResize="0"/>
            <p:nvPr/>
          </p:nvPicPr>
          <p:blipFill rotWithShape="1">
            <a:blip r:embed="rId18">
              <a:alphaModFix/>
            </a:blip>
            <a:srcRect b="0" l="0" r="0" t="0"/>
            <a:stretch/>
          </p:blipFill>
          <p:spPr>
            <a:xfrm>
              <a:off x="2563" y="1933"/>
              <a:ext cx="408" cy="408"/>
            </a:xfrm>
            <a:prstGeom prst="rect">
              <a:avLst/>
            </a:prstGeom>
            <a:noFill/>
            <a:ln>
              <a:noFill/>
            </a:ln>
          </p:spPr>
        </p:pic>
        <p:pic>
          <p:nvPicPr>
            <p:cNvPr id="166" name="Google Shape;166;p3"/>
            <p:cNvPicPr preferRelativeResize="0"/>
            <p:nvPr/>
          </p:nvPicPr>
          <p:blipFill rotWithShape="1">
            <a:blip r:embed="rId19">
              <a:alphaModFix/>
            </a:blip>
            <a:srcRect b="0" l="0" r="0" t="0"/>
            <a:stretch/>
          </p:blipFill>
          <p:spPr>
            <a:xfrm>
              <a:off x="2471" y="708"/>
              <a:ext cx="408" cy="635"/>
            </a:xfrm>
            <a:prstGeom prst="rect">
              <a:avLst/>
            </a:prstGeom>
            <a:noFill/>
            <a:ln>
              <a:noFill/>
            </a:ln>
          </p:spPr>
        </p:pic>
        <p:pic>
          <p:nvPicPr>
            <p:cNvPr id="167" name="Google Shape;167;p3"/>
            <p:cNvPicPr preferRelativeResize="0"/>
            <p:nvPr/>
          </p:nvPicPr>
          <p:blipFill rotWithShape="1">
            <a:blip r:embed="rId5">
              <a:alphaModFix/>
            </a:blip>
            <a:srcRect b="0" l="0" r="0" t="0"/>
            <a:stretch/>
          </p:blipFill>
          <p:spPr>
            <a:xfrm rot="5400000">
              <a:off x="1484" y="1911"/>
              <a:ext cx="1294" cy="1222"/>
            </a:xfrm>
            <a:prstGeom prst="rect">
              <a:avLst/>
            </a:prstGeom>
            <a:noFill/>
            <a:ln>
              <a:noFill/>
            </a:ln>
          </p:spPr>
        </p:pic>
        <p:pic>
          <p:nvPicPr>
            <p:cNvPr id="168" name="Google Shape;168;p3"/>
            <p:cNvPicPr preferRelativeResize="0"/>
            <p:nvPr/>
          </p:nvPicPr>
          <p:blipFill rotWithShape="1">
            <a:blip r:embed="rId5">
              <a:alphaModFix/>
            </a:blip>
            <a:srcRect b="0" l="0" r="0" t="0"/>
            <a:stretch/>
          </p:blipFill>
          <p:spPr>
            <a:xfrm rot="5400000">
              <a:off x="1484" y="3170"/>
              <a:ext cx="1294" cy="1222"/>
            </a:xfrm>
            <a:prstGeom prst="rect">
              <a:avLst/>
            </a:prstGeom>
            <a:noFill/>
            <a:ln>
              <a:noFill/>
            </a:ln>
          </p:spPr>
        </p:pic>
        <p:pic>
          <p:nvPicPr>
            <p:cNvPr id="169" name="Google Shape;169;p3"/>
            <p:cNvPicPr preferRelativeResize="0"/>
            <p:nvPr/>
          </p:nvPicPr>
          <p:blipFill rotWithShape="1">
            <a:blip r:embed="rId5">
              <a:alphaModFix/>
            </a:blip>
            <a:srcRect b="0" l="0" r="0" t="0"/>
            <a:stretch/>
          </p:blipFill>
          <p:spPr>
            <a:xfrm rot="5400000">
              <a:off x="1483" y="654"/>
              <a:ext cx="1294" cy="1222"/>
            </a:xfrm>
            <a:prstGeom prst="rect">
              <a:avLst/>
            </a:prstGeom>
            <a:noFill/>
            <a:ln>
              <a:noFill/>
            </a:ln>
          </p:spPr>
        </p:pic>
        <p:sp>
          <p:nvSpPr>
            <p:cNvPr id="170" name="Google Shape;170;p3"/>
            <p:cNvSpPr txBox="1"/>
            <p:nvPr/>
          </p:nvSpPr>
          <p:spPr>
            <a:xfrm flipH="1" rot="5400000">
              <a:off x="1608" y="1176"/>
              <a:ext cx="1273" cy="1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171" name="Google Shape;171;p3">
              <a:hlinkClick action="ppaction://hlinksldjump" r:id="rId20"/>
            </p:cNvPr>
            <p:cNvSpPr txBox="1"/>
            <p:nvPr/>
          </p:nvSpPr>
          <p:spPr>
            <a:xfrm flipH="1" rot="5400000">
              <a:off x="1523" y="2424"/>
              <a:ext cx="1248" cy="1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Arial Black"/>
                <a:ea typeface="Arial Black"/>
                <a:cs typeface="Arial Black"/>
                <a:sym typeface="Arial Black"/>
              </a:endParaRPr>
            </a:p>
          </p:txBody>
        </p:sp>
        <p:sp>
          <p:nvSpPr>
            <p:cNvPr id="172" name="Google Shape;172;p3"/>
            <p:cNvSpPr txBox="1"/>
            <p:nvPr/>
          </p:nvSpPr>
          <p:spPr>
            <a:xfrm flipH="1" rot="5400000">
              <a:off x="1558" y="3551"/>
              <a:ext cx="1088" cy="4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800"/>
                </a:spcBef>
                <a:spcAft>
                  <a:spcPts val="0"/>
                </a:spcAft>
                <a:buClr>
                  <a:srgbClr val="000000"/>
                </a:buClr>
                <a:buSzPts val="1600"/>
                <a:buFont typeface="Arial"/>
                <a:buNone/>
              </a:pPr>
              <a:r>
                <a:t/>
              </a:r>
              <a:endParaRPr b="0" i="0" sz="1600" u="none" cap="none" strike="noStrike">
                <a:solidFill>
                  <a:schemeClr val="lt1"/>
                </a:solidFill>
                <a:latin typeface="Arial Black"/>
                <a:ea typeface="Arial Black"/>
                <a:cs typeface="Arial Black"/>
                <a:sym typeface="Arial Black"/>
              </a:endParaRPr>
            </a:p>
          </p:txBody>
        </p:sp>
      </p:grpSp>
      <p:pic>
        <p:nvPicPr>
          <p:cNvPr id="173" name="Google Shape;173;p3"/>
          <p:cNvPicPr preferRelativeResize="0"/>
          <p:nvPr/>
        </p:nvPicPr>
        <p:blipFill rotWithShape="1">
          <a:blip r:embed="rId9">
            <a:alphaModFix/>
          </a:blip>
          <a:srcRect b="0" l="0" r="0" t="0"/>
          <a:stretch/>
        </p:blipFill>
        <p:spPr>
          <a:xfrm>
            <a:off x="8362950" y="3481388"/>
            <a:ext cx="471488" cy="438150"/>
          </a:xfrm>
          <a:prstGeom prst="rect">
            <a:avLst/>
          </a:prstGeom>
          <a:noFill/>
          <a:ln>
            <a:noFill/>
          </a:ln>
        </p:spPr>
      </p:pic>
      <p:sp>
        <p:nvSpPr>
          <p:cNvPr descr="White marble" id="174" name="Google Shape;174;p3"/>
          <p:cNvSpPr/>
          <p:nvPr/>
        </p:nvSpPr>
        <p:spPr>
          <a:xfrm>
            <a:off x="2209800" y="1143000"/>
            <a:ext cx="60198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txBox="1"/>
          <p:nvPr/>
        </p:nvSpPr>
        <p:spPr>
          <a:xfrm>
            <a:off x="1981200" y="0"/>
            <a:ext cx="5181600" cy="5232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7"/>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6"/>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1"/>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7"/>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5"/>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8"/>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p:nvPr/>
        </p:nvSpPr>
        <p:spPr>
          <a:xfrm>
            <a:off x="685800" y="2438400"/>
            <a:ext cx="7696200" cy="193899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	</a:t>
            </a:r>
            <a:r>
              <a:rPr b="0" i="0" lang="en-US" sz="2000" u="none" cap="none" strike="noStrike">
                <a:solidFill>
                  <a:schemeClr val="lt1"/>
                </a:solidFill>
                <a:latin typeface="Arial"/>
                <a:ea typeface="Arial"/>
                <a:cs typeface="Arial"/>
                <a:sym typeface="Arial"/>
              </a:rPr>
              <a:t>Project is basically based on online</a:t>
            </a:r>
            <a:r>
              <a:rPr lang="en-US" sz="2000">
                <a:solidFill>
                  <a:schemeClr val="lt1"/>
                </a:solidFill>
              </a:rPr>
              <a:t> Pharmaceutical Management System</a:t>
            </a:r>
            <a:r>
              <a:rPr b="0" i="0" lang="en-US" sz="2000" u="none" cap="none" strike="noStrike">
                <a:solidFill>
                  <a:schemeClr val="lt1"/>
                </a:solidFill>
                <a:latin typeface="Arial"/>
                <a:ea typeface="Arial"/>
                <a:cs typeface="Arial"/>
                <a:sym typeface="Arial"/>
              </a:rPr>
              <a:t> .</a:t>
            </a:r>
            <a:r>
              <a:rPr b="0" i="0" lang="en-US" sz="2400" u="none" cap="none" strike="noStrike">
                <a:solidFill>
                  <a:schemeClr val="lt1"/>
                </a:solidFill>
                <a:latin typeface="Arial"/>
                <a:ea typeface="Arial"/>
                <a:cs typeface="Arial"/>
                <a:sym typeface="Arial"/>
              </a:rPr>
              <a:t> </a:t>
            </a:r>
            <a:r>
              <a:rPr b="1" lang="en-US" sz="2000">
                <a:solidFill>
                  <a:schemeClr val="lt1"/>
                </a:solidFill>
              </a:rPr>
              <a:t>CG </a:t>
            </a:r>
            <a:r>
              <a:rPr lang="en-US" sz="2000">
                <a:solidFill>
                  <a:schemeClr val="lt1"/>
                </a:solidFill>
              </a:rPr>
              <a:t>Pharmaceutical</a:t>
            </a:r>
            <a:r>
              <a:rPr b="1" lang="en-US" sz="2000">
                <a:solidFill>
                  <a:schemeClr val="lt1"/>
                </a:solidFill>
              </a:rPr>
              <a:t>  </a:t>
            </a:r>
            <a:r>
              <a:rPr lang="en-US" sz="2000">
                <a:solidFill>
                  <a:schemeClr val="lt1"/>
                </a:solidFill>
              </a:rPr>
              <a:t>solve theproblem and reducing or possibly avoiding the contact of health care workers with infected people or patients. This program helps users in diagnose their health issue with the chatBot and fetch solution from the medical experts.</a:t>
            </a:r>
            <a:endParaRPr sz="2000">
              <a:solidFill>
                <a:schemeClr val="lt1"/>
              </a:solidFill>
            </a:endParaRPr>
          </a:p>
          <a:p>
            <a:pPr indent="-3429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Noto Sans"/>
              <a:buNone/>
            </a:pPr>
            <a:r>
              <a:t/>
            </a:r>
            <a:endParaRPr b="0" i="0" sz="2400" u="none" cap="none" strike="noStrike">
              <a:solidFill>
                <a:schemeClr val="lt1"/>
              </a:solidFill>
              <a:latin typeface="Arial"/>
              <a:ea typeface="Arial"/>
              <a:cs typeface="Arial"/>
              <a:sym typeface="Arial"/>
            </a:endParaRPr>
          </a:p>
        </p:txBody>
      </p:sp>
      <p:sp>
        <p:nvSpPr>
          <p:cNvPr id="181" name="Google Shape;181;p4"/>
          <p:cNvSpPr txBox="1"/>
          <p:nvPr/>
        </p:nvSpPr>
        <p:spPr>
          <a:xfrm>
            <a:off x="1981200" y="23813"/>
            <a:ext cx="5181600" cy="523220"/>
          </a:xfrm>
          <a:prstGeom prst="rect">
            <a:avLst/>
          </a:prstGeom>
          <a:solidFill>
            <a:schemeClr val="dk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400"/>
              <a:buFont typeface="Arial"/>
              <a:buNone/>
            </a:pPr>
            <a:r>
              <a:t/>
            </a:r>
            <a:endParaRPr b="1">
              <a:solidFill>
                <a:schemeClr val="lt1"/>
              </a:solidFill>
              <a:latin typeface="Arial Black"/>
              <a:ea typeface="Arial Black"/>
              <a:cs typeface="Arial Black"/>
              <a:sym typeface="Arial Black"/>
            </a:endParaRPr>
          </a:p>
          <a:p>
            <a:pPr indent="0" lvl="0" marL="0" rtl="0" algn="ctr">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p:txBody>
      </p:sp>
      <p:sp>
        <p:nvSpPr>
          <p:cNvPr id="182" name="Google Shape;182;p4">
            <a:hlinkClick action="ppaction://hlinksldjump" r:id="rId3"/>
          </p:cNvPr>
          <p:cNvSpPr/>
          <p:nvPr/>
        </p:nvSpPr>
        <p:spPr>
          <a:xfrm>
            <a:off x="8229600" y="6019800"/>
            <a:ext cx="533400" cy="457200"/>
          </a:xfrm>
          <a:custGeom>
            <a:rect b="b" l="l" r="r" t="t"/>
            <a:pathLst>
              <a:path extrusionOk="0" h="120000" w="120000">
                <a:moveTo>
                  <a:pt x="0" y="0"/>
                </a:moveTo>
                <a:lnTo>
                  <a:pt x="120000" y="0"/>
                </a:lnTo>
                <a:lnTo>
                  <a:pt x="120000" y="120000"/>
                </a:lnTo>
                <a:lnTo>
                  <a:pt x="0" y="120000"/>
                </a:lnTo>
                <a:close/>
                <a:moveTo>
                  <a:pt x="60000" y="15000"/>
                </a:moveTo>
                <a:lnTo>
                  <a:pt x="21429" y="60000"/>
                </a:lnTo>
                <a:lnTo>
                  <a:pt x="31071" y="60000"/>
                </a:lnTo>
                <a:lnTo>
                  <a:pt x="31071" y="105000"/>
                </a:lnTo>
                <a:lnTo>
                  <a:pt x="88929" y="105000"/>
                </a:lnTo>
                <a:lnTo>
                  <a:pt x="88929" y="60000"/>
                </a:lnTo>
                <a:lnTo>
                  <a:pt x="98571" y="60000"/>
                </a:lnTo>
                <a:lnTo>
                  <a:pt x="84107" y="43125"/>
                </a:lnTo>
                <a:lnTo>
                  <a:pt x="84107" y="20625"/>
                </a:lnTo>
                <a:lnTo>
                  <a:pt x="74464" y="20625"/>
                </a:lnTo>
                <a:lnTo>
                  <a:pt x="74464" y="31875"/>
                </a:lnTo>
                <a:close/>
              </a:path>
              <a:path extrusionOk="0" fill="darkenLess" h="120000" w="120000">
                <a:moveTo>
                  <a:pt x="84107" y="43125"/>
                </a:moveTo>
                <a:lnTo>
                  <a:pt x="84107" y="20625"/>
                </a:lnTo>
                <a:lnTo>
                  <a:pt x="74464" y="20625"/>
                </a:lnTo>
                <a:lnTo>
                  <a:pt x="74464" y="31875"/>
                </a:lnTo>
                <a:close/>
                <a:moveTo>
                  <a:pt x="31071" y="60000"/>
                </a:moveTo>
                <a:lnTo>
                  <a:pt x="31071" y="105000"/>
                </a:lnTo>
                <a:lnTo>
                  <a:pt x="55179" y="105000"/>
                </a:lnTo>
                <a:lnTo>
                  <a:pt x="55179" y="82500"/>
                </a:lnTo>
                <a:lnTo>
                  <a:pt x="64821" y="82500"/>
                </a:lnTo>
                <a:lnTo>
                  <a:pt x="64821" y="105000"/>
                </a:lnTo>
                <a:lnTo>
                  <a:pt x="88929" y="105000"/>
                </a:lnTo>
                <a:lnTo>
                  <a:pt x="88929" y="60000"/>
                </a:lnTo>
                <a:close/>
              </a:path>
              <a:path extrusionOk="0" fill="darken" h="120000" w="120000">
                <a:moveTo>
                  <a:pt x="60000" y="15000"/>
                </a:moveTo>
                <a:lnTo>
                  <a:pt x="21429" y="60000"/>
                </a:lnTo>
                <a:lnTo>
                  <a:pt x="98571" y="60000"/>
                </a:lnTo>
                <a:close/>
                <a:moveTo>
                  <a:pt x="55179" y="82500"/>
                </a:moveTo>
                <a:lnTo>
                  <a:pt x="64821" y="82500"/>
                </a:lnTo>
                <a:lnTo>
                  <a:pt x="64821" y="105000"/>
                </a:lnTo>
                <a:lnTo>
                  <a:pt x="55179" y="105000"/>
                </a:lnTo>
                <a:close/>
              </a:path>
              <a:path extrusionOk="0" fill="none" h="120000" w="120000">
                <a:moveTo>
                  <a:pt x="60000" y="15000"/>
                </a:moveTo>
                <a:lnTo>
                  <a:pt x="74464" y="31875"/>
                </a:lnTo>
                <a:lnTo>
                  <a:pt x="74464" y="20625"/>
                </a:lnTo>
                <a:lnTo>
                  <a:pt x="84107" y="20625"/>
                </a:lnTo>
                <a:lnTo>
                  <a:pt x="84107" y="43125"/>
                </a:lnTo>
                <a:lnTo>
                  <a:pt x="98571" y="60000"/>
                </a:lnTo>
                <a:lnTo>
                  <a:pt x="88929" y="60000"/>
                </a:lnTo>
                <a:lnTo>
                  <a:pt x="88929" y="105000"/>
                </a:lnTo>
                <a:lnTo>
                  <a:pt x="31071" y="105000"/>
                </a:lnTo>
                <a:lnTo>
                  <a:pt x="31071" y="60000"/>
                </a:lnTo>
                <a:lnTo>
                  <a:pt x="21429" y="60000"/>
                </a:lnTo>
                <a:close/>
                <a:moveTo>
                  <a:pt x="74464" y="31875"/>
                </a:moveTo>
                <a:lnTo>
                  <a:pt x="84107" y="43125"/>
                </a:lnTo>
                <a:moveTo>
                  <a:pt x="88929" y="60000"/>
                </a:moveTo>
                <a:lnTo>
                  <a:pt x="31071" y="60000"/>
                </a:lnTo>
                <a:moveTo>
                  <a:pt x="55179" y="105000"/>
                </a:moveTo>
                <a:lnTo>
                  <a:pt x="55179" y="82500"/>
                </a:lnTo>
                <a:lnTo>
                  <a:pt x="64821" y="82500"/>
                </a:lnTo>
                <a:lnTo>
                  <a:pt x="64821" y="105000"/>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183" name="Google Shape;183;p4"/>
          <p:cNvSpPr txBox="1"/>
          <p:nvPr/>
        </p:nvSpPr>
        <p:spPr>
          <a:xfrm>
            <a:off x="1168975" y="1231325"/>
            <a:ext cx="7060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1" lang="en-US" sz="2500" u="sng" cap="none" strike="noStrike">
                <a:solidFill>
                  <a:srgbClr val="FF9933"/>
                </a:solidFill>
                <a:latin typeface="Arial"/>
                <a:ea typeface="Arial"/>
                <a:cs typeface="Arial"/>
                <a:sym typeface="Arial"/>
              </a:rPr>
              <a:t>PROJECT BACKGROUND</a:t>
            </a:r>
            <a:endParaRPr b="1" i="1" sz="2500" u="sng" cap="none" strike="noStrike">
              <a:solidFill>
                <a:srgbClr val="FF99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88314317e5_0_36"/>
          <p:cNvSpPr/>
          <p:nvPr/>
        </p:nvSpPr>
        <p:spPr>
          <a:xfrm>
            <a:off x="495300" y="1769700"/>
            <a:ext cx="8153400" cy="4250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2500">
                <a:solidFill>
                  <a:schemeClr val="lt1"/>
                </a:solidFill>
              </a:rPr>
              <a:t>• </a:t>
            </a:r>
            <a:r>
              <a:rPr lang="en-US" sz="2500">
                <a:solidFill>
                  <a:schemeClr val="lt1"/>
                </a:solidFill>
              </a:rPr>
              <a:t>To provide a contactless self-checkout facility for customers (patients).</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 To help customers to diagnose their health issue with the ChatBot by answering a few basic questions.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 To reduce the contact of medical store workers with                   the patients during pandemic.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  Hassel free self-check-out system for users. </a:t>
            </a:r>
            <a:endParaRPr sz="2500">
              <a:solidFill>
                <a:schemeClr val="lt1"/>
              </a:solidFill>
            </a:endParaRPr>
          </a:p>
          <a:p>
            <a:pPr indent="0" lvl="0" marL="0" marR="0" rtl="0" algn="just">
              <a:lnSpc>
                <a:spcPct val="100000"/>
              </a:lnSpc>
              <a:spcBef>
                <a:spcPts val="0"/>
              </a:spcBef>
              <a:spcAft>
                <a:spcPts val="0"/>
              </a:spcAft>
              <a:buNone/>
            </a:pPr>
            <a:r>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 Easy and effortless buying of health care products</a:t>
            </a:r>
            <a:endParaRPr b="0" i="0" sz="25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200"/>
              <a:buFont typeface="Arial"/>
              <a:buNone/>
            </a:pPr>
            <a:r>
              <a:t/>
            </a:r>
            <a:endParaRPr b="0" i="0" sz="22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a:p>
            <a:pPr indent="-146050" lvl="1" marL="74295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lt1"/>
              </a:solidFill>
              <a:latin typeface="Arial"/>
              <a:ea typeface="Arial"/>
              <a:cs typeface="Arial"/>
              <a:sym typeface="Arial"/>
            </a:endParaRPr>
          </a:p>
        </p:txBody>
      </p:sp>
      <p:sp>
        <p:nvSpPr>
          <p:cNvPr descr="White marble" id="189" name="Google Shape;189;g188314317e5_0_36"/>
          <p:cNvSpPr/>
          <p:nvPr/>
        </p:nvSpPr>
        <p:spPr>
          <a:xfrm>
            <a:off x="2133600" y="1066800"/>
            <a:ext cx="4800609" cy="914399"/>
          </a:xfrm>
          <a:prstGeom prst="rect">
            <a:avLst/>
          </a:prstGeom>
        </p:spPr>
        <p:txBody>
          <a:bodyPr>
            <a:prstTxWarp prst="textPlain"/>
          </a:bodyPr>
          <a:lstStyle/>
          <a:p>
            <a:pPr lvl="0" algn="ctr"/>
            <a:r>
              <a:rPr b="0" i="0">
                <a:ln>
                  <a:noFill/>
                </a:ln>
                <a:noFill/>
                <a:latin typeface="Arial Black"/>
              </a:rPr>
              <a:t>FUNCTIONS USED </a:t>
            </a:r>
          </a:p>
        </p:txBody>
      </p:sp>
      <p:sp>
        <p:nvSpPr>
          <p:cNvPr id="190" name="Google Shape;190;g188314317e5_0_36"/>
          <p:cNvSpPr txBox="1"/>
          <p:nvPr/>
        </p:nvSpPr>
        <p:spPr>
          <a:xfrm>
            <a:off x="1943100" y="96775"/>
            <a:ext cx="5181600" cy="523200"/>
          </a:xfrm>
          <a:prstGeom prst="rect">
            <a:avLst/>
          </a:prstGeom>
          <a:solidFill>
            <a:schemeClr val="dk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400"/>
              <a:buFont typeface="Arial"/>
              <a:buNone/>
            </a:pPr>
            <a:r>
              <a:t/>
            </a:r>
            <a:endParaRPr b="1">
              <a:solidFill>
                <a:schemeClr val="lt1"/>
              </a:solidFill>
              <a:latin typeface="Arial Black"/>
              <a:ea typeface="Arial Black"/>
              <a:cs typeface="Arial Black"/>
              <a:sym typeface="Arial Black"/>
            </a:endParaRPr>
          </a:p>
          <a:p>
            <a:pPr indent="0" lvl="0" marL="0" rtl="0" algn="ctr">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p:txBody>
      </p:sp>
      <p:sp>
        <p:nvSpPr>
          <p:cNvPr id="191" name="Google Shape;191;g188314317e5_0_36">
            <a:hlinkClick action="ppaction://hlinksldjump" r:id="rId3"/>
          </p:cNvPr>
          <p:cNvSpPr/>
          <p:nvPr/>
        </p:nvSpPr>
        <p:spPr>
          <a:xfrm>
            <a:off x="8229600" y="6019800"/>
            <a:ext cx="533400" cy="457200"/>
          </a:xfrm>
          <a:custGeom>
            <a:rect b="b" l="l" r="r" t="t"/>
            <a:pathLst>
              <a:path extrusionOk="0" h="120000" w="120000">
                <a:moveTo>
                  <a:pt x="0" y="0"/>
                </a:moveTo>
                <a:lnTo>
                  <a:pt x="120000" y="0"/>
                </a:lnTo>
                <a:lnTo>
                  <a:pt x="120000" y="120000"/>
                </a:lnTo>
                <a:lnTo>
                  <a:pt x="0" y="120000"/>
                </a:lnTo>
                <a:close/>
                <a:moveTo>
                  <a:pt x="60000" y="15000"/>
                </a:moveTo>
                <a:lnTo>
                  <a:pt x="21429" y="60000"/>
                </a:lnTo>
                <a:lnTo>
                  <a:pt x="31071" y="60000"/>
                </a:lnTo>
                <a:lnTo>
                  <a:pt x="31071" y="105000"/>
                </a:lnTo>
                <a:lnTo>
                  <a:pt x="88929" y="105000"/>
                </a:lnTo>
                <a:lnTo>
                  <a:pt x="88929" y="60000"/>
                </a:lnTo>
                <a:lnTo>
                  <a:pt x="98571" y="60000"/>
                </a:lnTo>
                <a:lnTo>
                  <a:pt x="84107" y="43125"/>
                </a:lnTo>
                <a:lnTo>
                  <a:pt x="84107" y="20625"/>
                </a:lnTo>
                <a:lnTo>
                  <a:pt x="74464" y="20625"/>
                </a:lnTo>
                <a:lnTo>
                  <a:pt x="74464" y="31875"/>
                </a:lnTo>
                <a:close/>
              </a:path>
              <a:path extrusionOk="0" fill="darkenLess" h="120000" w="120000">
                <a:moveTo>
                  <a:pt x="84107" y="43125"/>
                </a:moveTo>
                <a:lnTo>
                  <a:pt x="84107" y="20625"/>
                </a:lnTo>
                <a:lnTo>
                  <a:pt x="74464" y="20625"/>
                </a:lnTo>
                <a:lnTo>
                  <a:pt x="74464" y="31875"/>
                </a:lnTo>
                <a:close/>
                <a:moveTo>
                  <a:pt x="31071" y="60000"/>
                </a:moveTo>
                <a:lnTo>
                  <a:pt x="31071" y="105000"/>
                </a:lnTo>
                <a:lnTo>
                  <a:pt x="55179" y="105000"/>
                </a:lnTo>
                <a:lnTo>
                  <a:pt x="55179" y="82500"/>
                </a:lnTo>
                <a:lnTo>
                  <a:pt x="64821" y="82500"/>
                </a:lnTo>
                <a:lnTo>
                  <a:pt x="64821" y="105000"/>
                </a:lnTo>
                <a:lnTo>
                  <a:pt x="88929" y="105000"/>
                </a:lnTo>
                <a:lnTo>
                  <a:pt x="88929" y="60000"/>
                </a:lnTo>
                <a:close/>
              </a:path>
              <a:path extrusionOk="0" fill="darken" h="120000" w="120000">
                <a:moveTo>
                  <a:pt x="60000" y="15000"/>
                </a:moveTo>
                <a:lnTo>
                  <a:pt x="21429" y="60000"/>
                </a:lnTo>
                <a:lnTo>
                  <a:pt x="98571" y="60000"/>
                </a:lnTo>
                <a:close/>
                <a:moveTo>
                  <a:pt x="55179" y="82500"/>
                </a:moveTo>
                <a:lnTo>
                  <a:pt x="64821" y="82500"/>
                </a:lnTo>
                <a:lnTo>
                  <a:pt x="64821" y="105000"/>
                </a:lnTo>
                <a:lnTo>
                  <a:pt x="55179" y="105000"/>
                </a:lnTo>
                <a:close/>
              </a:path>
              <a:path extrusionOk="0" fill="none" h="120000" w="120000">
                <a:moveTo>
                  <a:pt x="60000" y="15000"/>
                </a:moveTo>
                <a:lnTo>
                  <a:pt x="74464" y="31875"/>
                </a:lnTo>
                <a:lnTo>
                  <a:pt x="74464" y="20625"/>
                </a:lnTo>
                <a:lnTo>
                  <a:pt x="84107" y="20625"/>
                </a:lnTo>
                <a:lnTo>
                  <a:pt x="84107" y="43125"/>
                </a:lnTo>
                <a:lnTo>
                  <a:pt x="98571" y="60000"/>
                </a:lnTo>
                <a:lnTo>
                  <a:pt x="88929" y="60000"/>
                </a:lnTo>
                <a:lnTo>
                  <a:pt x="88929" y="105000"/>
                </a:lnTo>
                <a:lnTo>
                  <a:pt x="31071" y="105000"/>
                </a:lnTo>
                <a:lnTo>
                  <a:pt x="31071" y="60000"/>
                </a:lnTo>
                <a:lnTo>
                  <a:pt x="21429" y="60000"/>
                </a:lnTo>
                <a:close/>
                <a:moveTo>
                  <a:pt x="74464" y="31875"/>
                </a:moveTo>
                <a:lnTo>
                  <a:pt x="84107" y="43125"/>
                </a:lnTo>
                <a:moveTo>
                  <a:pt x="88929" y="60000"/>
                </a:moveTo>
                <a:lnTo>
                  <a:pt x="31071" y="60000"/>
                </a:lnTo>
                <a:moveTo>
                  <a:pt x="55179" y="105000"/>
                </a:moveTo>
                <a:lnTo>
                  <a:pt x="55179" y="82500"/>
                </a:lnTo>
                <a:lnTo>
                  <a:pt x="64821" y="82500"/>
                </a:lnTo>
                <a:lnTo>
                  <a:pt x="64821" y="105000"/>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192" name="Google Shape;192;g188314317e5_0_36"/>
          <p:cNvSpPr txBox="1"/>
          <p:nvPr/>
        </p:nvSpPr>
        <p:spPr>
          <a:xfrm>
            <a:off x="2275600" y="1160961"/>
            <a:ext cx="4582500" cy="9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1" lang="en-US" sz="2500" u="sng">
                <a:solidFill>
                  <a:srgbClr val="FF9933"/>
                </a:solidFill>
              </a:rPr>
              <a:t>OBJECTIVES</a:t>
            </a:r>
            <a:endParaRPr b="1" i="1" sz="2500" u="sng">
              <a:solidFill>
                <a:srgbClr val="FF9933"/>
              </a:solidFill>
            </a:endParaRPr>
          </a:p>
          <a:p>
            <a:pPr indent="0" lvl="0" marL="0" marR="0" rtl="0" algn="l">
              <a:lnSpc>
                <a:spcPct val="100000"/>
              </a:lnSpc>
              <a:spcBef>
                <a:spcPts val="0"/>
              </a:spcBef>
              <a:spcAft>
                <a:spcPts val="0"/>
              </a:spcAft>
              <a:buClr>
                <a:srgbClr val="000000"/>
              </a:buClr>
              <a:buSzPts val="3000"/>
              <a:buFont typeface="Arial"/>
              <a:buNone/>
            </a:pPr>
            <a:r>
              <a:t/>
            </a:r>
            <a:endParaRPr b="1" i="1" sz="2500" u="sng">
              <a:solidFill>
                <a:srgbClr val="FF99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p:nvPr/>
        </p:nvSpPr>
        <p:spPr>
          <a:xfrm>
            <a:off x="685800" y="2255838"/>
            <a:ext cx="81534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2200">
              <a:solidFill>
                <a:schemeClr val="lt1"/>
              </a:solidFill>
            </a:endParaRPr>
          </a:p>
          <a:p>
            <a:pPr indent="0" lvl="0" marL="0" marR="0" rtl="0" algn="just">
              <a:lnSpc>
                <a:spcPct val="100000"/>
              </a:lnSpc>
              <a:spcBef>
                <a:spcPts val="0"/>
              </a:spcBef>
              <a:spcAft>
                <a:spcPts val="0"/>
              </a:spcAft>
              <a:buNone/>
            </a:pPr>
            <a:r>
              <a:rPr lang="en-US" sz="2200">
                <a:solidFill>
                  <a:schemeClr val="lt1"/>
                </a:solidFill>
              </a:rPr>
              <a:t> </a:t>
            </a:r>
            <a:r>
              <a:rPr lang="en-US" sz="2500">
                <a:solidFill>
                  <a:schemeClr val="lt1"/>
                </a:solidFill>
              </a:rPr>
              <a:t>• Class and Objects </a:t>
            </a:r>
            <a:endParaRPr sz="2500">
              <a:solidFill>
                <a:schemeClr val="lt1"/>
              </a:solidFill>
            </a:endParaRPr>
          </a:p>
          <a:p>
            <a:pPr indent="0" lvl="0" marL="0" marR="0" rtl="0" algn="just">
              <a:lnSpc>
                <a:spcPct val="100000"/>
              </a:lnSpc>
              <a:spcBef>
                <a:spcPts val="0"/>
              </a:spcBef>
              <a:spcAft>
                <a:spcPts val="0"/>
              </a:spcAft>
              <a:buNone/>
            </a:pPr>
            <a:r>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 Friend and Inline Functions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Constructor and Destructor </a:t>
            </a:r>
            <a:endParaRPr sz="2500">
              <a:solidFill>
                <a:schemeClr val="lt1"/>
              </a:solidFill>
            </a:endParaRPr>
          </a:p>
          <a:p>
            <a:pPr indent="0" lvl="0" marL="0" marR="0" rtl="0" algn="just">
              <a:lnSpc>
                <a:spcPct val="100000"/>
              </a:lnSpc>
              <a:spcBef>
                <a:spcPts val="0"/>
              </a:spcBef>
              <a:spcAft>
                <a:spcPts val="0"/>
              </a:spcAft>
              <a:buNone/>
            </a:pPr>
            <a:r>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Inheritance </a:t>
            </a:r>
            <a:endParaRPr sz="2500">
              <a:solidFill>
                <a:schemeClr val="lt1"/>
              </a:solidFill>
            </a:endParaRPr>
          </a:p>
          <a:p>
            <a:pPr indent="0" lvl="0" marL="0" marR="0" rtl="0" algn="just">
              <a:lnSpc>
                <a:spcPct val="100000"/>
              </a:lnSpc>
              <a:spcBef>
                <a:spcPts val="0"/>
              </a:spcBef>
              <a:spcAft>
                <a:spcPts val="0"/>
              </a:spcAft>
              <a:buNone/>
            </a:pPr>
            <a:r>
              <a:t/>
            </a:r>
            <a:endParaRPr sz="2500">
              <a:solidFill>
                <a:schemeClr val="lt1"/>
              </a:solidFill>
            </a:endParaRPr>
          </a:p>
          <a:p>
            <a:pPr indent="0" lvl="0" marL="0" marR="0" rtl="0" algn="just">
              <a:lnSpc>
                <a:spcPct val="100000"/>
              </a:lnSpc>
              <a:spcBef>
                <a:spcPts val="0"/>
              </a:spcBef>
              <a:spcAft>
                <a:spcPts val="0"/>
              </a:spcAft>
              <a:buNone/>
            </a:pPr>
            <a:r>
              <a:rPr lang="en-US" sz="2500">
                <a:solidFill>
                  <a:schemeClr val="lt1"/>
                </a:solidFill>
              </a:rPr>
              <a:t>• Files</a:t>
            </a:r>
            <a:endParaRPr b="0" i="0" sz="25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200"/>
              <a:buFont typeface="Arial"/>
              <a:buNone/>
            </a:pPr>
            <a:r>
              <a:t/>
            </a:r>
            <a:endParaRPr b="0" i="0" sz="22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a:p>
            <a:pPr indent="-146050" lvl="1" marL="74295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lt1"/>
              </a:solidFill>
              <a:latin typeface="Arial"/>
              <a:ea typeface="Arial"/>
              <a:cs typeface="Arial"/>
              <a:sym typeface="Arial"/>
            </a:endParaRPr>
          </a:p>
        </p:txBody>
      </p:sp>
      <p:sp>
        <p:nvSpPr>
          <p:cNvPr descr="White marble" id="198" name="Google Shape;198;p5"/>
          <p:cNvSpPr/>
          <p:nvPr/>
        </p:nvSpPr>
        <p:spPr>
          <a:xfrm>
            <a:off x="2133600" y="1066800"/>
            <a:ext cx="4800600" cy="914400"/>
          </a:xfrm>
          <a:prstGeom prst="rect">
            <a:avLst/>
          </a:prstGeom>
        </p:spPr>
        <p:txBody>
          <a:bodyPr>
            <a:prstTxWarp prst="textPlain"/>
          </a:bodyPr>
          <a:lstStyle/>
          <a:p>
            <a:pPr lvl="0" algn="ctr"/>
            <a:r>
              <a:rPr b="0" i="0">
                <a:ln>
                  <a:noFill/>
                </a:ln>
                <a:noFill/>
                <a:latin typeface="Arial Black"/>
              </a:rPr>
              <a:t>FUNCTIONS USED </a:t>
            </a:r>
          </a:p>
        </p:txBody>
      </p:sp>
      <p:sp>
        <p:nvSpPr>
          <p:cNvPr id="199" name="Google Shape;199;p5"/>
          <p:cNvSpPr txBox="1"/>
          <p:nvPr/>
        </p:nvSpPr>
        <p:spPr>
          <a:xfrm>
            <a:off x="1943100" y="96775"/>
            <a:ext cx="5181600" cy="523200"/>
          </a:xfrm>
          <a:prstGeom prst="rect">
            <a:avLst/>
          </a:prstGeom>
          <a:solidFill>
            <a:schemeClr val="dk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400"/>
              <a:buFont typeface="Arial"/>
              <a:buNone/>
            </a:pPr>
            <a:r>
              <a:t/>
            </a:r>
            <a:endParaRPr b="1">
              <a:solidFill>
                <a:schemeClr val="lt1"/>
              </a:solidFill>
              <a:latin typeface="Arial Black"/>
              <a:ea typeface="Arial Black"/>
              <a:cs typeface="Arial Black"/>
              <a:sym typeface="Arial Black"/>
            </a:endParaRPr>
          </a:p>
          <a:p>
            <a:pPr indent="0" lvl="0" marL="0" rtl="0" algn="ctr">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p:txBody>
      </p:sp>
      <p:sp>
        <p:nvSpPr>
          <p:cNvPr id="200" name="Google Shape;200;p5">
            <a:hlinkClick action="ppaction://hlinksldjump" r:id="rId3"/>
          </p:cNvPr>
          <p:cNvSpPr/>
          <p:nvPr/>
        </p:nvSpPr>
        <p:spPr>
          <a:xfrm>
            <a:off x="8229600" y="6019800"/>
            <a:ext cx="533400" cy="457200"/>
          </a:xfrm>
          <a:custGeom>
            <a:rect b="b" l="l" r="r" t="t"/>
            <a:pathLst>
              <a:path extrusionOk="0" h="120000" w="120000">
                <a:moveTo>
                  <a:pt x="0" y="0"/>
                </a:moveTo>
                <a:lnTo>
                  <a:pt x="120000" y="0"/>
                </a:lnTo>
                <a:lnTo>
                  <a:pt x="120000" y="120000"/>
                </a:lnTo>
                <a:lnTo>
                  <a:pt x="0" y="120000"/>
                </a:lnTo>
                <a:close/>
                <a:moveTo>
                  <a:pt x="60000" y="15000"/>
                </a:moveTo>
                <a:lnTo>
                  <a:pt x="21429" y="60000"/>
                </a:lnTo>
                <a:lnTo>
                  <a:pt x="31071" y="60000"/>
                </a:lnTo>
                <a:lnTo>
                  <a:pt x="31071" y="105000"/>
                </a:lnTo>
                <a:lnTo>
                  <a:pt x="88929" y="105000"/>
                </a:lnTo>
                <a:lnTo>
                  <a:pt x="88929" y="60000"/>
                </a:lnTo>
                <a:lnTo>
                  <a:pt x="98571" y="60000"/>
                </a:lnTo>
                <a:lnTo>
                  <a:pt x="84107" y="43125"/>
                </a:lnTo>
                <a:lnTo>
                  <a:pt x="84107" y="20625"/>
                </a:lnTo>
                <a:lnTo>
                  <a:pt x="74464" y="20625"/>
                </a:lnTo>
                <a:lnTo>
                  <a:pt x="74464" y="31875"/>
                </a:lnTo>
                <a:close/>
              </a:path>
              <a:path extrusionOk="0" fill="darkenLess" h="120000" w="120000">
                <a:moveTo>
                  <a:pt x="84107" y="43125"/>
                </a:moveTo>
                <a:lnTo>
                  <a:pt x="84107" y="20625"/>
                </a:lnTo>
                <a:lnTo>
                  <a:pt x="74464" y="20625"/>
                </a:lnTo>
                <a:lnTo>
                  <a:pt x="74464" y="31875"/>
                </a:lnTo>
                <a:close/>
                <a:moveTo>
                  <a:pt x="31071" y="60000"/>
                </a:moveTo>
                <a:lnTo>
                  <a:pt x="31071" y="105000"/>
                </a:lnTo>
                <a:lnTo>
                  <a:pt x="55179" y="105000"/>
                </a:lnTo>
                <a:lnTo>
                  <a:pt x="55179" y="82500"/>
                </a:lnTo>
                <a:lnTo>
                  <a:pt x="64821" y="82500"/>
                </a:lnTo>
                <a:lnTo>
                  <a:pt x="64821" y="105000"/>
                </a:lnTo>
                <a:lnTo>
                  <a:pt x="88929" y="105000"/>
                </a:lnTo>
                <a:lnTo>
                  <a:pt x="88929" y="60000"/>
                </a:lnTo>
                <a:close/>
              </a:path>
              <a:path extrusionOk="0" fill="darken" h="120000" w="120000">
                <a:moveTo>
                  <a:pt x="60000" y="15000"/>
                </a:moveTo>
                <a:lnTo>
                  <a:pt x="21429" y="60000"/>
                </a:lnTo>
                <a:lnTo>
                  <a:pt x="98571" y="60000"/>
                </a:lnTo>
                <a:close/>
                <a:moveTo>
                  <a:pt x="55179" y="82500"/>
                </a:moveTo>
                <a:lnTo>
                  <a:pt x="64821" y="82500"/>
                </a:lnTo>
                <a:lnTo>
                  <a:pt x="64821" y="105000"/>
                </a:lnTo>
                <a:lnTo>
                  <a:pt x="55179" y="105000"/>
                </a:lnTo>
                <a:close/>
              </a:path>
              <a:path extrusionOk="0" fill="none" h="120000" w="120000">
                <a:moveTo>
                  <a:pt x="60000" y="15000"/>
                </a:moveTo>
                <a:lnTo>
                  <a:pt x="74464" y="31875"/>
                </a:lnTo>
                <a:lnTo>
                  <a:pt x="74464" y="20625"/>
                </a:lnTo>
                <a:lnTo>
                  <a:pt x="84107" y="20625"/>
                </a:lnTo>
                <a:lnTo>
                  <a:pt x="84107" y="43125"/>
                </a:lnTo>
                <a:lnTo>
                  <a:pt x="98571" y="60000"/>
                </a:lnTo>
                <a:lnTo>
                  <a:pt x="88929" y="60000"/>
                </a:lnTo>
                <a:lnTo>
                  <a:pt x="88929" y="105000"/>
                </a:lnTo>
                <a:lnTo>
                  <a:pt x="31071" y="105000"/>
                </a:lnTo>
                <a:lnTo>
                  <a:pt x="31071" y="60000"/>
                </a:lnTo>
                <a:lnTo>
                  <a:pt x="21429" y="60000"/>
                </a:lnTo>
                <a:close/>
                <a:moveTo>
                  <a:pt x="74464" y="31875"/>
                </a:moveTo>
                <a:lnTo>
                  <a:pt x="84107" y="43125"/>
                </a:lnTo>
                <a:moveTo>
                  <a:pt x="88929" y="60000"/>
                </a:moveTo>
                <a:lnTo>
                  <a:pt x="31071" y="60000"/>
                </a:lnTo>
                <a:moveTo>
                  <a:pt x="55179" y="105000"/>
                </a:moveTo>
                <a:lnTo>
                  <a:pt x="55179" y="82500"/>
                </a:lnTo>
                <a:lnTo>
                  <a:pt x="64821" y="82500"/>
                </a:lnTo>
                <a:lnTo>
                  <a:pt x="64821" y="105000"/>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chemeClr val="lt1"/>
              </a:solidFill>
              <a:latin typeface="Arial"/>
              <a:ea typeface="Arial"/>
              <a:cs typeface="Arial"/>
              <a:sym typeface="Arial"/>
            </a:endParaRPr>
          </a:p>
        </p:txBody>
      </p:sp>
      <p:sp>
        <p:nvSpPr>
          <p:cNvPr id="201" name="Google Shape;201;p5"/>
          <p:cNvSpPr txBox="1"/>
          <p:nvPr/>
        </p:nvSpPr>
        <p:spPr>
          <a:xfrm>
            <a:off x="2275600" y="1160961"/>
            <a:ext cx="4582500" cy="9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1" lang="en-US" sz="2500" u="sng">
                <a:solidFill>
                  <a:srgbClr val="FF9933"/>
                </a:solidFill>
              </a:rPr>
              <a:t>OOPS CONCEPTS USED</a:t>
            </a:r>
            <a:endParaRPr b="1" i="1" sz="3300" u="sng" cap="none" strike="noStrike">
              <a:solidFill>
                <a:srgbClr val="FF993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7"/>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400"/>
              <a:buFont typeface="Arial"/>
              <a:buNone/>
            </a:pPr>
            <a:r>
              <a:t/>
            </a:r>
            <a:endParaRPr b="1">
              <a:solidFill>
                <a:schemeClr val="lt1"/>
              </a:solidFill>
              <a:latin typeface="Arial Black"/>
              <a:ea typeface="Arial Black"/>
              <a:cs typeface="Arial Black"/>
              <a:sym typeface="Arial Black"/>
            </a:endParaRPr>
          </a:p>
          <a:p>
            <a:pPr indent="0" lvl="0" marL="0" rtl="0" algn="ctr">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07" name="Google Shape;207;p7"/>
          <p:cNvSpPr txBox="1"/>
          <p:nvPr/>
        </p:nvSpPr>
        <p:spPr>
          <a:xfrm>
            <a:off x="527400" y="801250"/>
            <a:ext cx="80892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1" i="1" lang="en-US" sz="4600" u="sng" cap="none" strike="noStrike">
                <a:solidFill>
                  <a:schemeClr val="lt1"/>
                </a:solidFill>
                <a:latin typeface="Times New Roman"/>
                <a:ea typeface="Times New Roman"/>
                <a:cs typeface="Times New Roman"/>
                <a:sym typeface="Times New Roman"/>
              </a:rPr>
              <a:t>Use of various </a:t>
            </a:r>
            <a:r>
              <a:rPr b="1" i="1" lang="en-US" sz="4600" u="sng">
                <a:solidFill>
                  <a:schemeClr val="lt1"/>
                </a:solidFill>
                <a:latin typeface="Times New Roman"/>
                <a:ea typeface="Times New Roman"/>
                <a:cs typeface="Times New Roman"/>
                <a:sym typeface="Times New Roman"/>
              </a:rPr>
              <a:t>concepts</a:t>
            </a:r>
            <a:endParaRPr b="1" i="1" sz="4600" u="sng" cap="none" strike="noStrike">
              <a:solidFill>
                <a:schemeClr val="lt1"/>
              </a:solidFill>
              <a:latin typeface="Times New Roman"/>
              <a:ea typeface="Times New Roman"/>
              <a:cs typeface="Times New Roman"/>
              <a:sym typeface="Times New Roman"/>
            </a:endParaRPr>
          </a:p>
        </p:txBody>
      </p:sp>
      <p:sp>
        <p:nvSpPr>
          <p:cNvPr id="208" name="Google Shape;208;p7"/>
          <p:cNvSpPr/>
          <p:nvPr/>
        </p:nvSpPr>
        <p:spPr>
          <a:xfrm>
            <a:off x="4660325" y="2119750"/>
            <a:ext cx="645000" cy="59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txBox="1"/>
          <p:nvPr/>
        </p:nvSpPr>
        <p:spPr>
          <a:xfrm>
            <a:off x="707075" y="1694050"/>
            <a:ext cx="68694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class</a:t>
            </a:r>
            <a:r>
              <a:rPr lang="en-US" sz="1500">
                <a:solidFill>
                  <a:srgbClr val="5DD8FF"/>
                </a:solidFill>
                <a:highlight>
                  <a:srgbClr val="1F1F24"/>
                </a:highlight>
              </a:rPr>
              <a:t> person</a:t>
            </a:r>
            <a:endParaRPr sz="15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class</a:t>
            </a:r>
            <a:r>
              <a:rPr lang="en-US" sz="1500">
                <a:solidFill>
                  <a:srgbClr val="FC5FA3"/>
                </a:solidFill>
                <a:highlight>
                  <a:srgbClr val="1F1F24"/>
                </a:highlight>
              </a:rPr>
              <a:t> </a:t>
            </a:r>
            <a:r>
              <a:rPr lang="en-US" sz="1500">
                <a:solidFill>
                  <a:srgbClr val="5DD8FF"/>
                </a:solidFill>
                <a:highlight>
                  <a:srgbClr val="1F1F24"/>
                </a:highlight>
              </a:rPr>
              <a:t>item</a:t>
            </a:r>
            <a:r>
              <a:rPr lang="en-US" sz="1500">
                <a:solidFill>
                  <a:srgbClr val="FC5FA3"/>
                </a:solidFill>
                <a:highlight>
                  <a:srgbClr val="1F1F24"/>
                </a:highlight>
              </a:rPr>
              <a:t>  </a:t>
            </a:r>
            <a:endParaRPr sz="1500">
              <a:solidFill>
                <a:srgbClr val="FC5FA3"/>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class</a:t>
            </a:r>
            <a:r>
              <a:rPr lang="en-US" sz="1500">
                <a:solidFill>
                  <a:srgbClr val="FC5FA3"/>
                </a:solidFill>
                <a:highlight>
                  <a:srgbClr val="1F1F24"/>
                </a:highlight>
              </a:rPr>
              <a:t> </a:t>
            </a:r>
            <a:r>
              <a:rPr lang="en-US" sz="1500">
                <a:solidFill>
                  <a:srgbClr val="5DD8FF"/>
                </a:solidFill>
                <a:highlight>
                  <a:srgbClr val="1F1F24"/>
                </a:highlight>
              </a:rPr>
              <a:t>admin</a:t>
            </a:r>
            <a:endParaRPr sz="15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friend</a:t>
            </a:r>
            <a:r>
              <a:rPr lang="en-US" sz="1500">
                <a:solidFill>
                  <a:schemeClr val="dk1"/>
                </a:solidFill>
                <a:highlight>
                  <a:srgbClr val="1F1F24"/>
                </a:highlight>
              </a:rPr>
              <a:t> </a:t>
            </a: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update</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x[],</a:t>
            </a:r>
            <a:r>
              <a:rPr b="1" lang="en-US" sz="1500">
                <a:solidFill>
                  <a:srgbClr val="FC5FA3"/>
                </a:solidFill>
                <a:highlight>
                  <a:srgbClr val="1F1F24"/>
                </a:highlight>
              </a:rPr>
              <a:t>int</a:t>
            </a:r>
            <a:r>
              <a:rPr lang="en-US" sz="1500">
                <a:solidFill>
                  <a:schemeClr val="dk1"/>
                </a:solidFill>
                <a:highlight>
                  <a:srgbClr val="1F1F24"/>
                </a:highlight>
              </a:rPr>
              <a:t> j,</a:t>
            </a:r>
            <a:r>
              <a:rPr b="1" lang="en-US" sz="1500">
                <a:solidFill>
                  <a:srgbClr val="FC5FA3"/>
                </a:solidFill>
                <a:highlight>
                  <a:srgbClr val="1F1F24"/>
                </a:highlight>
              </a:rPr>
              <a:t>int</a:t>
            </a:r>
            <a:r>
              <a:rPr lang="en-US" sz="1500">
                <a:solidFill>
                  <a:schemeClr val="dk1"/>
                </a:solidFill>
                <a:highlight>
                  <a:srgbClr val="1F1F24"/>
                </a:highlight>
              </a:rPr>
              <a:t> y);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friend</a:t>
            </a:r>
            <a:r>
              <a:rPr lang="en-US" sz="1500">
                <a:solidFill>
                  <a:schemeClr val="dk1"/>
                </a:solidFill>
                <a:highlight>
                  <a:srgbClr val="1F1F24"/>
                </a:highlight>
              </a:rPr>
              <a:t> </a:t>
            </a: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adminupdate</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x[],</a:t>
            </a:r>
            <a:r>
              <a:rPr b="1" lang="en-US" sz="1500">
                <a:solidFill>
                  <a:srgbClr val="FC5FA3"/>
                </a:solidFill>
                <a:highlight>
                  <a:srgbClr val="1F1F24"/>
                </a:highlight>
              </a:rPr>
              <a:t>int</a:t>
            </a:r>
            <a:r>
              <a:rPr lang="en-US" sz="1500">
                <a:solidFill>
                  <a:schemeClr val="dk1"/>
                </a:solidFill>
                <a:highlight>
                  <a:srgbClr val="1F1F24"/>
                </a:highlight>
              </a:rPr>
              <a:t> j,</a:t>
            </a:r>
            <a:r>
              <a:rPr b="1" lang="en-US" sz="1500">
                <a:solidFill>
                  <a:srgbClr val="FC5FA3"/>
                </a:solidFill>
                <a:highlight>
                  <a:srgbClr val="1F1F24"/>
                </a:highlight>
              </a:rPr>
              <a:t>int</a:t>
            </a:r>
            <a:r>
              <a:rPr lang="en-US" sz="1500">
                <a:solidFill>
                  <a:schemeClr val="dk1"/>
                </a:solidFill>
                <a:highlight>
                  <a:srgbClr val="1F1F24"/>
                </a:highlight>
              </a:rPr>
              <a:t> y);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lang="en-US" sz="1500">
                <a:solidFill>
                  <a:srgbClr val="D0A8FF"/>
                </a:solidFill>
                <a:highlight>
                  <a:srgbClr val="1F1F24"/>
                </a:highlight>
              </a:rPr>
              <a:t>string</a:t>
            </a:r>
            <a:r>
              <a:rPr lang="en-US" sz="1500">
                <a:solidFill>
                  <a:schemeClr val="dk1"/>
                </a:solidFill>
                <a:highlight>
                  <a:srgbClr val="1F1F24"/>
                </a:highlight>
              </a:rPr>
              <a:t> iname;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rgbClr val="D0A8FF"/>
                </a:solidFill>
                <a:highlight>
                  <a:srgbClr val="1F1F24"/>
                </a:highlight>
              </a:rPr>
              <a:t>string</a:t>
            </a:r>
            <a:r>
              <a:rPr lang="en-US" sz="1500">
                <a:solidFill>
                  <a:schemeClr val="dk1"/>
                </a:solidFill>
                <a:highlight>
                  <a:srgbClr val="1F1F24"/>
                </a:highlight>
              </a:rPr>
              <a:t> mail,ph;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float</a:t>
            </a:r>
            <a:r>
              <a:rPr lang="en-US" sz="1500">
                <a:solidFill>
                  <a:schemeClr val="dk1"/>
                </a:solidFill>
                <a:highlight>
                  <a:srgbClr val="1F1F24"/>
                </a:highlight>
              </a:rPr>
              <a:t> bill=</a:t>
            </a:r>
            <a:r>
              <a:rPr lang="en-US" sz="1500">
                <a:solidFill>
                  <a:srgbClr val="D0BF69"/>
                </a:solidFill>
                <a:highlight>
                  <a:srgbClr val="1F1F24"/>
                </a:highlight>
              </a:rPr>
              <a:t>0</a:t>
            </a:r>
            <a:r>
              <a:rPr lang="en-US" sz="1500">
                <a:solidFill>
                  <a:schemeClr val="dk1"/>
                </a:solidFill>
                <a:highlight>
                  <a:srgbClr val="1F1F24"/>
                </a:highlight>
              </a:rPr>
              <a:t>;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class</a:t>
            </a:r>
            <a:r>
              <a:rPr lang="en-US" sz="1500">
                <a:solidFill>
                  <a:srgbClr val="5DD8FF"/>
                </a:solidFill>
                <a:highlight>
                  <a:srgbClr val="1F1F24"/>
                </a:highlight>
              </a:rPr>
              <a:t> customer</a:t>
            </a:r>
            <a:endParaRPr sz="15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class</a:t>
            </a:r>
            <a:r>
              <a:rPr lang="en-US" sz="1500">
                <a:solidFill>
                  <a:srgbClr val="FC5FA3"/>
                </a:solidFill>
                <a:highlight>
                  <a:srgbClr val="1F1F24"/>
                </a:highlight>
              </a:rPr>
              <a:t> </a:t>
            </a:r>
            <a:r>
              <a:rPr lang="en-US" sz="1500">
                <a:solidFill>
                  <a:srgbClr val="5DD8FF"/>
                </a:solidFill>
                <a:highlight>
                  <a:srgbClr val="1F1F24"/>
                </a:highlight>
              </a:rPr>
              <a:t>cart</a:t>
            </a:r>
            <a:endParaRPr sz="15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9EF1DD"/>
                </a:solidFill>
                <a:highlight>
                  <a:srgbClr val="1F1F24"/>
                </a:highlight>
              </a:rPr>
              <a:t>customer</a:t>
            </a:r>
            <a:r>
              <a:rPr lang="en-US" sz="1500">
                <a:solidFill>
                  <a:schemeClr val="dk1"/>
                </a:solidFill>
                <a:highlight>
                  <a:srgbClr val="1F1F24"/>
                </a:highlight>
              </a:rPr>
              <a:t> ::</a:t>
            </a:r>
            <a:r>
              <a:rPr lang="en-US" sz="1500">
                <a:solidFill>
                  <a:srgbClr val="41A1C0"/>
                </a:solidFill>
                <a:highlight>
                  <a:srgbClr val="1F1F24"/>
                </a:highlight>
              </a:rPr>
              <a:t>buy</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o[])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displaybill</a:t>
            </a:r>
            <a:r>
              <a:rPr lang="en-US" sz="1500">
                <a:solidFill>
                  <a:schemeClr val="dk1"/>
                </a:solidFill>
                <a:highlight>
                  <a:srgbClr val="1F1F24"/>
                </a:highlight>
              </a:rPr>
              <a:t>(</a:t>
            </a:r>
            <a:r>
              <a:rPr lang="en-US" sz="1500">
                <a:solidFill>
                  <a:srgbClr val="9EF1DD"/>
                </a:solidFill>
                <a:highlight>
                  <a:srgbClr val="1F1F24"/>
                </a:highlight>
              </a:rPr>
              <a:t>cart</a:t>
            </a:r>
            <a:r>
              <a:rPr lang="en-US" sz="1500">
                <a:solidFill>
                  <a:schemeClr val="dk1"/>
                </a:solidFill>
                <a:highlight>
                  <a:srgbClr val="1F1F24"/>
                </a:highlight>
              </a:rPr>
              <a:t> d[],</a:t>
            </a:r>
            <a:r>
              <a:rPr b="1" lang="en-US" sz="1500">
                <a:solidFill>
                  <a:srgbClr val="FC5FA3"/>
                </a:solidFill>
                <a:highlight>
                  <a:srgbClr val="1F1F24"/>
                </a:highlight>
              </a:rPr>
              <a:t>int</a:t>
            </a:r>
            <a:r>
              <a:rPr lang="en-US" sz="1500">
                <a:solidFill>
                  <a:schemeClr val="dk1"/>
                </a:solidFill>
                <a:highlight>
                  <a:srgbClr val="1F1F24"/>
                </a:highlight>
              </a:rPr>
              <a:t> m,</a:t>
            </a:r>
            <a:r>
              <a:rPr b="1" lang="en-US" sz="1500">
                <a:solidFill>
                  <a:srgbClr val="FC5FA3"/>
                </a:solidFill>
                <a:highlight>
                  <a:srgbClr val="1F1F24"/>
                </a:highlight>
              </a:rPr>
              <a:t>float</a:t>
            </a:r>
            <a:r>
              <a:rPr lang="en-US" sz="1500">
                <a:solidFill>
                  <a:schemeClr val="dk1"/>
                </a:solidFill>
                <a:highlight>
                  <a:srgbClr val="1F1F24"/>
                </a:highlight>
              </a:rPr>
              <a:t> bill)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int</a:t>
            </a:r>
            <a:r>
              <a:rPr lang="en-US" sz="1500">
                <a:solidFill>
                  <a:schemeClr val="dk1"/>
                </a:solidFill>
                <a:highlight>
                  <a:srgbClr val="1F1F24"/>
                </a:highlight>
              </a:rPr>
              <a:t> choice,opt,sel,k=</a:t>
            </a:r>
            <a:r>
              <a:rPr lang="en-US" sz="1500">
                <a:solidFill>
                  <a:srgbClr val="D0BF69"/>
                </a:solidFill>
                <a:highlight>
                  <a:srgbClr val="1F1F24"/>
                </a:highlight>
              </a:rPr>
              <a:t>0</a:t>
            </a:r>
            <a:r>
              <a:rPr lang="en-US" sz="1500">
                <a:solidFill>
                  <a:schemeClr val="dk1"/>
                </a:solidFill>
                <a:highlight>
                  <a:srgbClr val="1F1F24"/>
                </a:highlight>
              </a:rPr>
              <a:t>,u,count;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chatbot</a:t>
            </a:r>
            <a:r>
              <a:rPr lang="en-US" sz="1500">
                <a:solidFill>
                  <a:schemeClr val="dk1"/>
                </a:solidFill>
                <a:highlight>
                  <a:srgbClr val="1F1F24"/>
                </a:highlight>
              </a:rPr>
              <a:t>()             </a:t>
            </a:r>
            <a:endParaRPr sz="1500">
              <a:solidFill>
                <a:srgbClr val="6C7986"/>
              </a:solidFill>
              <a:highlight>
                <a:srgbClr val="1F1F24"/>
              </a:highlight>
            </a:endParaRPr>
          </a:p>
          <a:p>
            <a:pPr indent="0" lvl="0" marL="0" marR="0" rtl="0" algn="l">
              <a:lnSpc>
                <a:spcPct val="115000"/>
              </a:lnSpc>
              <a:spcBef>
                <a:spcPts val="0"/>
              </a:spcBef>
              <a:spcAft>
                <a:spcPts val="0"/>
              </a:spcAft>
              <a:buClr>
                <a:schemeClr val="dk1"/>
              </a:buClr>
              <a:buSzPts val="1100"/>
              <a:buFont typeface="Arial"/>
              <a:buNone/>
            </a:pPr>
            <a:r>
              <a:t/>
            </a:r>
            <a:endParaRPr b="1" sz="1500">
              <a:solidFill>
                <a:srgbClr val="FC5FA3"/>
              </a:solidFill>
              <a:highlight>
                <a:srgbClr val="1F1F24"/>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rPr lang="en-US" sz="1500">
                <a:solidFill>
                  <a:srgbClr val="FF9933"/>
                </a:solidFill>
              </a:rPr>
              <a:t>These are some of the classes friend function </a:t>
            </a:r>
            <a:r>
              <a:rPr lang="en-US" sz="1500">
                <a:solidFill>
                  <a:srgbClr val="FF9933"/>
                </a:solidFill>
              </a:rPr>
              <a:t>inheritance function string etc </a:t>
            </a:r>
            <a:endParaRPr b="0" i="0" sz="1500" u="none" cap="none" strike="noStrike">
              <a:solidFill>
                <a:srgbClr val="FF9933"/>
              </a:solidFill>
              <a:latin typeface="Arial"/>
              <a:ea typeface="Arial"/>
              <a:cs typeface="Arial"/>
              <a:sym typeface="Arial"/>
            </a:endParaRPr>
          </a:p>
        </p:txBody>
      </p:sp>
      <p:sp>
        <p:nvSpPr>
          <p:cNvPr id="210" name="Google Shape;210;p7"/>
          <p:cNvSpPr/>
          <p:nvPr/>
        </p:nvSpPr>
        <p:spPr>
          <a:xfrm>
            <a:off x="4526275" y="2050150"/>
            <a:ext cx="1097400" cy="7314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8"/>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400"/>
              <a:buFont typeface="Arial"/>
              <a:buNone/>
            </a:pPr>
            <a:r>
              <a:t/>
            </a:r>
            <a:endParaRPr b="1">
              <a:solidFill>
                <a:schemeClr val="lt1"/>
              </a:solidFill>
              <a:latin typeface="Arial Black"/>
              <a:ea typeface="Arial Black"/>
              <a:cs typeface="Arial Black"/>
              <a:sym typeface="Arial Black"/>
            </a:endParaRPr>
          </a:p>
          <a:p>
            <a:pPr indent="0" lvl="0" marL="0" rtl="0" algn="ctr">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16" name="Google Shape;216;p8"/>
          <p:cNvSpPr txBox="1"/>
          <p:nvPr/>
        </p:nvSpPr>
        <p:spPr>
          <a:xfrm>
            <a:off x="183575" y="928375"/>
            <a:ext cx="59550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1" lang="en-US" sz="4600" u="sng" cap="none" strike="noStrike">
                <a:solidFill>
                  <a:schemeClr val="lt1"/>
                </a:solidFill>
                <a:latin typeface="Times New Roman"/>
                <a:ea typeface="Times New Roman"/>
                <a:cs typeface="Times New Roman"/>
                <a:sym typeface="Times New Roman"/>
              </a:rPr>
              <a:t>Use of various</a:t>
            </a:r>
            <a:r>
              <a:rPr b="1" i="1" lang="en-US" sz="4600" u="sng">
                <a:solidFill>
                  <a:schemeClr val="lt1"/>
                </a:solidFill>
                <a:latin typeface="Times New Roman"/>
                <a:ea typeface="Times New Roman"/>
                <a:cs typeface="Times New Roman"/>
                <a:sym typeface="Times New Roman"/>
              </a:rPr>
              <a:t> classes</a:t>
            </a:r>
            <a:endParaRPr b="1" i="1" sz="4600" u="sng" cap="none" strike="noStrike">
              <a:solidFill>
                <a:schemeClr val="lt1"/>
              </a:solidFill>
              <a:latin typeface="Times New Roman"/>
              <a:ea typeface="Times New Roman"/>
              <a:cs typeface="Times New Roman"/>
              <a:sym typeface="Times New Roman"/>
            </a:endParaRPr>
          </a:p>
        </p:txBody>
      </p:sp>
      <p:sp>
        <p:nvSpPr>
          <p:cNvPr id="217" name="Google Shape;217;p8"/>
          <p:cNvSpPr txBox="1"/>
          <p:nvPr/>
        </p:nvSpPr>
        <p:spPr>
          <a:xfrm>
            <a:off x="5846975" y="928375"/>
            <a:ext cx="3039300" cy="58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100">
                <a:solidFill>
                  <a:srgbClr val="FC5FA3"/>
                </a:solidFill>
                <a:highlight>
                  <a:srgbClr val="1F1F24"/>
                </a:highlight>
              </a:rPr>
              <a:t>class</a:t>
            </a:r>
            <a:r>
              <a:rPr lang="en-US" sz="2100">
                <a:solidFill>
                  <a:srgbClr val="5DD8FF"/>
                </a:solidFill>
                <a:highlight>
                  <a:srgbClr val="1F1F24"/>
                </a:highlight>
              </a:rPr>
              <a:t> person</a:t>
            </a:r>
            <a:endParaRPr sz="21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2100">
                <a:solidFill>
                  <a:srgbClr val="FC5FA3"/>
                </a:solidFill>
                <a:highlight>
                  <a:srgbClr val="1F1F24"/>
                </a:highlight>
              </a:rPr>
              <a:t>class</a:t>
            </a:r>
            <a:r>
              <a:rPr lang="en-US" sz="2100">
                <a:solidFill>
                  <a:srgbClr val="FC5FA3"/>
                </a:solidFill>
                <a:highlight>
                  <a:srgbClr val="1F1F24"/>
                </a:highlight>
              </a:rPr>
              <a:t> </a:t>
            </a:r>
            <a:r>
              <a:rPr lang="en-US" sz="2100">
                <a:solidFill>
                  <a:srgbClr val="5DD8FF"/>
                </a:solidFill>
                <a:highlight>
                  <a:srgbClr val="1F1F24"/>
                </a:highlight>
              </a:rPr>
              <a:t>item</a:t>
            </a:r>
            <a:r>
              <a:rPr lang="en-US" sz="2100">
                <a:solidFill>
                  <a:srgbClr val="FC5FA3"/>
                </a:solidFill>
                <a:highlight>
                  <a:srgbClr val="1F1F24"/>
                </a:highlight>
              </a:rPr>
              <a:t>  </a:t>
            </a:r>
            <a:endParaRPr sz="2100">
              <a:solidFill>
                <a:srgbClr val="FC5FA3"/>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2100">
                <a:solidFill>
                  <a:srgbClr val="FC5FA3"/>
                </a:solidFill>
                <a:highlight>
                  <a:srgbClr val="1F1F24"/>
                </a:highlight>
              </a:rPr>
              <a:t>class</a:t>
            </a:r>
            <a:r>
              <a:rPr lang="en-US" sz="2100">
                <a:solidFill>
                  <a:srgbClr val="FC5FA3"/>
                </a:solidFill>
                <a:highlight>
                  <a:srgbClr val="1F1F24"/>
                </a:highlight>
              </a:rPr>
              <a:t> </a:t>
            </a:r>
            <a:r>
              <a:rPr lang="en-US" sz="2100">
                <a:solidFill>
                  <a:srgbClr val="5DD8FF"/>
                </a:solidFill>
                <a:highlight>
                  <a:srgbClr val="1F1F24"/>
                </a:highlight>
              </a:rPr>
              <a:t>admin</a:t>
            </a:r>
            <a:endParaRPr sz="21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2000">
                <a:solidFill>
                  <a:srgbClr val="FC5FA3"/>
                </a:solidFill>
                <a:highlight>
                  <a:srgbClr val="1F1F24"/>
                </a:highlight>
              </a:rPr>
              <a:t>class</a:t>
            </a:r>
            <a:r>
              <a:rPr lang="en-US" sz="2000">
                <a:solidFill>
                  <a:srgbClr val="5DD8FF"/>
                </a:solidFill>
                <a:highlight>
                  <a:srgbClr val="1F1F24"/>
                </a:highlight>
              </a:rPr>
              <a:t> customer</a:t>
            </a:r>
            <a:endParaRPr sz="2000">
              <a:solidFill>
                <a:srgbClr val="5DD8FF"/>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2000">
                <a:solidFill>
                  <a:srgbClr val="FC5FA3"/>
                </a:solidFill>
                <a:highlight>
                  <a:srgbClr val="1F1F24"/>
                </a:highlight>
              </a:rPr>
              <a:t>class</a:t>
            </a:r>
            <a:r>
              <a:rPr lang="en-US" sz="2000">
                <a:solidFill>
                  <a:srgbClr val="FC5FA3"/>
                </a:solidFill>
                <a:highlight>
                  <a:srgbClr val="1F1F24"/>
                </a:highlight>
              </a:rPr>
              <a:t> </a:t>
            </a:r>
            <a:r>
              <a:rPr lang="en-US" sz="2000">
                <a:solidFill>
                  <a:srgbClr val="5DD8FF"/>
                </a:solidFill>
                <a:highlight>
                  <a:srgbClr val="1F1F24"/>
                </a:highlight>
              </a:rPr>
              <a:t>cart</a:t>
            </a:r>
            <a:endParaRPr sz="2600">
              <a:solidFill>
                <a:srgbClr val="5DD8FF"/>
              </a:solidFill>
              <a:highlight>
                <a:srgbClr val="1F1F24"/>
              </a:highlight>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9933"/>
                </a:solidFill>
                <a:latin typeface="Arial"/>
                <a:ea typeface="Arial"/>
                <a:cs typeface="Arial"/>
                <a:sym typeface="Arial"/>
              </a:rPr>
              <a:t>Th</a:t>
            </a:r>
            <a:r>
              <a:rPr lang="en-US" sz="2500">
                <a:solidFill>
                  <a:srgbClr val="FF9933"/>
                </a:solidFill>
              </a:rPr>
              <a:t>e</a:t>
            </a:r>
            <a:r>
              <a:rPr b="0" i="0" lang="en-US" sz="2500" u="none" cap="none" strike="noStrike">
                <a:solidFill>
                  <a:srgbClr val="FF9933"/>
                </a:solidFill>
                <a:latin typeface="Arial"/>
                <a:ea typeface="Arial"/>
                <a:cs typeface="Arial"/>
                <a:sym typeface="Arial"/>
              </a:rPr>
              <a:t>se </a:t>
            </a:r>
            <a:r>
              <a:rPr lang="en-US" sz="2500">
                <a:solidFill>
                  <a:srgbClr val="FF9933"/>
                </a:solidFill>
              </a:rPr>
              <a:t>classes</a:t>
            </a:r>
            <a:r>
              <a:rPr b="0" i="0" lang="en-US" sz="2500" u="none" cap="none" strike="noStrike">
                <a:solidFill>
                  <a:srgbClr val="FF9933"/>
                </a:solidFill>
                <a:latin typeface="Arial"/>
                <a:ea typeface="Arial"/>
                <a:cs typeface="Arial"/>
                <a:sym typeface="Arial"/>
              </a:rPr>
              <a:t> </a:t>
            </a:r>
            <a:r>
              <a:rPr lang="en-US" sz="2500">
                <a:solidFill>
                  <a:srgbClr val="FF9933"/>
                </a:solidFill>
              </a:rPr>
              <a:t>are used for entering personal detail, no of medicine and type of medicine, admin </a:t>
            </a:r>
            <a:r>
              <a:rPr lang="en-US" sz="2500">
                <a:solidFill>
                  <a:srgbClr val="FF9933"/>
                </a:solidFill>
              </a:rPr>
              <a:t>information</a:t>
            </a:r>
            <a:r>
              <a:rPr lang="en-US" sz="2500">
                <a:solidFill>
                  <a:srgbClr val="FF9933"/>
                </a:solidFill>
              </a:rPr>
              <a:t> for entry of medicine ,customer info,Billing in the end.</a:t>
            </a:r>
            <a:endParaRPr b="0" i="0" sz="2500" u="none" cap="none" strike="noStrike">
              <a:solidFill>
                <a:srgbClr val="FF9933"/>
              </a:solidFill>
              <a:latin typeface="Arial"/>
              <a:ea typeface="Arial"/>
              <a:cs typeface="Arial"/>
              <a:sym typeface="Arial"/>
            </a:endParaRPr>
          </a:p>
        </p:txBody>
      </p:sp>
      <p:pic>
        <p:nvPicPr>
          <p:cNvPr id="218" name="Google Shape;218;p8"/>
          <p:cNvPicPr preferRelativeResize="0"/>
          <p:nvPr/>
        </p:nvPicPr>
        <p:blipFill>
          <a:blip r:embed="rId3">
            <a:alphaModFix/>
          </a:blip>
          <a:stretch>
            <a:fillRect/>
          </a:stretch>
        </p:blipFill>
        <p:spPr>
          <a:xfrm>
            <a:off x="118100" y="1821175"/>
            <a:ext cx="1863101" cy="4808224"/>
          </a:xfrm>
          <a:prstGeom prst="rect">
            <a:avLst/>
          </a:prstGeom>
          <a:noFill/>
          <a:ln>
            <a:noFill/>
          </a:ln>
        </p:spPr>
      </p:pic>
      <p:pic>
        <p:nvPicPr>
          <p:cNvPr id="219" name="Google Shape;219;p8"/>
          <p:cNvPicPr preferRelativeResize="0"/>
          <p:nvPr/>
        </p:nvPicPr>
        <p:blipFill>
          <a:blip r:embed="rId4">
            <a:alphaModFix/>
          </a:blip>
          <a:stretch>
            <a:fillRect/>
          </a:stretch>
        </p:blipFill>
        <p:spPr>
          <a:xfrm>
            <a:off x="2034525" y="1859275"/>
            <a:ext cx="2042176" cy="4732024"/>
          </a:xfrm>
          <a:prstGeom prst="rect">
            <a:avLst/>
          </a:prstGeom>
          <a:noFill/>
          <a:ln>
            <a:noFill/>
          </a:ln>
        </p:spPr>
      </p:pic>
      <p:pic>
        <p:nvPicPr>
          <p:cNvPr id="220" name="Google Shape;220;p8"/>
          <p:cNvPicPr preferRelativeResize="0"/>
          <p:nvPr/>
        </p:nvPicPr>
        <p:blipFill>
          <a:blip r:embed="rId5">
            <a:alphaModFix/>
          </a:blip>
          <a:stretch>
            <a:fillRect/>
          </a:stretch>
        </p:blipFill>
        <p:spPr>
          <a:xfrm>
            <a:off x="4076700" y="2010650"/>
            <a:ext cx="1691650" cy="329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9"/>
          <p:cNvSpPr txBox="1"/>
          <p:nvPr/>
        </p:nvSpPr>
        <p:spPr>
          <a:xfrm>
            <a:off x="1981200" y="0"/>
            <a:ext cx="5181600" cy="7389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a:p>
            <a:pPr indent="0" lvl="0" marL="0" rtl="0" algn="l">
              <a:spcBef>
                <a:spcPts val="0"/>
              </a:spcBef>
              <a:spcAft>
                <a:spcPts val="0"/>
              </a:spcAft>
              <a:buClr>
                <a:schemeClr val="dk1"/>
              </a:buClr>
              <a:buSzPts val="1400"/>
              <a:buFont typeface="Arial"/>
              <a:buNone/>
            </a:pPr>
            <a:r>
              <a:rPr b="1" lang="en-US">
                <a:solidFill>
                  <a:schemeClr val="lt1"/>
                </a:solidFill>
                <a:latin typeface="Arial Black"/>
                <a:ea typeface="Arial Black"/>
                <a:cs typeface="Arial Black"/>
                <a:sym typeface="Arial Black"/>
              </a:rPr>
              <a:t>     </a:t>
            </a:r>
            <a:r>
              <a:rPr b="1" lang="en-US">
                <a:solidFill>
                  <a:schemeClr val="lt1"/>
                </a:solidFill>
                <a:latin typeface="Arial Black"/>
                <a:ea typeface="Arial Black"/>
                <a:cs typeface="Arial Black"/>
                <a:sym typeface="Arial Black"/>
              </a:rPr>
              <a:t>Pharmaceutical Management System</a:t>
            </a:r>
            <a:endParaRPr b="1">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Black"/>
              <a:ea typeface="Arial Black"/>
              <a:cs typeface="Arial Black"/>
              <a:sym typeface="Arial Black"/>
            </a:endParaRPr>
          </a:p>
        </p:txBody>
      </p:sp>
      <p:sp>
        <p:nvSpPr>
          <p:cNvPr id="226" name="Google Shape;226;p9"/>
          <p:cNvSpPr txBox="1"/>
          <p:nvPr/>
        </p:nvSpPr>
        <p:spPr>
          <a:xfrm>
            <a:off x="183575" y="928375"/>
            <a:ext cx="59550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1" i="1" lang="en-US" sz="4600" u="sng" cap="none" strike="noStrike">
                <a:solidFill>
                  <a:schemeClr val="lt1"/>
                </a:solidFill>
                <a:latin typeface="Times New Roman"/>
                <a:ea typeface="Times New Roman"/>
                <a:cs typeface="Times New Roman"/>
                <a:sym typeface="Times New Roman"/>
              </a:rPr>
              <a:t>Use of </a:t>
            </a:r>
            <a:r>
              <a:rPr b="1" i="1" lang="en-US" sz="4600" u="sng">
                <a:solidFill>
                  <a:schemeClr val="lt1"/>
                </a:solidFill>
                <a:latin typeface="Times New Roman"/>
                <a:ea typeface="Times New Roman"/>
                <a:cs typeface="Times New Roman"/>
                <a:sym typeface="Times New Roman"/>
              </a:rPr>
              <a:t>other </a:t>
            </a:r>
            <a:r>
              <a:rPr b="1" i="1" lang="en-US" sz="4600" u="sng" cap="none" strike="noStrike">
                <a:solidFill>
                  <a:schemeClr val="lt1"/>
                </a:solidFill>
                <a:latin typeface="Times New Roman"/>
                <a:ea typeface="Times New Roman"/>
                <a:cs typeface="Times New Roman"/>
                <a:sym typeface="Times New Roman"/>
              </a:rPr>
              <a:t>functions </a:t>
            </a:r>
            <a:endParaRPr b="1" i="1" sz="4600" u="sng" cap="none" strike="noStrike">
              <a:solidFill>
                <a:schemeClr val="lt1"/>
              </a:solidFill>
              <a:latin typeface="Times New Roman"/>
              <a:ea typeface="Times New Roman"/>
              <a:cs typeface="Times New Roman"/>
              <a:sym typeface="Times New Roman"/>
            </a:endParaRPr>
          </a:p>
        </p:txBody>
      </p:sp>
      <p:sp>
        <p:nvSpPr>
          <p:cNvPr id="227" name="Google Shape;227;p9"/>
          <p:cNvSpPr txBox="1"/>
          <p:nvPr/>
        </p:nvSpPr>
        <p:spPr>
          <a:xfrm>
            <a:off x="5812675" y="928375"/>
            <a:ext cx="3039300" cy="55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friend</a:t>
            </a:r>
            <a:r>
              <a:rPr lang="en-US" sz="1500">
                <a:solidFill>
                  <a:schemeClr val="dk1"/>
                </a:solidFill>
                <a:highlight>
                  <a:srgbClr val="1F1F24"/>
                </a:highlight>
              </a:rPr>
              <a:t> </a:t>
            </a: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update</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x[],</a:t>
            </a:r>
            <a:r>
              <a:rPr b="1" lang="en-US" sz="1500">
                <a:solidFill>
                  <a:srgbClr val="FC5FA3"/>
                </a:solidFill>
                <a:highlight>
                  <a:srgbClr val="1F1F24"/>
                </a:highlight>
              </a:rPr>
              <a:t>int</a:t>
            </a:r>
            <a:r>
              <a:rPr lang="en-US" sz="1500">
                <a:solidFill>
                  <a:schemeClr val="dk1"/>
                </a:solidFill>
                <a:highlight>
                  <a:srgbClr val="1F1F24"/>
                </a:highlight>
              </a:rPr>
              <a:t> j,</a:t>
            </a:r>
            <a:r>
              <a:rPr b="1" lang="en-US" sz="1500">
                <a:solidFill>
                  <a:srgbClr val="FC5FA3"/>
                </a:solidFill>
                <a:highlight>
                  <a:srgbClr val="1F1F24"/>
                </a:highlight>
              </a:rPr>
              <a:t>int</a:t>
            </a:r>
            <a:r>
              <a:rPr lang="en-US" sz="1500">
                <a:solidFill>
                  <a:schemeClr val="dk1"/>
                </a:solidFill>
                <a:highlight>
                  <a:srgbClr val="1F1F24"/>
                </a:highlight>
              </a:rPr>
              <a:t> y);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highlight>
                  <a:srgbClr val="1F1F24"/>
                </a:highlight>
              </a:rPr>
              <a:t>  </a:t>
            </a:r>
            <a:r>
              <a:rPr b="1" lang="en-US" sz="1500">
                <a:solidFill>
                  <a:srgbClr val="FC5FA3"/>
                </a:solidFill>
                <a:highlight>
                  <a:srgbClr val="1F1F24"/>
                </a:highlight>
              </a:rPr>
              <a:t>friend</a:t>
            </a:r>
            <a:r>
              <a:rPr lang="en-US" sz="1500">
                <a:solidFill>
                  <a:schemeClr val="dk1"/>
                </a:solidFill>
                <a:highlight>
                  <a:srgbClr val="1F1F24"/>
                </a:highlight>
              </a:rPr>
              <a:t> </a:t>
            </a: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adminupdate</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x[],</a:t>
            </a:r>
            <a:r>
              <a:rPr b="1" lang="en-US" sz="1500">
                <a:solidFill>
                  <a:srgbClr val="FC5FA3"/>
                </a:solidFill>
                <a:highlight>
                  <a:srgbClr val="1F1F24"/>
                </a:highlight>
              </a:rPr>
              <a:t>int</a:t>
            </a:r>
            <a:r>
              <a:rPr lang="en-US" sz="1500">
                <a:solidFill>
                  <a:schemeClr val="dk1"/>
                </a:solidFill>
                <a:highlight>
                  <a:srgbClr val="1F1F24"/>
                </a:highlight>
              </a:rPr>
              <a:t> j,</a:t>
            </a:r>
            <a:r>
              <a:rPr b="1" lang="en-US" sz="1500">
                <a:solidFill>
                  <a:srgbClr val="FC5FA3"/>
                </a:solidFill>
                <a:highlight>
                  <a:srgbClr val="1F1F24"/>
                </a:highlight>
              </a:rPr>
              <a:t>int</a:t>
            </a:r>
            <a:r>
              <a:rPr lang="en-US" sz="1500">
                <a:solidFill>
                  <a:schemeClr val="dk1"/>
                </a:solidFill>
                <a:highlight>
                  <a:srgbClr val="1F1F24"/>
                </a:highlight>
              </a:rPr>
              <a:t> y);  </a:t>
            </a:r>
            <a:endParaRPr sz="1500">
              <a:solidFill>
                <a:schemeClr val="dk1"/>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9EF1DD"/>
                </a:solidFill>
                <a:highlight>
                  <a:srgbClr val="1F1F24"/>
                </a:highlight>
              </a:rPr>
              <a:t>customer</a:t>
            </a:r>
            <a:r>
              <a:rPr lang="en-US" sz="1500">
                <a:solidFill>
                  <a:schemeClr val="dk1"/>
                </a:solidFill>
                <a:highlight>
                  <a:srgbClr val="1F1F24"/>
                </a:highlight>
              </a:rPr>
              <a:t> ::</a:t>
            </a:r>
            <a:r>
              <a:rPr lang="en-US" sz="1500">
                <a:solidFill>
                  <a:srgbClr val="41A1C0"/>
                </a:solidFill>
                <a:highlight>
                  <a:srgbClr val="1F1F24"/>
                </a:highlight>
              </a:rPr>
              <a:t>buy</a:t>
            </a:r>
            <a:r>
              <a:rPr lang="en-US" sz="1500">
                <a:solidFill>
                  <a:schemeClr val="dk1"/>
                </a:solidFill>
                <a:highlight>
                  <a:srgbClr val="1F1F24"/>
                </a:highlight>
              </a:rPr>
              <a:t>(</a:t>
            </a:r>
            <a:r>
              <a:rPr lang="en-US" sz="1500">
                <a:solidFill>
                  <a:srgbClr val="9EF1DD"/>
                </a:solidFill>
                <a:highlight>
                  <a:srgbClr val="1F1F24"/>
                </a:highlight>
              </a:rPr>
              <a:t>item</a:t>
            </a:r>
            <a:r>
              <a:rPr lang="en-US" sz="1500">
                <a:solidFill>
                  <a:schemeClr val="dk1"/>
                </a:solidFill>
                <a:highlight>
                  <a:srgbClr val="1F1F24"/>
                </a:highlight>
              </a:rPr>
              <a:t> o[])                      </a:t>
            </a:r>
            <a:endParaRPr sz="1500">
              <a:solidFill>
                <a:srgbClr val="6C7986"/>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displaybill</a:t>
            </a:r>
            <a:r>
              <a:rPr lang="en-US" sz="1500">
                <a:solidFill>
                  <a:schemeClr val="dk1"/>
                </a:solidFill>
                <a:highlight>
                  <a:srgbClr val="1F1F24"/>
                </a:highlight>
              </a:rPr>
              <a:t>(</a:t>
            </a:r>
            <a:r>
              <a:rPr lang="en-US" sz="1500">
                <a:solidFill>
                  <a:srgbClr val="9EF1DD"/>
                </a:solidFill>
                <a:highlight>
                  <a:srgbClr val="1F1F24"/>
                </a:highlight>
              </a:rPr>
              <a:t>cart</a:t>
            </a:r>
            <a:r>
              <a:rPr lang="en-US" sz="1500">
                <a:solidFill>
                  <a:schemeClr val="dk1"/>
                </a:solidFill>
                <a:highlight>
                  <a:srgbClr val="1F1F24"/>
                </a:highlight>
              </a:rPr>
              <a:t> d[],</a:t>
            </a:r>
            <a:r>
              <a:rPr b="1" lang="en-US" sz="1500">
                <a:solidFill>
                  <a:srgbClr val="FC5FA3"/>
                </a:solidFill>
                <a:highlight>
                  <a:srgbClr val="1F1F24"/>
                </a:highlight>
              </a:rPr>
              <a:t>int</a:t>
            </a:r>
            <a:r>
              <a:rPr lang="en-US" sz="1500">
                <a:solidFill>
                  <a:schemeClr val="dk1"/>
                </a:solidFill>
                <a:highlight>
                  <a:srgbClr val="1F1F24"/>
                </a:highlight>
              </a:rPr>
              <a:t> m,</a:t>
            </a:r>
            <a:r>
              <a:rPr b="1" lang="en-US" sz="1500">
                <a:solidFill>
                  <a:srgbClr val="FC5FA3"/>
                </a:solidFill>
                <a:highlight>
                  <a:srgbClr val="1F1F24"/>
                </a:highlight>
              </a:rPr>
              <a:t>float</a:t>
            </a:r>
            <a:r>
              <a:rPr lang="en-US" sz="1500">
                <a:solidFill>
                  <a:schemeClr val="dk1"/>
                </a:solidFill>
                <a:highlight>
                  <a:srgbClr val="1F1F24"/>
                </a:highlight>
              </a:rPr>
              <a:t> bill)</a:t>
            </a:r>
            <a:endParaRPr sz="1500">
              <a:solidFill>
                <a:schemeClr val="dk1"/>
              </a:solidFill>
              <a:highlight>
                <a:srgbClr val="1F1F24"/>
              </a:highlight>
            </a:endParaRPr>
          </a:p>
          <a:p>
            <a:pPr indent="0" lvl="0" marL="0" rtl="0" algn="l">
              <a:lnSpc>
                <a:spcPct val="115000"/>
              </a:lnSpc>
              <a:spcBef>
                <a:spcPts val="0"/>
              </a:spcBef>
              <a:spcAft>
                <a:spcPts val="0"/>
              </a:spcAft>
              <a:buClr>
                <a:schemeClr val="dk1"/>
              </a:buClr>
              <a:buSzPts val="1100"/>
              <a:buFont typeface="Arial"/>
              <a:buNone/>
            </a:pPr>
            <a:r>
              <a:rPr b="1" lang="en-US" sz="1500">
                <a:solidFill>
                  <a:srgbClr val="FC5FA3"/>
                </a:solidFill>
                <a:highlight>
                  <a:srgbClr val="1F1F24"/>
                </a:highlight>
              </a:rPr>
              <a:t>void</a:t>
            </a:r>
            <a:r>
              <a:rPr lang="en-US" sz="1500">
                <a:solidFill>
                  <a:schemeClr val="dk1"/>
                </a:solidFill>
                <a:highlight>
                  <a:srgbClr val="1F1F24"/>
                </a:highlight>
              </a:rPr>
              <a:t> </a:t>
            </a:r>
            <a:r>
              <a:rPr lang="en-US" sz="1500">
                <a:solidFill>
                  <a:srgbClr val="41A1C0"/>
                </a:solidFill>
                <a:highlight>
                  <a:srgbClr val="1F1F24"/>
                </a:highlight>
              </a:rPr>
              <a:t>chatbot</a:t>
            </a:r>
            <a:r>
              <a:rPr lang="en-US" sz="1500">
                <a:solidFill>
                  <a:schemeClr val="dk1"/>
                </a:solidFill>
                <a:highlight>
                  <a:srgbClr val="1F1F24"/>
                </a:highlight>
              </a:rPr>
              <a:t>() </a:t>
            </a:r>
            <a:endParaRPr sz="1500">
              <a:solidFill>
                <a:schemeClr val="dk1"/>
              </a:solidFill>
              <a:highlight>
                <a:srgbClr val="1F1F24"/>
              </a:highlight>
            </a:endParaRPr>
          </a:p>
          <a:p>
            <a:pPr indent="0" lvl="0" marL="0" marR="0" rtl="0" algn="l">
              <a:lnSpc>
                <a:spcPct val="100000"/>
              </a:lnSpc>
              <a:spcBef>
                <a:spcPts val="0"/>
              </a:spcBef>
              <a:spcAft>
                <a:spcPts val="0"/>
              </a:spcAft>
              <a:buClr>
                <a:srgbClr val="000000"/>
              </a:buClr>
              <a:buSzPts val="2500"/>
              <a:buFont typeface="Arial"/>
              <a:buNone/>
            </a:pPr>
            <a:r>
              <a:rPr b="0" i="0" lang="en-US" sz="2100" u="none" cap="none" strike="noStrike">
                <a:solidFill>
                  <a:srgbClr val="FF9933"/>
                </a:solidFill>
                <a:latin typeface="Arial"/>
                <a:ea typeface="Arial"/>
                <a:cs typeface="Arial"/>
                <a:sym typeface="Arial"/>
              </a:rPr>
              <a:t>These function are used in updating stock of medicine,helps admin in deleting and adding stock,display customer bill add item to customer cart</a:t>
            </a:r>
            <a:r>
              <a:rPr lang="en-US" sz="2100">
                <a:solidFill>
                  <a:srgbClr val="FF9933"/>
                </a:solidFill>
              </a:rPr>
              <a:t>, ask various question </a:t>
            </a:r>
            <a:r>
              <a:rPr lang="en-US" sz="2100">
                <a:solidFill>
                  <a:srgbClr val="FF9933"/>
                </a:solidFill>
              </a:rPr>
              <a:t>assigned</a:t>
            </a:r>
            <a:r>
              <a:rPr lang="en-US" sz="2100">
                <a:solidFill>
                  <a:srgbClr val="FF9933"/>
                </a:solidFill>
              </a:rPr>
              <a:t> through chatbot.</a:t>
            </a:r>
            <a:endParaRPr b="0" i="0" sz="2100" u="none" cap="none" strike="noStrike">
              <a:solidFill>
                <a:srgbClr val="FF9933"/>
              </a:solidFill>
              <a:latin typeface="Arial"/>
              <a:ea typeface="Arial"/>
              <a:cs typeface="Arial"/>
              <a:sym typeface="Arial"/>
            </a:endParaRPr>
          </a:p>
        </p:txBody>
      </p:sp>
      <p:pic>
        <p:nvPicPr>
          <p:cNvPr id="228" name="Google Shape;228;p9"/>
          <p:cNvPicPr preferRelativeResize="0"/>
          <p:nvPr/>
        </p:nvPicPr>
        <p:blipFill>
          <a:blip r:embed="rId3">
            <a:alphaModFix/>
          </a:blip>
          <a:stretch>
            <a:fillRect/>
          </a:stretch>
        </p:blipFill>
        <p:spPr>
          <a:xfrm>
            <a:off x="183575" y="1821175"/>
            <a:ext cx="4067175" cy="965500"/>
          </a:xfrm>
          <a:prstGeom prst="rect">
            <a:avLst/>
          </a:prstGeom>
          <a:noFill/>
          <a:ln>
            <a:noFill/>
          </a:ln>
        </p:spPr>
      </p:pic>
      <p:pic>
        <p:nvPicPr>
          <p:cNvPr id="229" name="Google Shape;229;p9"/>
          <p:cNvPicPr preferRelativeResize="0"/>
          <p:nvPr/>
        </p:nvPicPr>
        <p:blipFill>
          <a:blip r:embed="rId4">
            <a:alphaModFix/>
          </a:blip>
          <a:stretch>
            <a:fillRect/>
          </a:stretch>
        </p:blipFill>
        <p:spPr>
          <a:xfrm>
            <a:off x="129525" y="2836200"/>
            <a:ext cx="2945124" cy="1924700"/>
          </a:xfrm>
          <a:prstGeom prst="rect">
            <a:avLst/>
          </a:prstGeom>
          <a:noFill/>
          <a:ln>
            <a:noFill/>
          </a:ln>
        </p:spPr>
      </p:pic>
      <p:pic>
        <p:nvPicPr>
          <p:cNvPr id="230" name="Google Shape;230;p9"/>
          <p:cNvPicPr preferRelativeResize="0"/>
          <p:nvPr/>
        </p:nvPicPr>
        <p:blipFill>
          <a:blip r:embed="rId5">
            <a:alphaModFix/>
          </a:blip>
          <a:stretch>
            <a:fillRect/>
          </a:stretch>
        </p:blipFill>
        <p:spPr>
          <a:xfrm>
            <a:off x="3346375" y="2940250"/>
            <a:ext cx="2194576" cy="1306300"/>
          </a:xfrm>
          <a:prstGeom prst="rect">
            <a:avLst/>
          </a:prstGeom>
          <a:noFill/>
          <a:ln>
            <a:noFill/>
          </a:ln>
        </p:spPr>
      </p:pic>
      <p:pic>
        <p:nvPicPr>
          <p:cNvPr id="231" name="Google Shape;231;p9"/>
          <p:cNvPicPr preferRelativeResize="0"/>
          <p:nvPr/>
        </p:nvPicPr>
        <p:blipFill>
          <a:blip r:embed="rId6">
            <a:alphaModFix/>
          </a:blip>
          <a:stretch>
            <a:fillRect/>
          </a:stretch>
        </p:blipFill>
        <p:spPr>
          <a:xfrm>
            <a:off x="1638300" y="4913300"/>
            <a:ext cx="3139449" cy="121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